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  <p:sldId id="268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2F6A5-C27D-442C-8090-C4918C02E951}" type="datetimeFigureOut">
              <a:rPr lang="de-DE" smtClean="0"/>
              <a:pPr/>
              <a:t>17.01.2017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188A-03AC-4A75-AA61-52705E3DF89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3383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0B5-4620-4C0B-96BB-7A3980BE32D0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3E3C-6571-4760-A78E-19A2C88F8F98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A966-068F-437D-94E3-2309C1B36607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551E-7454-437C-A741-3BA0E9D126EA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F6ED-B8DD-41E0-9F9C-516F2B07E1C9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0CDC-6B2C-4DF6-A292-C4A9E94A9204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9F89-E45C-467A-87B5-8EF8050CEFC6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2A00-07B5-48F2-BE91-8E2D6DBE1B97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96A3-00B3-413A-8EFA-93269C74DB4F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5F1F5D-2796-4453-9A25-61957ABCC31B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DE94-76CA-41E1-AF49-2B4BEE449012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193B53-DBE4-4D27-A7F0-1B83F3CC7A3D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RISC-V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</a:t>
            </a:r>
            <a:r>
              <a:rPr lang="de-DE" dirty="0" err="1"/>
              <a:t>vhdl</a:t>
            </a:r>
            <a:r>
              <a:rPr lang="de-DE" dirty="0"/>
              <a:t>-basierte </a:t>
            </a:r>
            <a:r>
              <a:rPr lang="de-DE" dirty="0" err="1"/>
              <a:t>fpga</a:t>
            </a:r>
            <a:r>
              <a:rPr lang="de-DE" dirty="0"/>
              <a:t>-implementierung</a:t>
            </a:r>
          </a:p>
        </p:txBody>
      </p:sp>
    </p:spTree>
    <p:extLst>
      <p:ext uri="{BB962C8B-B14F-4D97-AF65-F5344CB8AC3E}">
        <p14:creationId xmlns:p14="http://schemas.microsoft.com/office/powerpoint/2010/main" xmlns="" val="1626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ALU – Design-Entscheidungen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594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ALU verwaltet Register, arbeitet nicht nur auf Immediates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Technische Sicht: Reduziert Komplexität des Leitwerk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Projekt-Management-Sicht: Bessere Arbeitsteilung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Register als Dual-Port-Block-RAM realisiert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Nachteil: Erhöht benötigte Taktanzahl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Reduziert Slice-Verbrauch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Konstant 3 Takte pro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Erspart Kommunikation + Synchronisation mit Leitwerk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Sauberer Code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1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MMU - 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Verwaltet Lese- und Schreibzugriffe auf verschiedene RAM-Blöcke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Realisierung durch State-</a:t>
            </a:r>
            <a:r>
              <a:rPr lang="de-DE" dirty="0" err="1" smtClean="0"/>
              <a:t>Machine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Präfixbasierter Zugriff auf einzelne RAM-Blöcke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I/O direkt auf Speicheradressen </a:t>
            </a:r>
            <a:r>
              <a:rPr lang="de-DE" dirty="0" err="1" smtClean="0"/>
              <a:t>gemappt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Speicherzelle : 8-Bit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Asynchron auf 133 MHz </a:t>
            </a:r>
            <a:r>
              <a:rPr lang="de-DE" dirty="0" err="1" smtClean="0"/>
              <a:t>getaktet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MMU – Memory </a:t>
            </a:r>
            <a:r>
              <a:rPr lang="de-DE" dirty="0" err="1" smtClean="0"/>
              <a:t>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Adressbreite: 32 Bit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Bit 28-31 : Präfix für adressierten Speicherblock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Bit 0-27 : Offset innerhalb eines Speicherblocks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0x0 -&gt; BIOS (Dual Port </a:t>
            </a:r>
            <a:r>
              <a:rPr lang="de-DE" dirty="0" err="1" smtClean="0"/>
              <a:t>Blockram</a:t>
            </a:r>
            <a:r>
              <a:rPr lang="de-DE" dirty="0" smtClean="0"/>
              <a:t>) : 2048 Speicherzellen (10-Bit Offset)</a:t>
            </a:r>
            <a:br>
              <a:rPr lang="de-DE" dirty="0" smtClean="0"/>
            </a:br>
            <a:r>
              <a:rPr lang="de-DE" dirty="0" smtClean="0"/>
              <a:t>-&gt; </a:t>
            </a:r>
            <a:r>
              <a:rPr lang="de-DE" dirty="0" err="1" smtClean="0"/>
              <a:t>Einsprungspunkt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0x1 -&gt; DDR2-SDRAM : 65 536 Speicherzellen (16-Bit Offset)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0x2 -&gt; CHARRAM (Dual Port </a:t>
            </a:r>
            <a:r>
              <a:rPr lang="de-DE" dirty="0" err="1" smtClean="0"/>
              <a:t>Blockram</a:t>
            </a:r>
            <a:r>
              <a:rPr lang="de-DE" dirty="0" smtClean="0"/>
              <a:t>): 2048 Speicherzellen (10-Bit Offset)</a:t>
            </a:r>
            <a:br>
              <a:rPr lang="de-DE" dirty="0" smtClean="0"/>
            </a:br>
            <a:r>
              <a:rPr lang="de-DE" dirty="0" smtClean="0"/>
              <a:t>-&gt; VGA Ausgabe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0x3 -&gt; IORAM : Direkt auf I/O-Signale </a:t>
            </a:r>
            <a:r>
              <a:rPr lang="de-DE" dirty="0" err="1" smtClean="0"/>
              <a:t>gemappt</a:t>
            </a:r>
            <a:r>
              <a:rPr lang="de-DE" dirty="0" smtClean="0"/>
              <a:t> : 8 „Speicherzellen“ (3-Bit Offset)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0x4 -&gt; SRAM (Dual Port </a:t>
            </a:r>
            <a:r>
              <a:rPr lang="de-DE" dirty="0" err="1" smtClean="0"/>
              <a:t>Blockram</a:t>
            </a:r>
            <a:r>
              <a:rPr lang="de-DE" dirty="0" smtClean="0"/>
              <a:t>): 2048 Speicherzellen (10-Bit-Offset)</a:t>
            </a:r>
            <a:br>
              <a:rPr lang="de-DE" dirty="0" smtClean="0"/>
            </a:br>
            <a:r>
              <a:rPr lang="de-DE" dirty="0" smtClean="0"/>
              <a:t>-&gt; Durch serielle Schnittstelle beschrieben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Gespiegelte Adressräume -&gt; gesamter Adressraum adressierbar</a:t>
            </a:r>
          </a:p>
          <a:p>
            <a:pPr lvl="2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MMU- State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834" y="1861752"/>
            <a:ext cx="4648197" cy="391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MMU – Design-Entscheidungen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Präfixbasierte Adressierung: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+ Keine Grenzübergänge zwischen RAM-Blöcken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- Große Adressen, unhandlicher Programmcode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r>
              <a:rPr lang="de-DE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+ Übersichtliche Struktur, </a:t>
            </a:r>
            <a:r>
              <a:rPr lang="de-DE" dirty="0" err="1" smtClean="0"/>
              <a:t>Wartbarkeit</a:t>
            </a:r>
            <a:r>
              <a:rPr lang="de-DE" dirty="0" smtClean="0"/>
              <a:t>, Einfache Integration neuer RAM-Blöcke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- Eventuelle „verschwendete“ Takte durch </a:t>
            </a:r>
            <a:r>
              <a:rPr lang="de-DE" dirty="0" err="1" smtClean="0"/>
              <a:t>Synchronität</a:t>
            </a:r>
            <a:r>
              <a:rPr lang="de-DE" dirty="0" smtClean="0"/>
              <a:t> aller RAM-Blöcke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Mirroring</a:t>
            </a:r>
            <a:r>
              <a:rPr lang="de-DE" dirty="0" smtClean="0"/>
              <a:t> der RAM-Blöcke: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+ Keine unzulässigen Adressen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- erschwert Fehlersuche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Taktung auf 133 MHz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+ Einfache Synchronisierung mit DDR2-SDRAM (ebenfalls auf 133 MHz </a:t>
            </a:r>
            <a:r>
              <a:rPr lang="de-DE" dirty="0" err="1" smtClean="0"/>
              <a:t>getaktet</a:t>
            </a:r>
            <a:r>
              <a:rPr lang="de-DE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- Zusätzliche Synchronisierung mit anderen CU-Komponenten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009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Einleitung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Unsere Aufgabe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RISC-V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Lasten- und Pflichtenheft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Vorführung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Unsere Implementierung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MMU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USER I/O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Leitwerk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Projekt-Management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85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Implementierung eines funktionsfähigen Prozessors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Kompatibilität mit offizieller RISC-V Spezifikation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Umsetzung auf Spartan-3A FPGA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„Black-Box“, Fokus auf User-Interaktion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30" y="2252324"/>
            <a:ext cx="2990850" cy="3210179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56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RISC-V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Instruction</a:t>
            </a:r>
            <a:r>
              <a:rPr lang="de-DE" dirty="0"/>
              <a:t> Set </a:t>
            </a:r>
            <a:r>
              <a:rPr lang="de-DE" dirty="0" err="1"/>
              <a:t>Architecture</a:t>
            </a:r>
            <a:r>
              <a:rPr lang="de-DE" dirty="0"/>
              <a:t>, kein Design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Verwaltet durch RISC-V </a:t>
            </a:r>
            <a:r>
              <a:rPr lang="de-DE" dirty="0" err="1"/>
              <a:t>Foundation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Unabhängig von Implementierungs-Technologie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Vollkommen offene ISA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5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RISC-V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Instruction</a:t>
            </a:r>
            <a:r>
              <a:rPr lang="de-DE" dirty="0"/>
              <a:t> Set </a:t>
            </a:r>
            <a:r>
              <a:rPr lang="de-DE" dirty="0" err="1"/>
              <a:t>Architecture</a:t>
            </a:r>
            <a:r>
              <a:rPr lang="de-DE" dirty="0"/>
              <a:t>, kein Design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Verwaltet durch RISC-V </a:t>
            </a:r>
            <a:r>
              <a:rPr lang="de-DE" dirty="0" err="1"/>
              <a:t>Foundation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Unabhängig von Implementierungs-Technologie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Vollkommen offene ISA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Modularität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Erweiterbarkeit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z.B. User-level ISA </a:t>
            </a:r>
            <a:r>
              <a:rPr lang="de-DE" dirty="0" err="1"/>
              <a:t>extensions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 nur auf FPGA-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boards</a:t>
            </a: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72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Lasten- und Pflichten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Basisziele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Funktionalität auf gegebenem FPGA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RV32I Base Integer Unit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Exklusive Multi-Threading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User-Zugriff auf Pins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Grafische Debugging-Darstellung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Erweiterungsziele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Erweiterung des </a:t>
            </a:r>
            <a:r>
              <a:rPr lang="de-DE" dirty="0" err="1"/>
              <a:t>Instruction</a:t>
            </a:r>
            <a:r>
              <a:rPr lang="de-DE" dirty="0"/>
              <a:t>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RV32M (Multiplikation / Division)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Mapped</a:t>
            </a:r>
            <a:r>
              <a:rPr lang="de-DE" dirty="0"/>
              <a:t> ASCII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Demo-Programm (Spiel)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Serielle Schnittstelle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1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ALU – 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Implementiert grundlegende arithmetisch-logische Operationen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Control Unit nutzt Operationen zum Umsetzen von Befehlen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Verarbeitet immer 2x32 Bit Operanden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Auswahl der Operationen über CPU-interne </a:t>
            </a:r>
            <a:r>
              <a:rPr lang="de-DE" dirty="0" err="1"/>
              <a:t>Opcodes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Verwaltet Register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27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ALU – Das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44662" y="4528038"/>
            <a:ext cx="5511017" cy="134105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00B050"/>
                </a:solidFill>
              </a:rPr>
              <a:t>Aufbau </a:t>
            </a:r>
            <a:r>
              <a:rPr lang="de-DE" sz="2400" dirty="0" err="1">
                <a:solidFill>
                  <a:srgbClr val="00B050"/>
                </a:solidFill>
              </a:rPr>
              <a:t>Cu_com_in</a:t>
            </a:r>
            <a:r>
              <a:rPr lang="de-DE" sz="2400" dirty="0">
                <a:solidFill>
                  <a:srgbClr val="00B050"/>
                </a:solidFill>
              </a:rPr>
              <a:t>:</a:t>
            </a:r>
          </a:p>
          <a:p>
            <a:r>
              <a:rPr lang="de-DE" sz="2400" dirty="0">
                <a:solidFill>
                  <a:srgbClr val="00B050"/>
                </a:solidFill>
              </a:rPr>
              <a:t>R1:R2:OpCode</a:t>
            </a:r>
          </a:p>
          <a:p>
            <a:endParaRPr lang="de-DE" sz="2400" dirty="0">
              <a:solidFill>
                <a:srgbClr val="00B05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085225"/>
            <a:ext cx="7191433" cy="370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04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ALU – Durchführung einer Operation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81192" y="2338754"/>
            <a:ext cx="3374488" cy="35303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9" y="2277216"/>
            <a:ext cx="7478401" cy="38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7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374</Words>
  <Application>Microsoft Office PowerPoint</Application>
  <PresentationFormat>Benutzerdefiniert</PresentationFormat>
  <Paragraphs>136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Rückblick</vt:lpstr>
      <vt:lpstr>RISC-V</vt:lpstr>
      <vt:lpstr>Überblick</vt:lpstr>
      <vt:lpstr>Unsere Aufgabe</vt:lpstr>
      <vt:lpstr>RISC-V</vt:lpstr>
      <vt:lpstr>RISC-V</vt:lpstr>
      <vt:lpstr>Lasten- und Pflichten</vt:lpstr>
      <vt:lpstr>ALU – Übersicht</vt:lpstr>
      <vt:lpstr>ALU – Das Interface</vt:lpstr>
      <vt:lpstr>ALU – Durchführung einer Operation</vt:lpstr>
      <vt:lpstr>ALU – Design-Entscheidungen</vt:lpstr>
      <vt:lpstr>MMU - Übersicht</vt:lpstr>
      <vt:lpstr>MMU – Memory Map</vt:lpstr>
      <vt:lpstr>MMU- State Machine</vt:lpstr>
      <vt:lpstr>MMU – Design-Entscheidungen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</dc:title>
  <dc:creator>ga42zat</dc:creator>
  <cp:lastModifiedBy>Domi</cp:lastModifiedBy>
  <cp:revision>29</cp:revision>
  <dcterms:created xsi:type="dcterms:W3CDTF">2017-01-02T17:01:47Z</dcterms:created>
  <dcterms:modified xsi:type="dcterms:W3CDTF">2017-01-17T14:20:44Z</dcterms:modified>
</cp:coreProperties>
</file>