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671" r:id="rId2"/>
    <p:sldId id="672" r:id="rId3"/>
    <p:sldId id="676" r:id="rId4"/>
    <p:sldId id="677" r:id="rId5"/>
    <p:sldId id="678" r:id="rId6"/>
    <p:sldId id="679" r:id="rId7"/>
    <p:sldId id="680" r:id="rId8"/>
    <p:sldId id="673" r:id="rId9"/>
    <p:sldId id="675" r:id="rId10"/>
    <p:sldId id="68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100" d="100"/>
          <a:sy n="100" d="100"/>
        </p:scale>
        <p:origin x="209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941A8-CBAE-45F8-B313-A0DEA39E704D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E5F4-9EC4-483B-83F2-03F95933A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80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1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50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678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30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45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876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872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246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715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26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11450254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marR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 sz="2400" b="1" noProof="0" dirty="0"/>
            </a:lvl1pPr>
          </a:lstStyle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Projektstart: Fremdverkehrsprädiktion unter Nutzung von neuronalen Netzen</a:t>
            </a:r>
            <a:endParaRPr lang="de-DE" noProof="0" dirty="0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042620" y="4414573"/>
            <a:ext cx="1425794" cy="3682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01/2018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19088" y="3446016"/>
            <a:ext cx="4252747" cy="3682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Felix Nobis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042620" y="3925787"/>
            <a:ext cx="2529215" cy="36824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23. März 2018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311162" y="3931554"/>
            <a:ext cx="17867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Datum:</a:t>
            </a:r>
          </a:p>
          <a:p>
            <a:endParaRPr lang="de-DE" sz="1600" dirty="0"/>
          </a:p>
          <a:p>
            <a:r>
              <a:rPr lang="de-DE" sz="1600" dirty="0"/>
              <a:t>Status/dabei seit: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7"/>
          </p:nvPr>
        </p:nvSpPr>
        <p:spPr>
          <a:xfrm>
            <a:off x="6093725" y="1982309"/>
            <a:ext cx="5675619" cy="42552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5453" y="314326"/>
            <a:ext cx="10266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ts val="800"/>
              </a:lnSpc>
            </a:pPr>
            <a:r>
              <a:rPr lang="de-DE" sz="800" dirty="0">
                <a:solidFill>
                  <a:srgbClr val="0065BD"/>
                </a:solidFill>
                <a:latin typeface="Arial" panose="020B0604020202020204"/>
                <a:cs typeface="+mn-cs"/>
              </a:rPr>
              <a:t>Lehrstuhl für Fahrzeugtechnik</a:t>
            </a:r>
          </a:p>
          <a:p>
            <a:pPr eaLnBrk="0" hangingPunct="0">
              <a:lnSpc>
                <a:spcPts val="800"/>
              </a:lnSpc>
            </a:pPr>
            <a:r>
              <a:rPr lang="de-DE" sz="800" dirty="0">
                <a:solidFill>
                  <a:srgbClr val="0065BD"/>
                </a:solidFill>
                <a:latin typeface="Arial" panose="020B0604020202020204"/>
                <a:cs typeface="+mn-cs"/>
              </a:rPr>
              <a:t>Fakultät für Maschinenwesen</a:t>
            </a:r>
          </a:p>
          <a:p>
            <a:pPr eaLnBrk="0" hangingPunct="0">
              <a:lnSpc>
                <a:spcPts val="800"/>
              </a:lnSpc>
            </a:pPr>
            <a:r>
              <a:rPr lang="de-DE" sz="800" dirty="0">
                <a:solidFill>
                  <a:srgbClr val="0065BD"/>
                </a:solidFill>
                <a:latin typeface="Arial" panose="020B0604020202020204"/>
                <a:cs typeface="+mn-cs"/>
              </a:rPr>
              <a:t>Technische Universität München</a:t>
            </a:r>
          </a:p>
        </p:txBody>
      </p:sp>
    </p:spTree>
    <p:extLst>
      <p:ext uri="{BB962C8B-B14F-4D97-AF65-F5344CB8AC3E}">
        <p14:creationId xmlns:p14="http://schemas.microsoft.com/office/powerpoint/2010/main" val="279092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598400"/>
            <a:ext cx="11345332" cy="487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2000" noProof="0" dirty="0" smtClean="0"/>
            </a:lvl1pPr>
            <a:lvl2pPr>
              <a:lnSpc>
                <a:spcPct val="114000"/>
              </a:lnSpc>
              <a:defRPr lang="de-DE" sz="2000" noProof="0" dirty="0" smtClean="0"/>
            </a:lvl2pPr>
            <a:lvl3pPr>
              <a:defRPr sz="18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669600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de-DE" sz="2400" b="1" noProof="0" dirty="0"/>
            </a:lvl1pPr>
          </a:lstStyle>
          <a:p>
            <a:pPr lvl="0">
              <a:lnSpc>
                <a:spcPts val="3200"/>
              </a:lnSpc>
            </a:pPr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610367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_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598400"/>
            <a:ext cx="11345332" cy="487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2000" noProof="0" dirty="0" smtClean="0"/>
            </a:lvl1pPr>
            <a:lvl2pPr>
              <a:lnSpc>
                <a:spcPct val="114000"/>
              </a:lnSpc>
              <a:defRPr lang="de-DE" sz="2000" noProof="0" dirty="0" smtClean="0"/>
            </a:lvl2pPr>
            <a:lvl3pPr>
              <a:defRPr sz="18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669600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de-DE" sz="2400" b="1" noProof="0" dirty="0"/>
            </a:lvl1pPr>
          </a:lstStyle>
          <a:p>
            <a:pPr lvl="0">
              <a:lnSpc>
                <a:spcPts val="3200"/>
              </a:lnSpc>
            </a:pPr>
            <a:r>
              <a:rPr lang="de-DE" noProof="0" dirty="0"/>
              <a:t>Titel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9033245" y="6515517"/>
            <a:ext cx="273609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4000"/>
              </a:lnSpc>
            </a:pPr>
            <a:fld id="{CE58CB1E-F828-4F11-99E0-327109AF9DA4}" type="slidenum">
              <a:rPr lang="de-DE" sz="1600" smtClean="0"/>
              <a:pPr algn="r">
                <a:lnSpc>
                  <a:spcPct val="114000"/>
                </a:lnSpc>
              </a:pPr>
              <a:t>‹Nr.›</a:t>
            </a:fld>
            <a:endParaRPr lang="de-DE" sz="1600" dirty="0" err="1">
              <a:latin typeface="+mn-lt"/>
            </a:endParaRPr>
          </a:p>
        </p:txBody>
      </p:sp>
      <p:cxnSp>
        <p:nvCxnSpPr>
          <p:cNvPr id="5" name="Gerade Verbindung 13"/>
          <p:cNvCxnSpPr/>
          <p:nvPr userDrawn="1"/>
        </p:nvCxnSpPr>
        <p:spPr bwMode="auto">
          <a:xfrm>
            <a:off x="2743504" y="660960"/>
            <a:ext cx="857245" cy="0"/>
          </a:xfrm>
          <a:prstGeom prst="line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 userDrawn="1"/>
        </p:nvSpPr>
        <p:spPr bwMode="auto">
          <a:xfrm>
            <a:off x="4466768" y="404704"/>
            <a:ext cx="4162456" cy="22269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425455" y="404704"/>
            <a:ext cx="1327146" cy="22269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3997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DokKolloq 2016-II | Vorname Nachname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11450254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400" noProof="0" dirty="0"/>
            </a:lvl1pPr>
          </a:lstStyle>
          <a:p>
            <a:r>
              <a:rPr lang="de-DE" dirty="0"/>
              <a:t>Projektstart: Fremdverkehrsprädiktion unter Nutzung von neuronalen Netzen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042620" y="4414573"/>
            <a:ext cx="1425794" cy="3682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MM/YYYY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19088" y="3446016"/>
            <a:ext cx="4252747" cy="3682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042620" y="3925787"/>
            <a:ext cx="2529215" cy="36824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00. Januar 2016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311162" y="3931554"/>
            <a:ext cx="17867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Datum:</a:t>
            </a:r>
          </a:p>
          <a:p>
            <a:endParaRPr lang="de-DE" sz="1600" dirty="0"/>
          </a:p>
          <a:p>
            <a:r>
              <a:rPr lang="de-DE" sz="1600" dirty="0"/>
              <a:t>Status/dabei seit: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6462050" y="3630138"/>
            <a:ext cx="42550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chemeClr val="tx2"/>
                </a:solidFill>
              </a:rPr>
              <a:t>Vielen Dank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990BCE3D-6E31-4E98-8022-C8B244CB114C}"/>
              </a:ext>
            </a:extLst>
          </p:cNvPr>
          <p:cNvSpPr txBox="1">
            <a:spLocks/>
          </p:cNvSpPr>
          <p:nvPr userDrawn="1"/>
        </p:nvSpPr>
        <p:spPr>
          <a:xfrm>
            <a:off x="752010" y="6039696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8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598400"/>
            <a:ext cx="11345332" cy="487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2000" noProof="0" dirty="0" smtClean="0"/>
            </a:lvl1pPr>
            <a:lvl2pPr marL="176213" indent="-176213">
              <a:lnSpc>
                <a:spcPct val="114000"/>
              </a:lnSpc>
              <a:buFont typeface="Wingdings" panose="05000000000000000000" pitchFamily="2" charset="2"/>
              <a:buChar char="§"/>
              <a:defRPr lang="de-DE" sz="2000" noProof="0" dirty="0" smtClean="0"/>
            </a:lvl2pPr>
            <a:lvl3pPr marL="360363" indent="-184150">
              <a:buFont typeface="Arial" panose="020B0604020202020204" pitchFamily="34" charset="0"/>
              <a:buChar char="▫"/>
              <a:defRPr sz="18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DokKolloq 2016-II | Vorname Nachname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669600"/>
            <a:ext cx="113453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de-DE" sz="2400" b="1" noProof="0" dirty="0"/>
            </a:lvl1pPr>
          </a:lstStyle>
          <a:p>
            <a:r>
              <a:rPr lang="de-DE" dirty="0"/>
              <a:t>Projektstart: Fremdverkehrsprädiktion unter Nutzung von neuronalen Netzen</a:t>
            </a:r>
          </a:p>
        </p:txBody>
      </p:sp>
    </p:spTree>
    <p:extLst>
      <p:ext uri="{BB962C8B-B14F-4D97-AF65-F5344CB8AC3E}">
        <p14:creationId xmlns:p14="http://schemas.microsoft.com/office/powerpoint/2010/main" val="2487846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313351"/>
            <a:ext cx="11345332" cy="414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2000" noProof="0" dirty="0" smtClean="0"/>
            </a:lvl1pPr>
            <a:lvl2pPr>
              <a:defRPr lang="de-DE" sz="2000" noProof="0" dirty="0" smtClean="0"/>
            </a:lvl2pPr>
            <a:lvl3pPr>
              <a:defRPr lang="de-DE" sz="1800" noProof="0" dirty="0" smtClean="0"/>
            </a:lvl3pPr>
          </a:lstStyle>
          <a:p>
            <a:pPr lvl="0">
              <a:lnSpc>
                <a:spcPct val="114000"/>
              </a:lnSpc>
            </a:pPr>
            <a:r>
              <a:rPr lang="de-DE" noProof="0" dirty="0"/>
              <a:t>Inhalt durch Klicken bearbeiten</a:t>
            </a:r>
          </a:p>
          <a:p>
            <a:pPr lvl="1">
              <a:lnSpc>
                <a:spcPct val="114000"/>
              </a:lnSpc>
            </a:pPr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DokKolloq 2016-II | Vorname Nachname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598400"/>
            <a:ext cx="11345332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20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669600"/>
            <a:ext cx="113453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de-DE" sz="2400" b="1" noProof="0" dirty="0"/>
            </a:lvl1pPr>
          </a:lstStyle>
          <a:p>
            <a:r>
              <a:rPr lang="de-DE" dirty="0"/>
              <a:t>Projektstart: Fremdverkehrsprädiktion unter Nutzung von neuronalen Netzen</a:t>
            </a:r>
          </a:p>
        </p:txBody>
      </p:sp>
    </p:spTree>
    <p:extLst>
      <p:ext uri="{BB962C8B-B14F-4D97-AF65-F5344CB8AC3E}">
        <p14:creationId xmlns:p14="http://schemas.microsoft.com/office/powerpoint/2010/main" val="4067513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" y="1598400"/>
            <a:ext cx="5574547" cy="487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2000" noProof="0" dirty="0" smtClean="0"/>
            </a:lvl1pPr>
            <a:lvl2pPr>
              <a:defRPr lang="de-DE" sz="2000" noProof="0" dirty="0" smtClean="0"/>
            </a:lvl2pPr>
            <a:lvl3pPr>
              <a:defRPr lang="de-DE" sz="1600" noProof="0" dirty="0" smtClean="0"/>
            </a:lvl3pPr>
          </a:lstStyle>
          <a:p>
            <a:pPr lvl="0">
              <a:lnSpc>
                <a:spcPct val="114000"/>
              </a:lnSpc>
            </a:pPr>
            <a:r>
              <a:rPr lang="de-DE" noProof="0" dirty="0"/>
              <a:t>Inhalt durch Klicken bearbeiten</a:t>
            </a:r>
          </a:p>
          <a:p>
            <a:pPr lvl="1">
              <a:lnSpc>
                <a:spcPct val="114000"/>
              </a:lnSpc>
            </a:pPr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1598400"/>
            <a:ext cx="5574547" cy="487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2000" noProof="0" dirty="0" smtClean="0"/>
            </a:lvl1pPr>
            <a:lvl2pPr>
              <a:defRPr lang="de-DE" sz="2000" noProof="0" dirty="0" smtClean="0"/>
            </a:lvl2pPr>
            <a:lvl3pPr>
              <a:defRPr lang="de-DE" sz="1600" noProof="0" dirty="0" smtClean="0"/>
            </a:lvl3pPr>
          </a:lstStyle>
          <a:p>
            <a:pPr lvl="0">
              <a:lnSpc>
                <a:spcPct val="114000"/>
              </a:lnSpc>
            </a:pPr>
            <a:r>
              <a:rPr lang="de-DE" noProof="0" dirty="0"/>
              <a:t>Inhalt durch Klicken bearbeiten</a:t>
            </a:r>
          </a:p>
          <a:p>
            <a:pPr lvl="1">
              <a:lnSpc>
                <a:spcPct val="114000"/>
              </a:lnSpc>
            </a:pPr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DokKolloq 2016-II | Vorname Nachname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669600"/>
            <a:ext cx="113453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de-DE" sz="2400" b="1" noProof="0" dirty="0"/>
            </a:lvl1pPr>
          </a:lstStyle>
          <a:p>
            <a:r>
              <a:rPr lang="de-DE" dirty="0"/>
              <a:t>Projektstart: Fremdverkehrsprädiktion unter Nutzung von neuronalen Netzen</a:t>
            </a:r>
          </a:p>
        </p:txBody>
      </p:sp>
    </p:spTree>
    <p:extLst>
      <p:ext uri="{BB962C8B-B14F-4D97-AF65-F5344CB8AC3E}">
        <p14:creationId xmlns:p14="http://schemas.microsoft.com/office/powerpoint/2010/main" val="191200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598400"/>
            <a:ext cx="11345332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2000" noProof="0" dirty="0" smtClean="0"/>
            </a:lvl1pPr>
          </a:lstStyle>
          <a:p>
            <a:pPr lvl="0">
              <a:lnSpc>
                <a:spcPct val="114000"/>
              </a:lnSpc>
            </a:pPr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DokKolloq 2016-II | Vorname Nachname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6" y="2313351"/>
            <a:ext cx="5657088" cy="4145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2000" dirty="0" smtClean="0"/>
            </a:lvl1pPr>
            <a:lvl2pPr>
              <a:defRPr lang="de-DE" sz="2000" dirty="0" smtClean="0"/>
            </a:lvl2pPr>
            <a:lvl3pPr>
              <a:defRPr lang="de-DE" sz="1600" dirty="0" smtClean="0"/>
            </a:lvl3pPr>
          </a:lstStyle>
          <a:p>
            <a:pPr lvl="0">
              <a:lnSpc>
                <a:spcPct val="114000"/>
              </a:lnSpc>
            </a:pPr>
            <a:r>
              <a:rPr lang="de-DE" dirty="0"/>
              <a:t>Formatvorlagen des Textmasters bearbeiten</a:t>
            </a:r>
          </a:p>
          <a:p>
            <a:pPr lvl="1">
              <a:lnSpc>
                <a:spcPct val="114000"/>
              </a:lnSpc>
            </a:pPr>
            <a:r>
              <a:rPr lang="de-DE" dirty="0"/>
              <a:t>Zweite Ebene</a:t>
            </a:r>
          </a:p>
          <a:p>
            <a:pPr lvl="2">
              <a:lnSpc>
                <a:spcPct val="114000"/>
              </a:lnSpc>
            </a:pPr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2256" y="2313481"/>
            <a:ext cx="5659200" cy="414503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669600"/>
            <a:ext cx="113453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de-DE" sz="2400" b="1" noProof="0" dirty="0"/>
            </a:lvl1pPr>
          </a:lstStyle>
          <a:p>
            <a:r>
              <a:rPr lang="de-DE" dirty="0"/>
              <a:t>Projektstart: Fremdverkehrsprädiktion unter Nutzung von neuronalen Netzen</a:t>
            </a:r>
          </a:p>
        </p:txBody>
      </p:sp>
    </p:spTree>
    <p:extLst>
      <p:ext uri="{BB962C8B-B14F-4D97-AF65-F5344CB8AC3E}">
        <p14:creationId xmlns:p14="http://schemas.microsoft.com/office/powerpoint/2010/main" val="32133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289050"/>
            <a:ext cx="12192000" cy="45689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598400"/>
            <a:ext cx="11345332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2000" noProof="0" dirty="0" smtClean="0"/>
            </a:lvl1pPr>
          </a:lstStyle>
          <a:p>
            <a:pPr lvl="0">
              <a:lnSpc>
                <a:spcPct val="114000"/>
              </a:lnSpc>
            </a:pPr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DokKolloq 2016-II | Vorname Nachname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6" y="2313351"/>
            <a:ext cx="5657088" cy="4145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2000" dirty="0" smtClean="0"/>
            </a:lvl1pPr>
            <a:lvl2pPr>
              <a:defRPr lang="de-DE" sz="2000" dirty="0" smtClean="0"/>
            </a:lvl2pPr>
            <a:lvl3pPr>
              <a:defRPr lang="de-DE" sz="1600" dirty="0" smtClean="0"/>
            </a:lvl3pPr>
          </a:lstStyle>
          <a:p>
            <a:pPr lvl="0">
              <a:lnSpc>
                <a:spcPct val="114000"/>
              </a:lnSpc>
            </a:pPr>
            <a:r>
              <a:rPr lang="de-DE"/>
              <a:t>Formatvorlagen des Textmasters bearbeiten</a:t>
            </a:r>
          </a:p>
          <a:p>
            <a:pPr lvl="1">
              <a:lnSpc>
                <a:spcPct val="114000"/>
              </a:lnSpc>
            </a:pPr>
            <a:r>
              <a:rPr lang="de-DE"/>
              <a:t>Zweite Ebene</a:t>
            </a:r>
          </a:p>
          <a:p>
            <a:pPr lvl="2">
              <a:lnSpc>
                <a:spcPct val="114000"/>
              </a:lnSpc>
            </a:pPr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2256" y="2313481"/>
            <a:ext cx="5659200" cy="414503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669600"/>
            <a:ext cx="113453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de-DE" sz="2400" b="1" noProof="0" dirty="0"/>
            </a:lvl1pPr>
          </a:lstStyle>
          <a:p>
            <a:r>
              <a:rPr lang="de-DE" dirty="0"/>
              <a:t>Projektstart: Fremdverkehrsprädiktion unter Nutzung von neuronalen Netzen</a:t>
            </a:r>
          </a:p>
        </p:txBody>
      </p:sp>
    </p:spTree>
    <p:extLst>
      <p:ext uri="{BB962C8B-B14F-4D97-AF65-F5344CB8AC3E}">
        <p14:creationId xmlns:p14="http://schemas.microsoft.com/office/powerpoint/2010/main" val="120690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598400"/>
            <a:ext cx="11345332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2000" noProof="0" smtClean="0"/>
            </a:lvl1pPr>
          </a:lstStyle>
          <a:p>
            <a:pPr lvl="0">
              <a:lnSpc>
                <a:spcPct val="114000"/>
              </a:lnSpc>
            </a:pPr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DokKolloq 2016-II | Vorname Nachname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313351"/>
            <a:ext cx="12192000" cy="4544649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669600"/>
            <a:ext cx="113453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de-DE" sz="2400" b="1" noProof="0" dirty="0"/>
            </a:lvl1pPr>
          </a:lstStyle>
          <a:p>
            <a:r>
              <a:rPr lang="de-DE" dirty="0"/>
              <a:t>Projektstart: Fremdverkehrsprädiktion unter Nutzung von neuronalen Netzen</a:t>
            </a:r>
          </a:p>
        </p:txBody>
      </p:sp>
    </p:spTree>
    <p:extLst>
      <p:ext uri="{BB962C8B-B14F-4D97-AF65-F5344CB8AC3E}">
        <p14:creationId xmlns:p14="http://schemas.microsoft.com/office/powerpoint/2010/main" val="46754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598400"/>
            <a:ext cx="12192000" cy="52596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DokKolloq 2016-II | Vorname Nachname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669600"/>
            <a:ext cx="113453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de-DE" sz="2400" b="1" noProof="0" dirty="0"/>
            </a:lvl1pPr>
          </a:lstStyle>
          <a:p>
            <a:r>
              <a:rPr lang="de-DE" dirty="0"/>
              <a:t>Projektstart: Fremdverkehrsprädiktion unter Nutzung von neuronalen Netzen</a:t>
            </a:r>
          </a:p>
        </p:txBody>
      </p:sp>
    </p:spTree>
    <p:extLst>
      <p:ext uri="{BB962C8B-B14F-4D97-AF65-F5344CB8AC3E}">
        <p14:creationId xmlns:p14="http://schemas.microsoft.com/office/powerpoint/2010/main" val="90718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DokKolloq 2016-II | Vorname Nachname</a:t>
            </a:r>
            <a:endParaRPr lang="en-US" dirty="0"/>
          </a:p>
        </p:txBody>
      </p:sp>
      <p:pic>
        <p:nvPicPr>
          <p:cNvPr id="8" name="Bild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665" y="324911"/>
            <a:ext cx="608352" cy="31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8A750B9-EA3B-45D7-B5EF-5F4C6E77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4" y="669600"/>
            <a:ext cx="11345332" cy="416268"/>
          </a:xfrm>
        </p:spPr>
        <p:txBody>
          <a:bodyPr/>
          <a:lstStyle/>
          <a:p>
            <a:r>
              <a:rPr lang="en-US" dirty="0"/>
              <a:t>Sample scheme for </a:t>
            </a:r>
            <a:r>
              <a:rPr lang="en-US" dirty="0" err="1"/>
              <a:t>supmod_dummy</a:t>
            </a:r>
            <a:endParaRPr lang="en-US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CA4808C9-FDE4-44B9-BCA4-E3FE340F0D68}"/>
              </a:ext>
            </a:extLst>
          </p:cNvPr>
          <p:cNvSpPr/>
          <p:nvPr/>
        </p:nvSpPr>
        <p:spPr>
          <a:xfrm>
            <a:off x="3037311" y="1307645"/>
            <a:ext cx="6129266" cy="500939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supmod_dummy.py</a:t>
            </a:r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A44CC41F-2435-44BA-96CC-27C7D651EE07}"/>
              </a:ext>
            </a:extLst>
          </p:cNvPr>
          <p:cNvGrpSpPr/>
          <p:nvPr/>
        </p:nvGrpSpPr>
        <p:grpSpPr>
          <a:xfrm>
            <a:off x="3201685" y="1756106"/>
            <a:ext cx="2201613" cy="1735350"/>
            <a:chOff x="3246841" y="1758145"/>
            <a:chExt cx="2201613" cy="1735350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BE42EE95-E719-49AB-A8C0-AE4BFB2054C6}"/>
                </a:ext>
              </a:extLst>
            </p:cNvPr>
            <p:cNvSpPr/>
            <p:nvPr/>
          </p:nvSpPr>
          <p:spPr>
            <a:xfrm>
              <a:off x="3246841" y="1758145"/>
              <a:ext cx="2201613" cy="1735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fancy process 1</a:t>
              </a: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6CF755A9-C6E5-4FEA-BDF8-9C836E739190}"/>
                </a:ext>
              </a:extLst>
            </p:cNvPr>
            <p:cNvSpPr/>
            <p:nvPr/>
          </p:nvSpPr>
          <p:spPr>
            <a:xfrm>
              <a:off x="3329069" y="2140113"/>
              <a:ext cx="2049724" cy="57657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0D24950E-46D7-4A7A-98C2-8E5236913014}"/>
                </a:ext>
              </a:extLst>
            </p:cNvPr>
            <p:cNvSpPr/>
            <p:nvPr/>
          </p:nvSpPr>
          <p:spPr>
            <a:xfrm>
              <a:off x="3338211" y="2799347"/>
              <a:ext cx="2049724" cy="57657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4A0BF07B-5DCA-48B7-9272-AD694BD92EFA}"/>
              </a:ext>
            </a:extLst>
          </p:cNvPr>
          <p:cNvGrpSpPr/>
          <p:nvPr/>
        </p:nvGrpSpPr>
        <p:grpSpPr>
          <a:xfrm>
            <a:off x="5904314" y="1758606"/>
            <a:ext cx="2923922" cy="1730350"/>
            <a:chOff x="3246841" y="3585093"/>
            <a:chExt cx="2195015" cy="2450373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A49CE09D-6361-4848-A0E9-5C6EE00E559A}"/>
                </a:ext>
              </a:extLst>
            </p:cNvPr>
            <p:cNvSpPr/>
            <p:nvPr/>
          </p:nvSpPr>
          <p:spPr>
            <a:xfrm>
              <a:off x="3246841" y="3585093"/>
              <a:ext cx="2195015" cy="24503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awesome process 2</a:t>
              </a:r>
            </a:p>
          </p:txBody>
        </p:sp>
        <p:sp>
          <p:nvSpPr>
            <p:cNvPr id="91" name="Rechteck: abgerundete Ecken 90">
              <a:extLst>
                <a:ext uri="{FF2B5EF4-FFF2-40B4-BE49-F238E27FC236}">
                  <a16:creationId xmlns:a16="http://schemas.microsoft.com/office/drawing/2014/main" id="{7DE8F087-24CB-41E8-9ABB-5286E412A174}"/>
                </a:ext>
              </a:extLst>
            </p:cNvPr>
            <p:cNvSpPr/>
            <p:nvPr/>
          </p:nvSpPr>
          <p:spPr>
            <a:xfrm>
              <a:off x="3338211" y="4118923"/>
              <a:ext cx="2049724" cy="8165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F67B4F0D-5816-4E46-94C5-6E5CF04BFE53}"/>
                </a:ext>
              </a:extLst>
            </p:cNvPr>
            <p:cNvSpPr/>
            <p:nvPr/>
          </p:nvSpPr>
          <p:spPr>
            <a:xfrm>
              <a:off x="3329069" y="5052473"/>
              <a:ext cx="2049724" cy="84107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…</a:t>
              </a:r>
            </a:p>
          </p:txBody>
        </p:sp>
      </p:grp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BAF3C31C-84A4-411D-B39F-BB3610B86CB1}"/>
              </a:ext>
            </a:extLst>
          </p:cNvPr>
          <p:cNvCxnSpPr>
            <a:cxnSpLocks/>
            <a:stCxn id="85" idx="2"/>
            <a:endCxn id="78" idx="1"/>
          </p:cNvCxnSpPr>
          <p:nvPr/>
        </p:nvCxnSpPr>
        <p:spPr>
          <a:xfrm rot="16200000" flipH="1">
            <a:off x="3755992" y="4037955"/>
            <a:ext cx="1093820" cy="821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81B409D-BBC2-48AE-8F6D-76DCDCED0177}"/>
              </a:ext>
            </a:extLst>
          </p:cNvPr>
          <p:cNvCxnSpPr>
            <a:stCxn id="85" idx="3"/>
            <a:endCxn id="86" idx="1"/>
          </p:cNvCxnSpPr>
          <p:nvPr/>
        </p:nvCxnSpPr>
        <p:spPr>
          <a:xfrm>
            <a:off x="5403298" y="2623781"/>
            <a:ext cx="50101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Zylinder 77">
            <a:extLst>
              <a:ext uri="{FF2B5EF4-FFF2-40B4-BE49-F238E27FC236}">
                <a16:creationId xmlns:a16="http://schemas.microsoft.com/office/drawing/2014/main" id="{9139059A-4F9D-495C-BE43-8C46C6FB567F}"/>
              </a:ext>
            </a:extLst>
          </p:cNvPr>
          <p:cNvSpPr/>
          <p:nvPr/>
        </p:nvSpPr>
        <p:spPr>
          <a:xfrm>
            <a:off x="3545430" y="4585276"/>
            <a:ext cx="1515765" cy="1183995"/>
          </a:xfrm>
          <a:prstGeom prst="can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wonderful</a:t>
            </a:r>
            <a:b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database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1946EA0F-E77A-4F9B-93E3-3468A25E97BF}"/>
              </a:ext>
            </a:extLst>
          </p:cNvPr>
          <p:cNvCxnSpPr/>
          <p:nvPr/>
        </p:nvCxnSpPr>
        <p:spPr>
          <a:xfrm>
            <a:off x="8828236" y="2623780"/>
            <a:ext cx="50101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C744F155-2E08-4B0E-B6DF-E91E22E682B6}"/>
              </a:ext>
            </a:extLst>
          </p:cNvPr>
          <p:cNvGrpSpPr/>
          <p:nvPr/>
        </p:nvGrpSpPr>
        <p:grpSpPr>
          <a:xfrm>
            <a:off x="2004243" y="2300725"/>
            <a:ext cx="1195040" cy="699174"/>
            <a:chOff x="1998316" y="4629113"/>
            <a:chExt cx="1195040" cy="699174"/>
          </a:xfrm>
        </p:grpSpPr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2E4A6C8C-FC6B-4AB8-9A9D-F1F880F857AD}"/>
                </a:ext>
              </a:extLst>
            </p:cNvPr>
            <p:cNvSpPr/>
            <p:nvPr/>
          </p:nvSpPr>
          <p:spPr>
            <a:xfrm>
              <a:off x="1998316" y="5017330"/>
              <a:ext cx="943040" cy="3109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trajectory</a:t>
              </a:r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626E33BA-FC88-4DFF-B0FC-03D933636CE2}"/>
                </a:ext>
              </a:extLst>
            </p:cNvPr>
            <p:cNvSpPr/>
            <p:nvPr/>
          </p:nvSpPr>
          <p:spPr>
            <a:xfrm>
              <a:off x="1998316" y="4629113"/>
              <a:ext cx="943040" cy="3109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map</a:t>
              </a:r>
            </a:p>
          </p:txBody>
        </p: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D704F794-7015-46D8-8165-C5F3370C8F15}"/>
                </a:ext>
              </a:extLst>
            </p:cNvPr>
            <p:cNvCxnSpPr>
              <a:stCxn id="107" idx="3"/>
            </p:cNvCxnSpPr>
            <p:nvPr/>
          </p:nvCxnSpPr>
          <p:spPr>
            <a:xfrm>
              <a:off x="2941356" y="4784592"/>
              <a:ext cx="25200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620E14BC-321B-4715-9BEB-586B8332A9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1356" y="5172808"/>
              <a:ext cx="25200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2AEABCEF-1EA5-4D8A-8445-E0189FD96010}"/>
              </a:ext>
            </a:extLst>
          </p:cNvPr>
          <p:cNvSpPr/>
          <p:nvPr/>
        </p:nvSpPr>
        <p:spPr>
          <a:xfrm>
            <a:off x="9329252" y="2465948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3044889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8A750B9-EA3B-45D7-B5EF-5F4C6E77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3" y="669600"/>
            <a:ext cx="1911327" cy="1339597"/>
          </a:xfrm>
        </p:spPr>
        <p:txBody>
          <a:bodyPr/>
          <a:lstStyle/>
          <a:p>
            <a:r>
              <a:rPr lang="en-US" dirty="0"/>
              <a:t>Scheme for </a:t>
            </a:r>
            <a:r>
              <a:rPr lang="en-US" dirty="0" err="1"/>
              <a:t>supmod</a:t>
            </a:r>
            <a:r>
              <a:rPr lang="en-US" dirty="0"/>
              <a:t>_</a:t>
            </a:r>
            <a:br>
              <a:rPr lang="en-US" dirty="0"/>
            </a:br>
            <a:r>
              <a:rPr lang="en-US" dirty="0"/>
              <a:t>integrity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CA4808C9-FDE4-44B9-BCA4-E3FE340F0D68}"/>
              </a:ext>
            </a:extLst>
          </p:cNvPr>
          <p:cNvSpPr/>
          <p:nvPr/>
        </p:nvSpPr>
        <p:spPr>
          <a:xfrm>
            <a:off x="3797692" y="63061"/>
            <a:ext cx="6601989" cy="690529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supmod_integrity.py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1946EA0F-E77A-4F9B-93E3-3468A25E97BF}"/>
              </a:ext>
            </a:extLst>
          </p:cNvPr>
          <p:cNvCxnSpPr>
            <a:cxnSpLocks/>
            <a:stCxn id="19" idx="6"/>
            <a:endCxn id="41" idx="1"/>
          </p:cNvCxnSpPr>
          <p:nvPr/>
        </p:nvCxnSpPr>
        <p:spPr>
          <a:xfrm>
            <a:off x="9399933" y="2741471"/>
            <a:ext cx="380467" cy="135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C744F155-2E08-4B0E-B6DF-E91E22E682B6}"/>
              </a:ext>
            </a:extLst>
          </p:cNvPr>
          <p:cNvGrpSpPr/>
          <p:nvPr/>
        </p:nvGrpSpPr>
        <p:grpSpPr>
          <a:xfrm>
            <a:off x="2764625" y="1444360"/>
            <a:ext cx="1789798" cy="310957"/>
            <a:chOff x="1998316" y="5017330"/>
            <a:chExt cx="1789798" cy="310957"/>
          </a:xfrm>
        </p:grpSpPr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2E4A6C8C-FC6B-4AB8-9A9D-F1F880F857AD}"/>
                </a:ext>
              </a:extLst>
            </p:cNvPr>
            <p:cNvSpPr/>
            <p:nvPr/>
          </p:nvSpPr>
          <p:spPr>
            <a:xfrm>
              <a:off x="1998316" y="5017330"/>
              <a:ext cx="943040" cy="3109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trajectory</a:t>
              </a:r>
            </a:p>
          </p:txBody>
        </p: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620E14BC-321B-4715-9BEB-586B8332A94B}"/>
                </a:ext>
              </a:extLst>
            </p:cNvPr>
            <p:cNvCxnSpPr>
              <a:cxnSpLocks/>
            </p:cNvCxnSpPr>
            <p:nvPr/>
          </p:nvCxnSpPr>
          <p:spPr>
            <a:xfrm>
              <a:off x="2941356" y="5172808"/>
              <a:ext cx="84675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2AEABCEF-1EA5-4D8A-8445-E0189FD96010}"/>
              </a:ext>
            </a:extLst>
          </p:cNvPr>
          <p:cNvSpPr/>
          <p:nvPr/>
        </p:nvSpPr>
        <p:spPr>
          <a:xfrm>
            <a:off x="10591886" y="2691843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score</a:t>
            </a:r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A44CC41F-2435-44BA-96CC-27C7D651EE07}"/>
              </a:ext>
            </a:extLst>
          </p:cNvPr>
          <p:cNvGrpSpPr/>
          <p:nvPr/>
        </p:nvGrpSpPr>
        <p:grpSpPr>
          <a:xfrm>
            <a:off x="4554423" y="466025"/>
            <a:ext cx="2734042" cy="1668122"/>
            <a:chOff x="3246841" y="1758145"/>
            <a:chExt cx="2201613" cy="1668122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BE42EE95-E719-49AB-A8C0-AE4BFB2054C6}"/>
                </a:ext>
              </a:extLst>
            </p:cNvPr>
            <p:cNvSpPr/>
            <p:nvPr/>
          </p:nvSpPr>
          <p:spPr>
            <a:xfrm>
              <a:off x="3246841" y="1758145"/>
              <a:ext cx="2201613" cy="1668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basic checks</a:t>
              </a: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6CF755A9-C6E5-4FEA-BDF8-9C836E739190}"/>
                </a:ext>
              </a:extLst>
            </p:cNvPr>
            <p:cNvSpPr/>
            <p:nvPr/>
          </p:nvSpPr>
          <p:spPr>
            <a:xfrm>
              <a:off x="3329069" y="2089873"/>
              <a:ext cx="2049724" cy="57657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check for proper dimensions</a:t>
              </a:r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0D24950E-46D7-4A7A-98C2-8E5236913014}"/>
                </a:ext>
              </a:extLst>
            </p:cNvPr>
            <p:cNvSpPr/>
            <p:nvPr/>
          </p:nvSpPr>
          <p:spPr>
            <a:xfrm>
              <a:off x="3338486" y="2759148"/>
              <a:ext cx="2049724" cy="57657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dirty="0">
                  <a:solidFill>
                    <a:sysClr val="windowText" lastClr="000000"/>
                  </a:solidFill>
                </a:rPr>
                <a:t>check for valid physical range</a:t>
              </a:r>
            </a:p>
          </p:txBody>
        </p:sp>
      </p:grp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6C5F5E07-43CC-427B-A2E5-E59ABA48A333}"/>
              </a:ext>
            </a:extLst>
          </p:cNvPr>
          <p:cNvCxnSpPr>
            <a:cxnSpLocks/>
            <a:stCxn id="106" idx="3"/>
            <a:endCxn id="62" idx="1"/>
          </p:cNvCxnSpPr>
          <p:nvPr/>
        </p:nvCxnSpPr>
        <p:spPr>
          <a:xfrm>
            <a:off x="3707665" y="1599839"/>
            <a:ext cx="846758" cy="2380147"/>
          </a:xfrm>
          <a:prstGeom prst="bentConnector3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9E21D53F-1A5D-4562-80AD-16F2357EC2A6}"/>
              </a:ext>
            </a:extLst>
          </p:cNvPr>
          <p:cNvSpPr/>
          <p:nvPr/>
        </p:nvSpPr>
        <p:spPr>
          <a:xfrm>
            <a:off x="7664672" y="1406085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valid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B4DD7272-4492-4551-92D2-D1EAD5594784}"/>
              </a:ext>
            </a:extLst>
          </p:cNvPr>
          <p:cNvSpPr/>
          <p:nvPr/>
        </p:nvSpPr>
        <p:spPr>
          <a:xfrm>
            <a:off x="7664672" y="3851203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valid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E13D071-1498-4036-8836-DB8EF9CBB14F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288465" y="1561563"/>
            <a:ext cx="376207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1CEE559-26BE-4F25-93DC-3A1FAADC9A3C}"/>
              </a:ext>
            </a:extLst>
          </p:cNvPr>
          <p:cNvCxnSpPr>
            <a:cxnSpLocks/>
          </p:cNvCxnSpPr>
          <p:nvPr/>
        </p:nvCxnSpPr>
        <p:spPr>
          <a:xfrm>
            <a:off x="7291235" y="4014090"/>
            <a:ext cx="376207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E290C92-BEBF-43F3-AF27-5664C8316757}"/>
              </a:ext>
            </a:extLst>
          </p:cNvPr>
          <p:cNvGrpSpPr/>
          <p:nvPr/>
        </p:nvGrpSpPr>
        <p:grpSpPr>
          <a:xfrm>
            <a:off x="8916752" y="2568567"/>
            <a:ext cx="483181" cy="342109"/>
            <a:chOff x="5194300" y="2733040"/>
            <a:chExt cx="1991002" cy="1409700"/>
          </a:xfrm>
        </p:grpSpPr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16E4128F-3E5D-4757-942A-2F6F956F2A97}"/>
                </a:ext>
              </a:extLst>
            </p:cNvPr>
            <p:cNvSpPr/>
            <p:nvPr/>
          </p:nvSpPr>
          <p:spPr>
            <a:xfrm>
              <a:off x="5194300" y="2733040"/>
              <a:ext cx="1640840" cy="1409700"/>
            </a:xfrm>
            <a:custGeom>
              <a:avLst/>
              <a:gdLst>
                <a:gd name="connsiteX0" fmla="*/ 10160 w 1640840"/>
                <a:gd name="connsiteY0" fmla="*/ 0 h 1409700"/>
                <a:gd name="connsiteX1" fmla="*/ 154940 w 1640840"/>
                <a:gd name="connsiteY1" fmla="*/ 297180 h 1409700"/>
                <a:gd name="connsiteX2" fmla="*/ 223520 w 1640840"/>
                <a:gd name="connsiteY2" fmla="*/ 551180 h 1409700"/>
                <a:gd name="connsiteX3" fmla="*/ 231140 w 1640840"/>
                <a:gd name="connsiteY3" fmla="*/ 716280 h 1409700"/>
                <a:gd name="connsiteX4" fmla="*/ 215900 w 1640840"/>
                <a:gd name="connsiteY4" fmla="*/ 866140 h 1409700"/>
                <a:gd name="connsiteX5" fmla="*/ 193040 w 1640840"/>
                <a:gd name="connsiteY5" fmla="*/ 1021080 h 1409700"/>
                <a:gd name="connsiteX6" fmla="*/ 132080 w 1640840"/>
                <a:gd name="connsiteY6" fmla="*/ 1176020 h 1409700"/>
                <a:gd name="connsiteX7" fmla="*/ 50800 w 1640840"/>
                <a:gd name="connsiteY7" fmla="*/ 1338580 h 1409700"/>
                <a:gd name="connsiteX8" fmla="*/ 0 w 1640840"/>
                <a:gd name="connsiteY8" fmla="*/ 1409700 h 1409700"/>
                <a:gd name="connsiteX9" fmla="*/ 640080 w 1640840"/>
                <a:gd name="connsiteY9" fmla="*/ 1404620 h 1409700"/>
                <a:gd name="connsiteX10" fmla="*/ 767080 w 1640840"/>
                <a:gd name="connsiteY10" fmla="*/ 1381760 h 1409700"/>
                <a:gd name="connsiteX11" fmla="*/ 957580 w 1640840"/>
                <a:gd name="connsiteY11" fmla="*/ 1343660 h 1409700"/>
                <a:gd name="connsiteX12" fmla="*/ 1117600 w 1640840"/>
                <a:gd name="connsiteY12" fmla="*/ 1277620 h 1409700"/>
                <a:gd name="connsiteX13" fmla="*/ 1259840 w 1640840"/>
                <a:gd name="connsiteY13" fmla="*/ 1186180 h 1409700"/>
                <a:gd name="connsiteX14" fmla="*/ 1419860 w 1640840"/>
                <a:gd name="connsiteY14" fmla="*/ 1038860 h 1409700"/>
                <a:gd name="connsiteX15" fmla="*/ 1539240 w 1640840"/>
                <a:gd name="connsiteY15" fmla="*/ 894080 h 1409700"/>
                <a:gd name="connsiteX16" fmla="*/ 1638300 w 1640840"/>
                <a:gd name="connsiteY16" fmla="*/ 749300 h 1409700"/>
                <a:gd name="connsiteX17" fmla="*/ 1640840 w 1640840"/>
                <a:gd name="connsiteY17" fmla="*/ 706120 h 1409700"/>
                <a:gd name="connsiteX18" fmla="*/ 1549400 w 1640840"/>
                <a:gd name="connsiteY18" fmla="*/ 533400 h 1409700"/>
                <a:gd name="connsiteX19" fmla="*/ 1445260 w 1640840"/>
                <a:gd name="connsiteY19" fmla="*/ 411480 h 1409700"/>
                <a:gd name="connsiteX20" fmla="*/ 1328420 w 1640840"/>
                <a:gd name="connsiteY20" fmla="*/ 287020 h 1409700"/>
                <a:gd name="connsiteX21" fmla="*/ 1211580 w 1640840"/>
                <a:gd name="connsiteY21" fmla="*/ 208280 h 1409700"/>
                <a:gd name="connsiteX22" fmla="*/ 1046480 w 1640840"/>
                <a:gd name="connsiteY22" fmla="*/ 106680 h 1409700"/>
                <a:gd name="connsiteX23" fmla="*/ 845820 w 1640840"/>
                <a:gd name="connsiteY23" fmla="*/ 43180 h 1409700"/>
                <a:gd name="connsiteX24" fmla="*/ 673100 w 1640840"/>
                <a:gd name="connsiteY24" fmla="*/ 12700 h 1409700"/>
                <a:gd name="connsiteX25" fmla="*/ 10160 w 1640840"/>
                <a:gd name="connsiteY2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0840" h="1409700">
                  <a:moveTo>
                    <a:pt x="10160" y="0"/>
                  </a:moveTo>
                  <a:lnTo>
                    <a:pt x="154940" y="297180"/>
                  </a:lnTo>
                  <a:lnTo>
                    <a:pt x="223520" y="551180"/>
                  </a:lnTo>
                  <a:lnTo>
                    <a:pt x="231140" y="716280"/>
                  </a:lnTo>
                  <a:lnTo>
                    <a:pt x="215900" y="866140"/>
                  </a:lnTo>
                  <a:lnTo>
                    <a:pt x="193040" y="1021080"/>
                  </a:lnTo>
                  <a:lnTo>
                    <a:pt x="132080" y="1176020"/>
                  </a:lnTo>
                  <a:lnTo>
                    <a:pt x="50800" y="1338580"/>
                  </a:lnTo>
                  <a:lnTo>
                    <a:pt x="0" y="1409700"/>
                  </a:lnTo>
                  <a:lnTo>
                    <a:pt x="640080" y="1404620"/>
                  </a:lnTo>
                  <a:lnTo>
                    <a:pt x="767080" y="1381760"/>
                  </a:lnTo>
                  <a:lnTo>
                    <a:pt x="957580" y="1343660"/>
                  </a:lnTo>
                  <a:lnTo>
                    <a:pt x="1117600" y="1277620"/>
                  </a:lnTo>
                  <a:lnTo>
                    <a:pt x="1259840" y="1186180"/>
                  </a:lnTo>
                  <a:lnTo>
                    <a:pt x="1419860" y="1038860"/>
                  </a:lnTo>
                  <a:lnTo>
                    <a:pt x="1539240" y="894080"/>
                  </a:lnTo>
                  <a:lnTo>
                    <a:pt x="1638300" y="749300"/>
                  </a:lnTo>
                  <a:lnTo>
                    <a:pt x="1640840" y="706120"/>
                  </a:lnTo>
                  <a:lnTo>
                    <a:pt x="1549400" y="533400"/>
                  </a:lnTo>
                  <a:lnTo>
                    <a:pt x="1445260" y="411480"/>
                  </a:lnTo>
                  <a:lnTo>
                    <a:pt x="1328420" y="287020"/>
                  </a:lnTo>
                  <a:lnTo>
                    <a:pt x="1211580" y="208280"/>
                  </a:lnTo>
                  <a:lnTo>
                    <a:pt x="1046480" y="106680"/>
                  </a:lnTo>
                  <a:lnTo>
                    <a:pt x="845820" y="43180"/>
                  </a:lnTo>
                  <a:lnTo>
                    <a:pt x="673100" y="1270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35A2ECD-958E-4418-9B8B-648E4F497A8E}"/>
                </a:ext>
              </a:extLst>
            </p:cNvPr>
            <p:cNvSpPr/>
            <p:nvPr/>
          </p:nvSpPr>
          <p:spPr>
            <a:xfrm>
              <a:off x="6833814" y="3269766"/>
              <a:ext cx="351488" cy="3514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8E0A0B32-5BC6-4381-908E-9EFE252D9A21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8607712" y="1561564"/>
            <a:ext cx="346641" cy="1079123"/>
          </a:xfrm>
          <a:prstGeom prst="bentConnector3">
            <a:avLst>
              <a:gd name="adj1" fmla="val 36437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F71C2F5A-5576-4D36-A034-E32814241C1A}"/>
              </a:ext>
            </a:extLst>
          </p:cNvPr>
          <p:cNvCxnSpPr>
            <a:cxnSpLocks/>
            <a:stCxn id="36" idx="3"/>
            <a:endCxn id="77" idx="1"/>
          </p:cNvCxnSpPr>
          <p:nvPr/>
        </p:nvCxnSpPr>
        <p:spPr>
          <a:xfrm>
            <a:off x="8607712" y="4006682"/>
            <a:ext cx="346641" cy="452"/>
          </a:xfrm>
          <a:prstGeom prst="bentConnector5">
            <a:avLst>
              <a:gd name="adj1" fmla="val 44576"/>
              <a:gd name="adj2" fmla="val 384071"/>
              <a:gd name="adj3" fmla="val 2437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5FCD227-81F4-409B-949E-499EB091EC8B}"/>
              </a:ext>
            </a:extLst>
          </p:cNvPr>
          <p:cNvGrpSpPr/>
          <p:nvPr/>
        </p:nvGrpSpPr>
        <p:grpSpPr>
          <a:xfrm>
            <a:off x="4554423" y="4639927"/>
            <a:ext cx="2734042" cy="1036650"/>
            <a:chOff x="3246841" y="3585094"/>
            <a:chExt cx="2195015" cy="1468015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BF44897-970F-412B-961A-8ECF54E52543}"/>
                </a:ext>
              </a:extLst>
            </p:cNvPr>
            <p:cNvSpPr/>
            <p:nvPr/>
          </p:nvSpPr>
          <p:spPr>
            <a:xfrm>
              <a:off x="3246841" y="3585094"/>
              <a:ext cx="2195015" cy="1468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check curvature</a:t>
              </a:r>
            </a:p>
          </p:txBody>
        </p:sp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FFEA0FBF-47B7-42A3-8C18-BCC51AEE01F8}"/>
                </a:ext>
              </a:extLst>
            </p:cNvPr>
            <p:cNvSpPr/>
            <p:nvPr/>
          </p:nvSpPr>
          <p:spPr>
            <a:xfrm>
              <a:off x="3338211" y="4118923"/>
              <a:ext cx="2049724" cy="8165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compare curvature in </a:t>
              </a:r>
              <a:r>
                <a:rPr kumimoji="0" lang="en-US" sz="15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traj</a:t>
              </a:r>
              <a:r>
                <a:rPr lang="en-US" sz="1500" dirty="0">
                  <a:solidFill>
                    <a:sysClr val="windowText" lastClr="000000"/>
                  </a:solidFill>
                  <a:latin typeface="Arial"/>
                </a:rPr>
                <a:t>.</a:t>
              </a: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to change of heading over time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51AE3D34-7DC6-4BFC-A4C9-D222638DCC5C}"/>
              </a:ext>
            </a:extLst>
          </p:cNvPr>
          <p:cNvGrpSpPr/>
          <p:nvPr/>
        </p:nvGrpSpPr>
        <p:grpSpPr>
          <a:xfrm>
            <a:off x="9742799" y="2670710"/>
            <a:ext cx="483181" cy="342109"/>
            <a:chOff x="5194300" y="2733040"/>
            <a:chExt cx="1991002" cy="1409700"/>
          </a:xfrm>
        </p:grpSpPr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A6A691BF-6F15-42D2-818D-35CC73C846C5}"/>
                </a:ext>
              </a:extLst>
            </p:cNvPr>
            <p:cNvSpPr/>
            <p:nvPr/>
          </p:nvSpPr>
          <p:spPr>
            <a:xfrm>
              <a:off x="5194300" y="2733040"/>
              <a:ext cx="1640840" cy="1409700"/>
            </a:xfrm>
            <a:custGeom>
              <a:avLst/>
              <a:gdLst>
                <a:gd name="connsiteX0" fmla="*/ 10160 w 1640840"/>
                <a:gd name="connsiteY0" fmla="*/ 0 h 1409700"/>
                <a:gd name="connsiteX1" fmla="*/ 154940 w 1640840"/>
                <a:gd name="connsiteY1" fmla="*/ 297180 h 1409700"/>
                <a:gd name="connsiteX2" fmla="*/ 223520 w 1640840"/>
                <a:gd name="connsiteY2" fmla="*/ 551180 h 1409700"/>
                <a:gd name="connsiteX3" fmla="*/ 231140 w 1640840"/>
                <a:gd name="connsiteY3" fmla="*/ 716280 h 1409700"/>
                <a:gd name="connsiteX4" fmla="*/ 215900 w 1640840"/>
                <a:gd name="connsiteY4" fmla="*/ 866140 h 1409700"/>
                <a:gd name="connsiteX5" fmla="*/ 193040 w 1640840"/>
                <a:gd name="connsiteY5" fmla="*/ 1021080 h 1409700"/>
                <a:gd name="connsiteX6" fmla="*/ 132080 w 1640840"/>
                <a:gd name="connsiteY6" fmla="*/ 1176020 h 1409700"/>
                <a:gd name="connsiteX7" fmla="*/ 50800 w 1640840"/>
                <a:gd name="connsiteY7" fmla="*/ 1338580 h 1409700"/>
                <a:gd name="connsiteX8" fmla="*/ 0 w 1640840"/>
                <a:gd name="connsiteY8" fmla="*/ 1409700 h 1409700"/>
                <a:gd name="connsiteX9" fmla="*/ 640080 w 1640840"/>
                <a:gd name="connsiteY9" fmla="*/ 1404620 h 1409700"/>
                <a:gd name="connsiteX10" fmla="*/ 767080 w 1640840"/>
                <a:gd name="connsiteY10" fmla="*/ 1381760 h 1409700"/>
                <a:gd name="connsiteX11" fmla="*/ 957580 w 1640840"/>
                <a:gd name="connsiteY11" fmla="*/ 1343660 h 1409700"/>
                <a:gd name="connsiteX12" fmla="*/ 1117600 w 1640840"/>
                <a:gd name="connsiteY12" fmla="*/ 1277620 h 1409700"/>
                <a:gd name="connsiteX13" fmla="*/ 1259840 w 1640840"/>
                <a:gd name="connsiteY13" fmla="*/ 1186180 h 1409700"/>
                <a:gd name="connsiteX14" fmla="*/ 1419860 w 1640840"/>
                <a:gd name="connsiteY14" fmla="*/ 1038860 h 1409700"/>
                <a:gd name="connsiteX15" fmla="*/ 1539240 w 1640840"/>
                <a:gd name="connsiteY15" fmla="*/ 894080 h 1409700"/>
                <a:gd name="connsiteX16" fmla="*/ 1638300 w 1640840"/>
                <a:gd name="connsiteY16" fmla="*/ 749300 h 1409700"/>
                <a:gd name="connsiteX17" fmla="*/ 1640840 w 1640840"/>
                <a:gd name="connsiteY17" fmla="*/ 706120 h 1409700"/>
                <a:gd name="connsiteX18" fmla="*/ 1549400 w 1640840"/>
                <a:gd name="connsiteY18" fmla="*/ 533400 h 1409700"/>
                <a:gd name="connsiteX19" fmla="*/ 1445260 w 1640840"/>
                <a:gd name="connsiteY19" fmla="*/ 411480 h 1409700"/>
                <a:gd name="connsiteX20" fmla="*/ 1328420 w 1640840"/>
                <a:gd name="connsiteY20" fmla="*/ 287020 h 1409700"/>
                <a:gd name="connsiteX21" fmla="*/ 1211580 w 1640840"/>
                <a:gd name="connsiteY21" fmla="*/ 208280 h 1409700"/>
                <a:gd name="connsiteX22" fmla="*/ 1046480 w 1640840"/>
                <a:gd name="connsiteY22" fmla="*/ 106680 h 1409700"/>
                <a:gd name="connsiteX23" fmla="*/ 845820 w 1640840"/>
                <a:gd name="connsiteY23" fmla="*/ 43180 h 1409700"/>
                <a:gd name="connsiteX24" fmla="*/ 673100 w 1640840"/>
                <a:gd name="connsiteY24" fmla="*/ 12700 h 1409700"/>
                <a:gd name="connsiteX25" fmla="*/ 10160 w 1640840"/>
                <a:gd name="connsiteY2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0840" h="1409700">
                  <a:moveTo>
                    <a:pt x="10160" y="0"/>
                  </a:moveTo>
                  <a:lnTo>
                    <a:pt x="154940" y="297180"/>
                  </a:lnTo>
                  <a:lnTo>
                    <a:pt x="223520" y="551180"/>
                  </a:lnTo>
                  <a:lnTo>
                    <a:pt x="231140" y="716280"/>
                  </a:lnTo>
                  <a:lnTo>
                    <a:pt x="215900" y="866140"/>
                  </a:lnTo>
                  <a:lnTo>
                    <a:pt x="193040" y="1021080"/>
                  </a:lnTo>
                  <a:lnTo>
                    <a:pt x="132080" y="1176020"/>
                  </a:lnTo>
                  <a:lnTo>
                    <a:pt x="50800" y="1338580"/>
                  </a:lnTo>
                  <a:lnTo>
                    <a:pt x="0" y="1409700"/>
                  </a:lnTo>
                  <a:lnTo>
                    <a:pt x="640080" y="1404620"/>
                  </a:lnTo>
                  <a:lnTo>
                    <a:pt x="767080" y="1381760"/>
                  </a:lnTo>
                  <a:lnTo>
                    <a:pt x="957580" y="1343660"/>
                  </a:lnTo>
                  <a:lnTo>
                    <a:pt x="1117600" y="1277620"/>
                  </a:lnTo>
                  <a:lnTo>
                    <a:pt x="1259840" y="1186180"/>
                  </a:lnTo>
                  <a:lnTo>
                    <a:pt x="1419860" y="1038860"/>
                  </a:lnTo>
                  <a:lnTo>
                    <a:pt x="1539240" y="894080"/>
                  </a:lnTo>
                  <a:lnTo>
                    <a:pt x="1638300" y="749300"/>
                  </a:lnTo>
                  <a:lnTo>
                    <a:pt x="1640840" y="706120"/>
                  </a:lnTo>
                  <a:lnTo>
                    <a:pt x="1549400" y="533400"/>
                  </a:lnTo>
                  <a:lnTo>
                    <a:pt x="1445260" y="411480"/>
                  </a:lnTo>
                  <a:lnTo>
                    <a:pt x="1328420" y="287020"/>
                  </a:lnTo>
                  <a:lnTo>
                    <a:pt x="1211580" y="208280"/>
                  </a:lnTo>
                  <a:lnTo>
                    <a:pt x="1046480" y="106680"/>
                  </a:lnTo>
                  <a:lnTo>
                    <a:pt x="845820" y="43180"/>
                  </a:lnTo>
                  <a:lnTo>
                    <a:pt x="673100" y="1270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13C8BA9-7096-482D-8172-0422362618BE}"/>
                </a:ext>
              </a:extLst>
            </p:cNvPr>
            <p:cNvSpPr/>
            <p:nvPr/>
          </p:nvSpPr>
          <p:spPr>
            <a:xfrm>
              <a:off x="6833814" y="3269766"/>
              <a:ext cx="351488" cy="3514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C3D8B58-C7A3-412D-8151-C428519CD4AF}"/>
              </a:ext>
            </a:extLst>
          </p:cNvPr>
          <p:cNvCxnSpPr>
            <a:cxnSpLocks/>
          </p:cNvCxnSpPr>
          <p:nvPr/>
        </p:nvCxnSpPr>
        <p:spPr>
          <a:xfrm>
            <a:off x="10216294" y="2844939"/>
            <a:ext cx="366773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077F4D51-11BF-4B21-A3C4-BA7E6E9C9AAF}"/>
              </a:ext>
            </a:extLst>
          </p:cNvPr>
          <p:cNvCxnSpPr>
            <a:cxnSpLocks/>
            <a:stCxn id="46" idx="3"/>
            <a:endCxn id="57" idx="1"/>
          </p:cNvCxnSpPr>
          <p:nvPr/>
        </p:nvCxnSpPr>
        <p:spPr>
          <a:xfrm>
            <a:off x="8627807" y="5165211"/>
            <a:ext cx="326546" cy="500381"/>
          </a:xfrm>
          <a:prstGeom prst="bentConnector3">
            <a:avLst>
              <a:gd name="adj1" fmla="val 39037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F20F207D-7D80-4858-9ED2-0E71BEDF614A}"/>
              </a:ext>
            </a:extLst>
          </p:cNvPr>
          <p:cNvSpPr/>
          <p:nvPr/>
        </p:nvSpPr>
        <p:spPr>
          <a:xfrm>
            <a:off x="7684767" y="5009732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valid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16E3215-3B2E-4E4A-8301-6C5B3B94FF6B}"/>
              </a:ext>
            </a:extLst>
          </p:cNvPr>
          <p:cNvCxnSpPr>
            <a:cxnSpLocks/>
          </p:cNvCxnSpPr>
          <p:nvPr/>
        </p:nvCxnSpPr>
        <p:spPr>
          <a:xfrm>
            <a:off x="7311330" y="5172619"/>
            <a:ext cx="376207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2CD445EE-B2A0-45EB-95CF-7C3529994D02}"/>
              </a:ext>
            </a:extLst>
          </p:cNvPr>
          <p:cNvCxnSpPr>
            <a:cxnSpLocks/>
            <a:stCxn id="106" idx="3"/>
            <a:endCxn id="33" idx="1"/>
          </p:cNvCxnSpPr>
          <p:nvPr/>
        </p:nvCxnSpPr>
        <p:spPr>
          <a:xfrm>
            <a:off x="3707665" y="1599839"/>
            <a:ext cx="846758" cy="3558413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A18BB05A-CCA6-4199-9D8B-95015297648F}"/>
              </a:ext>
            </a:extLst>
          </p:cNvPr>
          <p:cNvGrpSpPr/>
          <p:nvPr/>
        </p:nvGrpSpPr>
        <p:grpSpPr>
          <a:xfrm>
            <a:off x="4562226" y="5841809"/>
            <a:ext cx="2734042" cy="1036650"/>
            <a:chOff x="3246841" y="3585094"/>
            <a:chExt cx="2195015" cy="1468015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2FEC31BC-9D2F-483B-BEB7-34F0017482AB}"/>
                </a:ext>
              </a:extLst>
            </p:cNvPr>
            <p:cNvSpPr/>
            <p:nvPr/>
          </p:nvSpPr>
          <p:spPr>
            <a:xfrm>
              <a:off x="3246841" y="3585094"/>
              <a:ext cx="2195015" cy="1468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check acceleration</a:t>
              </a:r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860E321D-F90C-42C2-A485-6E6399745207}"/>
                </a:ext>
              </a:extLst>
            </p:cNvPr>
            <p:cNvSpPr/>
            <p:nvPr/>
          </p:nvSpPr>
          <p:spPr>
            <a:xfrm>
              <a:off x="3338211" y="4118923"/>
              <a:ext cx="2049724" cy="8165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compare change of velocity to provided acceleration</a:t>
              </a:r>
            </a:p>
          </p:txBody>
        </p:sp>
      </p:grp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2E5136E1-6526-400D-B274-A1A83E307370}"/>
              </a:ext>
            </a:extLst>
          </p:cNvPr>
          <p:cNvCxnSpPr>
            <a:cxnSpLocks/>
            <a:stCxn id="106" idx="3"/>
            <a:endCxn id="51" idx="1"/>
          </p:cNvCxnSpPr>
          <p:nvPr/>
        </p:nvCxnSpPr>
        <p:spPr>
          <a:xfrm>
            <a:off x="3707665" y="1599839"/>
            <a:ext cx="854561" cy="476029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BF3A6E5-ACA8-49F1-B2A7-A1A2CA782DEE}"/>
              </a:ext>
            </a:extLst>
          </p:cNvPr>
          <p:cNvCxnSpPr>
            <a:cxnSpLocks/>
          </p:cNvCxnSpPr>
          <p:nvPr/>
        </p:nvCxnSpPr>
        <p:spPr>
          <a:xfrm>
            <a:off x="7296268" y="6364690"/>
            <a:ext cx="376207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862AF297-9D49-474E-AF02-E965F38FDD08}"/>
              </a:ext>
            </a:extLst>
          </p:cNvPr>
          <p:cNvSpPr/>
          <p:nvPr/>
        </p:nvSpPr>
        <p:spPr>
          <a:xfrm>
            <a:off x="7687128" y="6204655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valid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60F8DD5E-C2F1-4267-A4CB-58E9BB00A6D9}"/>
              </a:ext>
            </a:extLst>
          </p:cNvPr>
          <p:cNvGrpSpPr/>
          <p:nvPr/>
        </p:nvGrpSpPr>
        <p:grpSpPr>
          <a:xfrm>
            <a:off x="8916752" y="5593472"/>
            <a:ext cx="483181" cy="342109"/>
            <a:chOff x="5194300" y="2733040"/>
            <a:chExt cx="1991002" cy="1409700"/>
          </a:xfrm>
        </p:grpSpPr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CE894077-C45F-4DCB-A28F-12A811E722DF}"/>
                </a:ext>
              </a:extLst>
            </p:cNvPr>
            <p:cNvSpPr/>
            <p:nvPr/>
          </p:nvSpPr>
          <p:spPr>
            <a:xfrm>
              <a:off x="5194300" y="2733040"/>
              <a:ext cx="1640840" cy="1409700"/>
            </a:xfrm>
            <a:custGeom>
              <a:avLst/>
              <a:gdLst>
                <a:gd name="connsiteX0" fmla="*/ 10160 w 1640840"/>
                <a:gd name="connsiteY0" fmla="*/ 0 h 1409700"/>
                <a:gd name="connsiteX1" fmla="*/ 154940 w 1640840"/>
                <a:gd name="connsiteY1" fmla="*/ 297180 h 1409700"/>
                <a:gd name="connsiteX2" fmla="*/ 223520 w 1640840"/>
                <a:gd name="connsiteY2" fmla="*/ 551180 h 1409700"/>
                <a:gd name="connsiteX3" fmla="*/ 231140 w 1640840"/>
                <a:gd name="connsiteY3" fmla="*/ 716280 h 1409700"/>
                <a:gd name="connsiteX4" fmla="*/ 215900 w 1640840"/>
                <a:gd name="connsiteY4" fmla="*/ 866140 h 1409700"/>
                <a:gd name="connsiteX5" fmla="*/ 193040 w 1640840"/>
                <a:gd name="connsiteY5" fmla="*/ 1021080 h 1409700"/>
                <a:gd name="connsiteX6" fmla="*/ 132080 w 1640840"/>
                <a:gd name="connsiteY6" fmla="*/ 1176020 h 1409700"/>
                <a:gd name="connsiteX7" fmla="*/ 50800 w 1640840"/>
                <a:gd name="connsiteY7" fmla="*/ 1338580 h 1409700"/>
                <a:gd name="connsiteX8" fmla="*/ 0 w 1640840"/>
                <a:gd name="connsiteY8" fmla="*/ 1409700 h 1409700"/>
                <a:gd name="connsiteX9" fmla="*/ 640080 w 1640840"/>
                <a:gd name="connsiteY9" fmla="*/ 1404620 h 1409700"/>
                <a:gd name="connsiteX10" fmla="*/ 767080 w 1640840"/>
                <a:gd name="connsiteY10" fmla="*/ 1381760 h 1409700"/>
                <a:gd name="connsiteX11" fmla="*/ 957580 w 1640840"/>
                <a:gd name="connsiteY11" fmla="*/ 1343660 h 1409700"/>
                <a:gd name="connsiteX12" fmla="*/ 1117600 w 1640840"/>
                <a:gd name="connsiteY12" fmla="*/ 1277620 h 1409700"/>
                <a:gd name="connsiteX13" fmla="*/ 1259840 w 1640840"/>
                <a:gd name="connsiteY13" fmla="*/ 1186180 h 1409700"/>
                <a:gd name="connsiteX14" fmla="*/ 1419860 w 1640840"/>
                <a:gd name="connsiteY14" fmla="*/ 1038860 h 1409700"/>
                <a:gd name="connsiteX15" fmla="*/ 1539240 w 1640840"/>
                <a:gd name="connsiteY15" fmla="*/ 894080 h 1409700"/>
                <a:gd name="connsiteX16" fmla="*/ 1638300 w 1640840"/>
                <a:gd name="connsiteY16" fmla="*/ 749300 h 1409700"/>
                <a:gd name="connsiteX17" fmla="*/ 1640840 w 1640840"/>
                <a:gd name="connsiteY17" fmla="*/ 706120 h 1409700"/>
                <a:gd name="connsiteX18" fmla="*/ 1549400 w 1640840"/>
                <a:gd name="connsiteY18" fmla="*/ 533400 h 1409700"/>
                <a:gd name="connsiteX19" fmla="*/ 1445260 w 1640840"/>
                <a:gd name="connsiteY19" fmla="*/ 411480 h 1409700"/>
                <a:gd name="connsiteX20" fmla="*/ 1328420 w 1640840"/>
                <a:gd name="connsiteY20" fmla="*/ 287020 h 1409700"/>
                <a:gd name="connsiteX21" fmla="*/ 1211580 w 1640840"/>
                <a:gd name="connsiteY21" fmla="*/ 208280 h 1409700"/>
                <a:gd name="connsiteX22" fmla="*/ 1046480 w 1640840"/>
                <a:gd name="connsiteY22" fmla="*/ 106680 h 1409700"/>
                <a:gd name="connsiteX23" fmla="*/ 845820 w 1640840"/>
                <a:gd name="connsiteY23" fmla="*/ 43180 h 1409700"/>
                <a:gd name="connsiteX24" fmla="*/ 673100 w 1640840"/>
                <a:gd name="connsiteY24" fmla="*/ 12700 h 1409700"/>
                <a:gd name="connsiteX25" fmla="*/ 10160 w 1640840"/>
                <a:gd name="connsiteY2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0840" h="1409700">
                  <a:moveTo>
                    <a:pt x="10160" y="0"/>
                  </a:moveTo>
                  <a:lnTo>
                    <a:pt x="154940" y="297180"/>
                  </a:lnTo>
                  <a:lnTo>
                    <a:pt x="223520" y="551180"/>
                  </a:lnTo>
                  <a:lnTo>
                    <a:pt x="231140" y="716280"/>
                  </a:lnTo>
                  <a:lnTo>
                    <a:pt x="215900" y="866140"/>
                  </a:lnTo>
                  <a:lnTo>
                    <a:pt x="193040" y="1021080"/>
                  </a:lnTo>
                  <a:lnTo>
                    <a:pt x="132080" y="1176020"/>
                  </a:lnTo>
                  <a:lnTo>
                    <a:pt x="50800" y="1338580"/>
                  </a:lnTo>
                  <a:lnTo>
                    <a:pt x="0" y="1409700"/>
                  </a:lnTo>
                  <a:lnTo>
                    <a:pt x="640080" y="1404620"/>
                  </a:lnTo>
                  <a:lnTo>
                    <a:pt x="767080" y="1381760"/>
                  </a:lnTo>
                  <a:lnTo>
                    <a:pt x="957580" y="1343660"/>
                  </a:lnTo>
                  <a:lnTo>
                    <a:pt x="1117600" y="1277620"/>
                  </a:lnTo>
                  <a:lnTo>
                    <a:pt x="1259840" y="1186180"/>
                  </a:lnTo>
                  <a:lnTo>
                    <a:pt x="1419860" y="1038860"/>
                  </a:lnTo>
                  <a:lnTo>
                    <a:pt x="1539240" y="894080"/>
                  </a:lnTo>
                  <a:lnTo>
                    <a:pt x="1638300" y="749300"/>
                  </a:lnTo>
                  <a:lnTo>
                    <a:pt x="1640840" y="706120"/>
                  </a:lnTo>
                  <a:lnTo>
                    <a:pt x="1549400" y="533400"/>
                  </a:lnTo>
                  <a:lnTo>
                    <a:pt x="1445260" y="411480"/>
                  </a:lnTo>
                  <a:lnTo>
                    <a:pt x="1328420" y="287020"/>
                  </a:lnTo>
                  <a:lnTo>
                    <a:pt x="1211580" y="208280"/>
                  </a:lnTo>
                  <a:lnTo>
                    <a:pt x="1046480" y="106680"/>
                  </a:lnTo>
                  <a:lnTo>
                    <a:pt x="845820" y="43180"/>
                  </a:lnTo>
                  <a:lnTo>
                    <a:pt x="673100" y="1270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5CEC6A3-B575-4D5C-B22B-2D65DD4F5655}"/>
                </a:ext>
              </a:extLst>
            </p:cNvPr>
            <p:cNvSpPr/>
            <p:nvPr/>
          </p:nvSpPr>
          <p:spPr>
            <a:xfrm>
              <a:off x="6833814" y="3269766"/>
              <a:ext cx="351488" cy="3514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F242A87A-BE9D-4502-8BA5-47183329CFAD}"/>
              </a:ext>
            </a:extLst>
          </p:cNvPr>
          <p:cNvCxnSpPr>
            <a:cxnSpLocks/>
            <a:stCxn id="55" idx="3"/>
            <a:endCxn id="57" idx="5"/>
          </p:cNvCxnSpPr>
          <p:nvPr/>
        </p:nvCxnSpPr>
        <p:spPr>
          <a:xfrm flipV="1">
            <a:off x="8630168" y="5841270"/>
            <a:ext cx="333431" cy="518864"/>
          </a:xfrm>
          <a:prstGeom prst="bentConnector3">
            <a:avLst>
              <a:gd name="adj1" fmla="val 3941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08FD7BE9-8213-425D-B448-DF3735B33C5D}"/>
              </a:ext>
            </a:extLst>
          </p:cNvPr>
          <p:cNvCxnSpPr>
            <a:cxnSpLocks/>
            <a:stCxn id="58" idx="6"/>
          </p:cNvCxnSpPr>
          <p:nvPr/>
        </p:nvCxnSpPr>
        <p:spPr>
          <a:xfrm flipH="1" flipV="1">
            <a:off x="8781032" y="4179586"/>
            <a:ext cx="618901" cy="1586790"/>
          </a:xfrm>
          <a:prstGeom prst="bentConnector4">
            <a:avLst>
              <a:gd name="adj1" fmla="val -22059"/>
              <a:gd name="adj2" fmla="val 69752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3E0ABCE5-093E-412A-8B20-FB798249B60E}"/>
              </a:ext>
            </a:extLst>
          </p:cNvPr>
          <p:cNvGrpSpPr/>
          <p:nvPr/>
        </p:nvGrpSpPr>
        <p:grpSpPr>
          <a:xfrm>
            <a:off x="4554423" y="3461661"/>
            <a:ext cx="2734042" cy="1036650"/>
            <a:chOff x="3246841" y="3585094"/>
            <a:chExt cx="2195015" cy="1468015"/>
          </a:xfrm>
        </p:grpSpPr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25935E33-850A-4458-833C-CF206BD4900E}"/>
                </a:ext>
              </a:extLst>
            </p:cNvPr>
            <p:cNvSpPr/>
            <p:nvPr/>
          </p:nvSpPr>
          <p:spPr>
            <a:xfrm>
              <a:off x="3246841" y="3585094"/>
              <a:ext cx="2195015" cy="1468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check heading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8D3960A1-4207-416D-ACF7-D1715523BD0A}"/>
                </a:ext>
              </a:extLst>
            </p:cNvPr>
            <p:cNvSpPr/>
            <p:nvPr/>
          </p:nvSpPr>
          <p:spPr>
            <a:xfrm>
              <a:off x="3338211" y="4118923"/>
              <a:ext cx="2049724" cy="8165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relate heading determined via </a:t>
              </a:r>
              <a:r>
                <a:rPr kumimoji="0" lang="en-US" sz="15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xy-coords</a:t>
              </a: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to provided one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5CA628E-948B-42C8-AC26-861A42C85D97}"/>
              </a:ext>
            </a:extLst>
          </p:cNvPr>
          <p:cNvGrpSpPr/>
          <p:nvPr/>
        </p:nvGrpSpPr>
        <p:grpSpPr>
          <a:xfrm>
            <a:off x="4554423" y="2281499"/>
            <a:ext cx="2734042" cy="1036650"/>
            <a:chOff x="3246841" y="3585094"/>
            <a:chExt cx="2195015" cy="1468015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78402DBB-A1B8-4413-A6EA-C0C4B7795F87}"/>
                </a:ext>
              </a:extLst>
            </p:cNvPr>
            <p:cNvSpPr/>
            <p:nvPr/>
          </p:nvSpPr>
          <p:spPr>
            <a:xfrm>
              <a:off x="3246841" y="3585094"/>
              <a:ext cx="2195015" cy="1468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check s-coordinate</a:t>
              </a:r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B310AF7F-D9ED-4331-BD4C-05188FE4D1EC}"/>
                </a:ext>
              </a:extLst>
            </p:cNvPr>
            <p:cNvSpPr/>
            <p:nvPr/>
          </p:nvSpPr>
          <p:spPr>
            <a:xfrm>
              <a:off x="3338211" y="4118923"/>
              <a:ext cx="2049724" cy="8165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compare s-coordinate of trajectory to </a:t>
              </a:r>
              <a:r>
                <a:rPr kumimoji="0" lang="en-US" sz="15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xy</a:t>
              </a: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-distances</a:t>
              </a:r>
            </a:p>
          </p:txBody>
        </p:sp>
      </p:grp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C7DE9E5D-C006-4C33-9594-2B4A2BFFCBAB}"/>
              </a:ext>
            </a:extLst>
          </p:cNvPr>
          <p:cNvCxnSpPr>
            <a:cxnSpLocks/>
            <a:stCxn id="106" idx="3"/>
            <a:endCxn id="65" idx="1"/>
          </p:cNvCxnSpPr>
          <p:nvPr/>
        </p:nvCxnSpPr>
        <p:spPr>
          <a:xfrm>
            <a:off x="3707665" y="1599839"/>
            <a:ext cx="846758" cy="119998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E1035FB6-C09B-47B5-AD88-13F189DF9630}"/>
              </a:ext>
            </a:extLst>
          </p:cNvPr>
          <p:cNvSpPr/>
          <p:nvPr/>
        </p:nvSpPr>
        <p:spPr>
          <a:xfrm>
            <a:off x="7671351" y="2660547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valid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14481293-F441-4DBD-8734-F01CED43BB79}"/>
              </a:ext>
            </a:extLst>
          </p:cNvPr>
          <p:cNvCxnSpPr>
            <a:cxnSpLocks/>
          </p:cNvCxnSpPr>
          <p:nvPr/>
        </p:nvCxnSpPr>
        <p:spPr>
          <a:xfrm>
            <a:off x="7297914" y="2823434"/>
            <a:ext cx="376207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578476C4-7490-4C78-AFF6-5FC52A38FDC1}"/>
              </a:ext>
            </a:extLst>
          </p:cNvPr>
          <p:cNvCxnSpPr>
            <a:cxnSpLocks/>
            <a:stCxn id="68" idx="3"/>
            <a:endCxn id="18" idx="5"/>
          </p:cNvCxnSpPr>
          <p:nvPr/>
        </p:nvCxnSpPr>
        <p:spPr>
          <a:xfrm>
            <a:off x="8614391" y="2816026"/>
            <a:ext cx="349208" cy="339"/>
          </a:xfrm>
          <a:prstGeom prst="bentConnector5">
            <a:avLst>
              <a:gd name="adj1" fmla="val 43292"/>
              <a:gd name="adj2" fmla="val 80826"/>
              <a:gd name="adj3" fmla="val 45348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33020A0C-F712-416B-A122-2B8CDAA76D6F}"/>
              </a:ext>
            </a:extLst>
          </p:cNvPr>
          <p:cNvGrpSpPr/>
          <p:nvPr/>
        </p:nvGrpSpPr>
        <p:grpSpPr>
          <a:xfrm>
            <a:off x="8916752" y="3935014"/>
            <a:ext cx="483181" cy="342109"/>
            <a:chOff x="5194300" y="2733040"/>
            <a:chExt cx="1991002" cy="1409700"/>
          </a:xfrm>
        </p:grpSpPr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5E375814-F7D4-4A64-8925-FDA971761D7A}"/>
                </a:ext>
              </a:extLst>
            </p:cNvPr>
            <p:cNvSpPr/>
            <p:nvPr/>
          </p:nvSpPr>
          <p:spPr>
            <a:xfrm>
              <a:off x="5194300" y="2733040"/>
              <a:ext cx="1640840" cy="1409700"/>
            </a:xfrm>
            <a:custGeom>
              <a:avLst/>
              <a:gdLst>
                <a:gd name="connsiteX0" fmla="*/ 10160 w 1640840"/>
                <a:gd name="connsiteY0" fmla="*/ 0 h 1409700"/>
                <a:gd name="connsiteX1" fmla="*/ 154940 w 1640840"/>
                <a:gd name="connsiteY1" fmla="*/ 297180 h 1409700"/>
                <a:gd name="connsiteX2" fmla="*/ 223520 w 1640840"/>
                <a:gd name="connsiteY2" fmla="*/ 551180 h 1409700"/>
                <a:gd name="connsiteX3" fmla="*/ 231140 w 1640840"/>
                <a:gd name="connsiteY3" fmla="*/ 716280 h 1409700"/>
                <a:gd name="connsiteX4" fmla="*/ 215900 w 1640840"/>
                <a:gd name="connsiteY4" fmla="*/ 866140 h 1409700"/>
                <a:gd name="connsiteX5" fmla="*/ 193040 w 1640840"/>
                <a:gd name="connsiteY5" fmla="*/ 1021080 h 1409700"/>
                <a:gd name="connsiteX6" fmla="*/ 132080 w 1640840"/>
                <a:gd name="connsiteY6" fmla="*/ 1176020 h 1409700"/>
                <a:gd name="connsiteX7" fmla="*/ 50800 w 1640840"/>
                <a:gd name="connsiteY7" fmla="*/ 1338580 h 1409700"/>
                <a:gd name="connsiteX8" fmla="*/ 0 w 1640840"/>
                <a:gd name="connsiteY8" fmla="*/ 1409700 h 1409700"/>
                <a:gd name="connsiteX9" fmla="*/ 640080 w 1640840"/>
                <a:gd name="connsiteY9" fmla="*/ 1404620 h 1409700"/>
                <a:gd name="connsiteX10" fmla="*/ 767080 w 1640840"/>
                <a:gd name="connsiteY10" fmla="*/ 1381760 h 1409700"/>
                <a:gd name="connsiteX11" fmla="*/ 957580 w 1640840"/>
                <a:gd name="connsiteY11" fmla="*/ 1343660 h 1409700"/>
                <a:gd name="connsiteX12" fmla="*/ 1117600 w 1640840"/>
                <a:gd name="connsiteY12" fmla="*/ 1277620 h 1409700"/>
                <a:gd name="connsiteX13" fmla="*/ 1259840 w 1640840"/>
                <a:gd name="connsiteY13" fmla="*/ 1186180 h 1409700"/>
                <a:gd name="connsiteX14" fmla="*/ 1419860 w 1640840"/>
                <a:gd name="connsiteY14" fmla="*/ 1038860 h 1409700"/>
                <a:gd name="connsiteX15" fmla="*/ 1539240 w 1640840"/>
                <a:gd name="connsiteY15" fmla="*/ 894080 h 1409700"/>
                <a:gd name="connsiteX16" fmla="*/ 1638300 w 1640840"/>
                <a:gd name="connsiteY16" fmla="*/ 749300 h 1409700"/>
                <a:gd name="connsiteX17" fmla="*/ 1640840 w 1640840"/>
                <a:gd name="connsiteY17" fmla="*/ 706120 h 1409700"/>
                <a:gd name="connsiteX18" fmla="*/ 1549400 w 1640840"/>
                <a:gd name="connsiteY18" fmla="*/ 533400 h 1409700"/>
                <a:gd name="connsiteX19" fmla="*/ 1445260 w 1640840"/>
                <a:gd name="connsiteY19" fmla="*/ 411480 h 1409700"/>
                <a:gd name="connsiteX20" fmla="*/ 1328420 w 1640840"/>
                <a:gd name="connsiteY20" fmla="*/ 287020 h 1409700"/>
                <a:gd name="connsiteX21" fmla="*/ 1211580 w 1640840"/>
                <a:gd name="connsiteY21" fmla="*/ 208280 h 1409700"/>
                <a:gd name="connsiteX22" fmla="*/ 1046480 w 1640840"/>
                <a:gd name="connsiteY22" fmla="*/ 106680 h 1409700"/>
                <a:gd name="connsiteX23" fmla="*/ 845820 w 1640840"/>
                <a:gd name="connsiteY23" fmla="*/ 43180 h 1409700"/>
                <a:gd name="connsiteX24" fmla="*/ 673100 w 1640840"/>
                <a:gd name="connsiteY24" fmla="*/ 12700 h 1409700"/>
                <a:gd name="connsiteX25" fmla="*/ 10160 w 1640840"/>
                <a:gd name="connsiteY2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0840" h="1409700">
                  <a:moveTo>
                    <a:pt x="10160" y="0"/>
                  </a:moveTo>
                  <a:lnTo>
                    <a:pt x="154940" y="297180"/>
                  </a:lnTo>
                  <a:lnTo>
                    <a:pt x="223520" y="551180"/>
                  </a:lnTo>
                  <a:lnTo>
                    <a:pt x="231140" y="716280"/>
                  </a:lnTo>
                  <a:lnTo>
                    <a:pt x="215900" y="866140"/>
                  </a:lnTo>
                  <a:lnTo>
                    <a:pt x="193040" y="1021080"/>
                  </a:lnTo>
                  <a:lnTo>
                    <a:pt x="132080" y="1176020"/>
                  </a:lnTo>
                  <a:lnTo>
                    <a:pt x="50800" y="1338580"/>
                  </a:lnTo>
                  <a:lnTo>
                    <a:pt x="0" y="1409700"/>
                  </a:lnTo>
                  <a:lnTo>
                    <a:pt x="640080" y="1404620"/>
                  </a:lnTo>
                  <a:lnTo>
                    <a:pt x="767080" y="1381760"/>
                  </a:lnTo>
                  <a:lnTo>
                    <a:pt x="957580" y="1343660"/>
                  </a:lnTo>
                  <a:lnTo>
                    <a:pt x="1117600" y="1277620"/>
                  </a:lnTo>
                  <a:lnTo>
                    <a:pt x="1259840" y="1186180"/>
                  </a:lnTo>
                  <a:lnTo>
                    <a:pt x="1419860" y="1038860"/>
                  </a:lnTo>
                  <a:lnTo>
                    <a:pt x="1539240" y="894080"/>
                  </a:lnTo>
                  <a:lnTo>
                    <a:pt x="1638300" y="749300"/>
                  </a:lnTo>
                  <a:lnTo>
                    <a:pt x="1640840" y="706120"/>
                  </a:lnTo>
                  <a:lnTo>
                    <a:pt x="1549400" y="533400"/>
                  </a:lnTo>
                  <a:lnTo>
                    <a:pt x="1445260" y="411480"/>
                  </a:lnTo>
                  <a:lnTo>
                    <a:pt x="1328420" y="287020"/>
                  </a:lnTo>
                  <a:lnTo>
                    <a:pt x="1211580" y="208280"/>
                  </a:lnTo>
                  <a:lnTo>
                    <a:pt x="1046480" y="106680"/>
                  </a:lnTo>
                  <a:lnTo>
                    <a:pt x="845820" y="43180"/>
                  </a:lnTo>
                  <a:lnTo>
                    <a:pt x="673100" y="1270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9AB8FCC-1650-4241-8531-8536B5132CFF}"/>
                </a:ext>
              </a:extLst>
            </p:cNvPr>
            <p:cNvSpPr/>
            <p:nvPr/>
          </p:nvSpPr>
          <p:spPr>
            <a:xfrm>
              <a:off x="6833814" y="3269766"/>
              <a:ext cx="351488" cy="3514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D8E25168-F57E-45C3-BFE9-A1FFAABBE86E}"/>
              </a:ext>
            </a:extLst>
          </p:cNvPr>
          <p:cNvCxnSpPr>
            <a:cxnSpLocks/>
            <a:stCxn id="78" idx="6"/>
            <a:endCxn id="41" idx="5"/>
          </p:cNvCxnSpPr>
          <p:nvPr/>
        </p:nvCxnSpPr>
        <p:spPr>
          <a:xfrm flipV="1">
            <a:off x="9399933" y="2918508"/>
            <a:ext cx="389713" cy="1189410"/>
          </a:xfrm>
          <a:prstGeom prst="bentConnector3">
            <a:avLst>
              <a:gd name="adj1" fmla="val 3463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DEAF250F-0404-4458-8145-D565F4B10185}"/>
              </a:ext>
            </a:extLst>
          </p:cNvPr>
          <p:cNvCxnSpPr>
            <a:cxnSpLocks/>
          </p:cNvCxnSpPr>
          <p:nvPr/>
        </p:nvCxnSpPr>
        <p:spPr>
          <a:xfrm>
            <a:off x="8761413" y="4179586"/>
            <a:ext cx="19294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90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8A750B9-EA3B-45D7-B5EF-5F4C6E77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3" y="669600"/>
            <a:ext cx="1911327" cy="2262927"/>
          </a:xfrm>
        </p:spPr>
        <p:txBody>
          <a:bodyPr/>
          <a:lstStyle/>
          <a:p>
            <a:r>
              <a:rPr lang="en-US" dirty="0"/>
              <a:t>Scheme for </a:t>
            </a:r>
            <a:r>
              <a:rPr lang="en-US" dirty="0" err="1"/>
              <a:t>supmod</a:t>
            </a:r>
            <a:r>
              <a:rPr lang="en-US" dirty="0"/>
              <a:t>_</a:t>
            </a:r>
            <a:br>
              <a:rPr lang="en-US" dirty="0"/>
            </a:br>
            <a:r>
              <a:rPr lang="en-US" dirty="0"/>
              <a:t>static_</a:t>
            </a:r>
            <a:br>
              <a:rPr lang="en-US" dirty="0"/>
            </a:br>
            <a:r>
              <a:rPr lang="en-US" dirty="0"/>
              <a:t>environment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CA4808C9-FDE4-44B9-BCA4-E3FE340F0D68}"/>
              </a:ext>
            </a:extLst>
          </p:cNvPr>
          <p:cNvSpPr/>
          <p:nvPr/>
        </p:nvSpPr>
        <p:spPr>
          <a:xfrm>
            <a:off x="3797692" y="63061"/>
            <a:ext cx="6601989" cy="690529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supmod_static_environment.py</a:t>
            </a:r>
          </a:p>
        </p:txBody>
      </p: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4A0BF07B-5DCA-48B7-9272-AD694BD92EFA}"/>
              </a:ext>
            </a:extLst>
          </p:cNvPr>
          <p:cNvGrpSpPr/>
          <p:nvPr/>
        </p:nvGrpSpPr>
        <p:grpSpPr>
          <a:xfrm>
            <a:off x="4554423" y="2754099"/>
            <a:ext cx="2734042" cy="1730350"/>
            <a:chOff x="3246841" y="3585093"/>
            <a:chExt cx="2195015" cy="2450373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A49CE09D-6361-4848-A0E9-5C6EE00E559A}"/>
                </a:ext>
              </a:extLst>
            </p:cNvPr>
            <p:cNvSpPr/>
            <p:nvPr/>
          </p:nvSpPr>
          <p:spPr>
            <a:xfrm>
              <a:off x="3246841" y="3585093"/>
              <a:ext cx="2195015" cy="24503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friction / acceleration check</a:t>
              </a:r>
            </a:p>
          </p:txBody>
        </p:sp>
        <p:sp>
          <p:nvSpPr>
            <p:cNvPr id="91" name="Rechteck: abgerundete Ecken 90">
              <a:extLst>
                <a:ext uri="{FF2B5EF4-FFF2-40B4-BE49-F238E27FC236}">
                  <a16:creationId xmlns:a16="http://schemas.microsoft.com/office/drawing/2014/main" id="{7DE8F087-24CB-41E8-9ABB-5286E412A174}"/>
                </a:ext>
              </a:extLst>
            </p:cNvPr>
            <p:cNvSpPr/>
            <p:nvPr/>
          </p:nvSpPr>
          <p:spPr>
            <a:xfrm>
              <a:off x="3338211" y="4118923"/>
              <a:ext cx="2049724" cy="8165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determine</a:t>
              </a:r>
              <a:r>
                <a:rPr lang="en-US" sz="1500" dirty="0">
                  <a:solidFill>
                    <a:sysClr val="windowText" lastClr="000000"/>
                  </a:solidFill>
                  <a:latin typeface="Arial"/>
                </a:rPr>
                <a:t> requested lat. &amp; long. acceleration</a:t>
              </a: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F67B4F0D-5816-4E46-94C5-6E5CF04BFE53}"/>
                </a:ext>
              </a:extLst>
            </p:cNvPr>
            <p:cNvSpPr/>
            <p:nvPr/>
          </p:nvSpPr>
          <p:spPr>
            <a:xfrm>
              <a:off x="3329069" y="5052473"/>
              <a:ext cx="2049724" cy="84107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check for friction circle compliance</a:t>
              </a:r>
            </a:p>
          </p:txBody>
        </p:sp>
      </p:grp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1946EA0F-E77A-4F9B-93E3-3468A25E97BF}"/>
              </a:ext>
            </a:extLst>
          </p:cNvPr>
          <p:cNvCxnSpPr>
            <a:cxnSpLocks/>
            <a:stCxn id="19" idx="6"/>
            <a:endCxn id="41" idx="1"/>
          </p:cNvCxnSpPr>
          <p:nvPr/>
        </p:nvCxnSpPr>
        <p:spPr>
          <a:xfrm>
            <a:off x="9399933" y="2699531"/>
            <a:ext cx="380467" cy="135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C744F155-2E08-4B0E-B6DF-E91E22E682B6}"/>
              </a:ext>
            </a:extLst>
          </p:cNvPr>
          <p:cNvGrpSpPr/>
          <p:nvPr/>
        </p:nvGrpSpPr>
        <p:grpSpPr>
          <a:xfrm>
            <a:off x="2764625" y="1056143"/>
            <a:ext cx="1789798" cy="699174"/>
            <a:chOff x="1998316" y="4629113"/>
            <a:chExt cx="1789798" cy="699174"/>
          </a:xfrm>
        </p:grpSpPr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2E4A6C8C-FC6B-4AB8-9A9D-F1F880F857AD}"/>
                </a:ext>
              </a:extLst>
            </p:cNvPr>
            <p:cNvSpPr/>
            <p:nvPr/>
          </p:nvSpPr>
          <p:spPr>
            <a:xfrm>
              <a:off x="1998316" y="5017330"/>
              <a:ext cx="943040" cy="3109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trajectory</a:t>
              </a:r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626E33BA-FC88-4DFF-B0FC-03D933636CE2}"/>
                </a:ext>
              </a:extLst>
            </p:cNvPr>
            <p:cNvSpPr/>
            <p:nvPr/>
          </p:nvSpPr>
          <p:spPr>
            <a:xfrm>
              <a:off x="1998316" y="4629113"/>
              <a:ext cx="943040" cy="3109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map</a:t>
              </a:r>
            </a:p>
          </p:txBody>
        </p: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D704F794-7015-46D8-8165-C5F3370C8F15}"/>
                </a:ext>
              </a:extLst>
            </p:cNvPr>
            <p:cNvCxnSpPr>
              <a:cxnSpLocks/>
              <a:stCxn id="107" idx="3"/>
            </p:cNvCxnSpPr>
            <p:nvPr/>
          </p:nvCxnSpPr>
          <p:spPr>
            <a:xfrm>
              <a:off x="2941356" y="4784592"/>
              <a:ext cx="84675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620E14BC-321B-4715-9BEB-586B8332A94B}"/>
                </a:ext>
              </a:extLst>
            </p:cNvPr>
            <p:cNvCxnSpPr>
              <a:cxnSpLocks/>
            </p:cNvCxnSpPr>
            <p:nvPr/>
          </p:nvCxnSpPr>
          <p:spPr>
            <a:xfrm>
              <a:off x="2941356" y="5172808"/>
              <a:ext cx="84675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2AEABCEF-1EA5-4D8A-8445-E0189FD96010}"/>
              </a:ext>
            </a:extLst>
          </p:cNvPr>
          <p:cNvSpPr/>
          <p:nvPr/>
        </p:nvSpPr>
        <p:spPr>
          <a:xfrm>
            <a:off x="10591886" y="2649903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score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9FD5448-5C95-412C-B13B-8581786408E5}"/>
              </a:ext>
            </a:extLst>
          </p:cNvPr>
          <p:cNvGrpSpPr/>
          <p:nvPr/>
        </p:nvGrpSpPr>
        <p:grpSpPr>
          <a:xfrm>
            <a:off x="4554423" y="466024"/>
            <a:ext cx="2734042" cy="2132597"/>
            <a:chOff x="3201685" y="1756105"/>
            <a:chExt cx="2201613" cy="2132597"/>
          </a:xfrm>
        </p:grpSpPr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A44CC41F-2435-44BA-96CC-27C7D651EE07}"/>
                </a:ext>
              </a:extLst>
            </p:cNvPr>
            <p:cNvGrpSpPr/>
            <p:nvPr/>
          </p:nvGrpSpPr>
          <p:grpSpPr>
            <a:xfrm>
              <a:off x="3201685" y="1756105"/>
              <a:ext cx="2201613" cy="2132597"/>
              <a:chOff x="3246841" y="1758144"/>
              <a:chExt cx="2201613" cy="2132597"/>
            </a:xfrm>
          </p:grpSpPr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BE42EE95-E719-49AB-A8C0-AE4BFB2054C6}"/>
                  </a:ext>
                </a:extLst>
              </p:cNvPr>
              <p:cNvSpPr/>
              <p:nvPr/>
            </p:nvSpPr>
            <p:spPr>
              <a:xfrm>
                <a:off x="3246841" y="1758144"/>
                <a:ext cx="2201613" cy="21325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map-check</a:t>
                </a:r>
              </a:p>
            </p:txBody>
          </p:sp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CF755A9-C6E5-4FEA-BDF8-9C836E739190}"/>
                  </a:ext>
                </a:extLst>
              </p:cNvPr>
              <p:cNvSpPr/>
              <p:nvPr/>
            </p:nvSpPr>
            <p:spPr>
              <a:xfrm>
                <a:off x="3329069" y="2089873"/>
                <a:ext cx="2049724" cy="576578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500" dirty="0">
                    <a:solidFill>
                      <a:sysClr val="windowText" lastClr="000000"/>
                    </a:solidFill>
                    <a:latin typeface="Arial"/>
                  </a:rPr>
                  <a:t>ray-tracing based on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500" dirty="0">
                    <a:solidFill>
                      <a:sysClr val="windowText" lastClr="000000"/>
                    </a:solidFill>
                    <a:latin typeface="Arial"/>
                  </a:rPr>
                  <a:t>occupancy-grid</a:t>
                </a: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id="{0D24950E-46D7-4A7A-98C2-8E5236913014}"/>
                  </a:ext>
                </a:extLst>
              </p:cNvPr>
              <p:cNvSpPr/>
              <p:nvPr/>
            </p:nvSpPr>
            <p:spPr>
              <a:xfrm>
                <a:off x="3329069" y="3205343"/>
                <a:ext cx="2049724" cy="576578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patch intersection based on </a:t>
                </a:r>
                <a:r>
                  <a:rPr kumimoji="0" lang="en-US" sz="15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lanelets</a:t>
                </a: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(bound-arrays)</a:t>
                </a:r>
              </a:p>
            </p:txBody>
          </p:sp>
        </p:grpSp>
        <p:cxnSp>
          <p:nvCxnSpPr>
            <p:cNvPr id="26" name="Verbinder: gewinkelt 25">
              <a:extLst>
                <a:ext uri="{FF2B5EF4-FFF2-40B4-BE49-F238E27FC236}">
                  <a16:creationId xmlns:a16="http://schemas.microsoft.com/office/drawing/2014/main" id="{8135D660-5938-4239-AEFE-3970C284C28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62959" y="2933021"/>
              <a:ext cx="317505" cy="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98BE6B9-F552-4D9D-8A05-32BEAEA3D52E}"/>
                </a:ext>
              </a:extLst>
            </p:cNvPr>
            <p:cNvSpPr txBox="1"/>
            <p:nvPr/>
          </p:nvSpPr>
          <p:spPr>
            <a:xfrm>
              <a:off x="3777754" y="2685062"/>
              <a:ext cx="1110381" cy="4706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solidFill>
                    <a:schemeClr val="accent5"/>
                  </a:solidFill>
                </a:rPr>
                <a:t>d</a:t>
              </a:r>
              <a:r>
                <a:rPr lang="en-US" sz="1400" dirty="0">
                  <a:solidFill>
                    <a:schemeClr val="accent5"/>
                  </a:solidFill>
                  <a:latin typeface="+mn-lt"/>
                </a:rPr>
                <a:t>epending on map-format</a:t>
              </a:r>
            </a:p>
          </p:txBody>
        </p:sp>
      </p:grp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6C5F5E07-43CC-427B-A2E5-E59ABA48A333}"/>
              </a:ext>
            </a:extLst>
          </p:cNvPr>
          <p:cNvCxnSpPr>
            <a:stCxn id="106" idx="3"/>
            <a:endCxn id="86" idx="1"/>
          </p:cNvCxnSpPr>
          <p:nvPr/>
        </p:nvCxnSpPr>
        <p:spPr>
          <a:xfrm>
            <a:off x="3707665" y="1599839"/>
            <a:ext cx="846758" cy="2019435"/>
          </a:xfrm>
          <a:prstGeom prst="bentConnector3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9E21D53F-1A5D-4562-80AD-16F2357EC2A6}"/>
              </a:ext>
            </a:extLst>
          </p:cNvPr>
          <p:cNvSpPr/>
          <p:nvPr/>
        </p:nvSpPr>
        <p:spPr>
          <a:xfrm>
            <a:off x="7664672" y="1406085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valid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B4DD7272-4492-4551-92D2-D1EAD5594784}"/>
              </a:ext>
            </a:extLst>
          </p:cNvPr>
          <p:cNvSpPr/>
          <p:nvPr/>
        </p:nvSpPr>
        <p:spPr>
          <a:xfrm>
            <a:off x="7664672" y="3490495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valid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E13D071-1498-4036-8836-DB8EF9CBB14F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288465" y="1561563"/>
            <a:ext cx="376207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1CEE559-26BE-4F25-93DC-3A1FAADC9A3C}"/>
              </a:ext>
            </a:extLst>
          </p:cNvPr>
          <p:cNvCxnSpPr>
            <a:cxnSpLocks/>
          </p:cNvCxnSpPr>
          <p:nvPr/>
        </p:nvCxnSpPr>
        <p:spPr>
          <a:xfrm>
            <a:off x="7291235" y="3653382"/>
            <a:ext cx="376207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E290C92-BEBF-43F3-AF27-5664C8316757}"/>
              </a:ext>
            </a:extLst>
          </p:cNvPr>
          <p:cNvGrpSpPr/>
          <p:nvPr/>
        </p:nvGrpSpPr>
        <p:grpSpPr>
          <a:xfrm>
            <a:off x="8916752" y="2526627"/>
            <a:ext cx="483181" cy="342109"/>
            <a:chOff x="5194300" y="2733040"/>
            <a:chExt cx="1991002" cy="1409700"/>
          </a:xfrm>
        </p:grpSpPr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16E4128F-3E5D-4757-942A-2F6F956F2A97}"/>
                </a:ext>
              </a:extLst>
            </p:cNvPr>
            <p:cNvSpPr/>
            <p:nvPr/>
          </p:nvSpPr>
          <p:spPr>
            <a:xfrm>
              <a:off x="5194300" y="2733040"/>
              <a:ext cx="1640840" cy="1409700"/>
            </a:xfrm>
            <a:custGeom>
              <a:avLst/>
              <a:gdLst>
                <a:gd name="connsiteX0" fmla="*/ 10160 w 1640840"/>
                <a:gd name="connsiteY0" fmla="*/ 0 h 1409700"/>
                <a:gd name="connsiteX1" fmla="*/ 154940 w 1640840"/>
                <a:gd name="connsiteY1" fmla="*/ 297180 h 1409700"/>
                <a:gd name="connsiteX2" fmla="*/ 223520 w 1640840"/>
                <a:gd name="connsiteY2" fmla="*/ 551180 h 1409700"/>
                <a:gd name="connsiteX3" fmla="*/ 231140 w 1640840"/>
                <a:gd name="connsiteY3" fmla="*/ 716280 h 1409700"/>
                <a:gd name="connsiteX4" fmla="*/ 215900 w 1640840"/>
                <a:gd name="connsiteY4" fmla="*/ 866140 h 1409700"/>
                <a:gd name="connsiteX5" fmla="*/ 193040 w 1640840"/>
                <a:gd name="connsiteY5" fmla="*/ 1021080 h 1409700"/>
                <a:gd name="connsiteX6" fmla="*/ 132080 w 1640840"/>
                <a:gd name="connsiteY6" fmla="*/ 1176020 h 1409700"/>
                <a:gd name="connsiteX7" fmla="*/ 50800 w 1640840"/>
                <a:gd name="connsiteY7" fmla="*/ 1338580 h 1409700"/>
                <a:gd name="connsiteX8" fmla="*/ 0 w 1640840"/>
                <a:gd name="connsiteY8" fmla="*/ 1409700 h 1409700"/>
                <a:gd name="connsiteX9" fmla="*/ 640080 w 1640840"/>
                <a:gd name="connsiteY9" fmla="*/ 1404620 h 1409700"/>
                <a:gd name="connsiteX10" fmla="*/ 767080 w 1640840"/>
                <a:gd name="connsiteY10" fmla="*/ 1381760 h 1409700"/>
                <a:gd name="connsiteX11" fmla="*/ 957580 w 1640840"/>
                <a:gd name="connsiteY11" fmla="*/ 1343660 h 1409700"/>
                <a:gd name="connsiteX12" fmla="*/ 1117600 w 1640840"/>
                <a:gd name="connsiteY12" fmla="*/ 1277620 h 1409700"/>
                <a:gd name="connsiteX13" fmla="*/ 1259840 w 1640840"/>
                <a:gd name="connsiteY13" fmla="*/ 1186180 h 1409700"/>
                <a:gd name="connsiteX14" fmla="*/ 1419860 w 1640840"/>
                <a:gd name="connsiteY14" fmla="*/ 1038860 h 1409700"/>
                <a:gd name="connsiteX15" fmla="*/ 1539240 w 1640840"/>
                <a:gd name="connsiteY15" fmla="*/ 894080 h 1409700"/>
                <a:gd name="connsiteX16" fmla="*/ 1638300 w 1640840"/>
                <a:gd name="connsiteY16" fmla="*/ 749300 h 1409700"/>
                <a:gd name="connsiteX17" fmla="*/ 1640840 w 1640840"/>
                <a:gd name="connsiteY17" fmla="*/ 706120 h 1409700"/>
                <a:gd name="connsiteX18" fmla="*/ 1549400 w 1640840"/>
                <a:gd name="connsiteY18" fmla="*/ 533400 h 1409700"/>
                <a:gd name="connsiteX19" fmla="*/ 1445260 w 1640840"/>
                <a:gd name="connsiteY19" fmla="*/ 411480 h 1409700"/>
                <a:gd name="connsiteX20" fmla="*/ 1328420 w 1640840"/>
                <a:gd name="connsiteY20" fmla="*/ 287020 h 1409700"/>
                <a:gd name="connsiteX21" fmla="*/ 1211580 w 1640840"/>
                <a:gd name="connsiteY21" fmla="*/ 208280 h 1409700"/>
                <a:gd name="connsiteX22" fmla="*/ 1046480 w 1640840"/>
                <a:gd name="connsiteY22" fmla="*/ 106680 h 1409700"/>
                <a:gd name="connsiteX23" fmla="*/ 845820 w 1640840"/>
                <a:gd name="connsiteY23" fmla="*/ 43180 h 1409700"/>
                <a:gd name="connsiteX24" fmla="*/ 673100 w 1640840"/>
                <a:gd name="connsiteY24" fmla="*/ 12700 h 1409700"/>
                <a:gd name="connsiteX25" fmla="*/ 10160 w 1640840"/>
                <a:gd name="connsiteY2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0840" h="1409700">
                  <a:moveTo>
                    <a:pt x="10160" y="0"/>
                  </a:moveTo>
                  <a:lnTo>
                    <a:pt x="154940" y="297180"/>
                  </a:lnTo>
                  <a:lnTo>
                    <a:pt x="223520" y="551180"/>
                  </a:lnTo>
                  <a:lnTo>
                    <a:pt x="231140" y="716280"/>
                  </a:lnTo>
                  <a:lnTo>
                    <a:pt x="215900" y="866140"/>
                  </a:lnTo>
                  <a:lnTo>
                    <a:pt x="193040" y="1021080"/>
                  </a:lnTo>
                  <a:lnTo>
                    <a:pt x="132080" y="1176020"/>
                  </a:lnTo>
                  <a:lnTo>
                    <a:pt x="50800" y="1338580"/>
                  </a:lnTo>
                  <a:lnTo>
                    <a:pt x="0" y="1409700"/>
                  </a:lnTo>
                  <a:lnTo>
                    <a:pt x="640080" y="1404620"/>
                  </a:lnTo>
                  <a:lnTo>
                    <a:pt x="767080" y="1381760"/>
                  </a:lnTo>
                  <a:lnTo>
                    <a:pt x="957580" y="1343660"/>
                  </a:lnTo>
                  <a:lnTo>
                    <a:pt x="1117600" y="1277620"/>
                  </a:lnTo>
                  <a:lnTo>
                    <a:pt x="1259840" y="1186180"/>
                  </a:lnTo>
                  <a:lnTo>
                    <a:pt x="1419860" y="1038860"/>
                  </a:lnTo>
                  <a:lnTo>
                    <a:pt x="1539240" y="894080"/>
                  </a:lnTo>
                  <a:lnTo>
                    <a:pt x="1638300" y="749300"/>
                  </a:lnTo>
                  <a:lnTo>
                    <a:pt x="1640840" y="706120"/>
                  </a:lnTo>
                  <a:lnTo>
                    <a:pt x="1549400" y="533400"/>
                  </a:lnTo>
                  <a:lnTo>
                    <a:pt x="1445260" y="411480"/>
                  </a:lnTo>
                  <a:lnTo>
                    <a:pt x="1328420" y="287020"/>
                  </a:lnTo>
                  <a:lnTo>
                    <a:pt x="1211580" y="208280"/>
                  </a:lnTo>
                  <a:lnTo>
                    <a:pt x="1046480" y="106680"/>
                  </a:lnTo>
                  <a:lnTo>
                    <a:pt x="845820" y="43180"/>
                  </a:lnTo>
                  <a:lnTo>
                    <a:pt x="673100" y="1270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35A2ECD-958E-4418-9B8B-648E4F497A8E}"/>
                </a:ext>
              </a:extLst>
            </p:cNvPr>
            <p:cNvSpPr/>
            <p:nvPr/>
          </p:nvSpPr>
          <p:spPr>
            <a:xfrm>
              <a:off x="6833814" y="3269766"/>
              <a:ext cx="351488" cy="3514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8E0A0B32-5BC6-4381-908E-9EFE252D9A21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8607712" y="1561564"/>
            <a:ext cx="346641" cy="1037183"/>
          </a:xfrm>
          <a:prstGeom prst="bentConnector3">
            <a:avLst>
              <a:gd name="adj1" fmla="val 4062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F71C2F5A-5576-4D36-A034-E32814241C1A}"/>
              </a:ext>
            </a:extLst>
          </p:cNvPr>
          <p:cNvCxnSpPr>
            <a:cxnSpLocks/>
            <a:stCxn id="36" idx="3"/>
            <a:endCxn id="18" idx="5"/>
          </p:cNvCxnSpPr>
          <p:nvPr/>
        </p:nvCxnSpPr>
        <p:spPr>
          <a:xfrm flipV="1">
            <a:off x="8607712" y="2774425"/>
            <a:ext cx="355887" cy="871549"/>
          </a:xfrm>
          <a:prstGeom prst="bentConnector3">
            <a:avLst>
              <a:gd name="adj1" fmla="val 3814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5FCD227-81F4-409B-949E-499EB091EC8B}"/>
              </a:ext>
            </a:extLst>
          </p:cNvPr>
          <p:cNvGrpSpPr/>
          <p:nvPr/>
        </p:nvGrpSpPr>
        <p:grpSpPr>
          <a:xfrm>
            <a:off x="4554423" y="4639927"/>
            <a:ext cx="2734042" cy="1036650"/>
            <a:chOff x="3246841" y="3585094"/>
            <a:chExt cx="2195015" cy="1468015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BF44897-970F-412B-961A-8ECF54E52543}"/>
                </a:ext>
              </a:extLst>
            </p:cNvPr>
            <p:cNvSpPr/>
            <p:nvPr/>
          </p:nvSpPr>
          <p:spPr>
            <a:xfrm>
              <a:off x="3246841" y="3585094"/>
              <a:ext cx="2195015" cy="1468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kinematic / dynamic check</a:t>
              </a:r>
            </a:p>
          </p:txBody>
        </p:sp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FFEA0FBF-47B7-42A3-8C18-BCC51AEE01F8}"/>
                </a:ext>
              </a:extLst>
            </p:cNvPr>
            <p:cNvSpPr/>
            <p:nvPr/>
          </p:nvSpPr>
          <p:spPr>
            <a:xfrm>
              <a:off x="3338211" y="4118923"/>
              <a:ext cx="2049724" cy="8165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check if turn radius is not violated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51AE3D34-7DC6-4BFC-A4C9-D222638DCC5C}"/>
              </a:ext>
            </a:extLst>
          </p:cNvPr>
          <p:cNvGrpSpPr/>
          <p:nvPr/>
        </p:nvGrpSpPr>
        <p:grpSpPr>
          <a:xfrm>
            <a:off x="9742799" y="2628770"/>
            <a:ext cx="483181" cy="342109"/>
            <a:chOff x="5194300" y="2733040"/>
            <a:chExt cx="1991002" cy="1409700"/>
          </a:xfrm>
        </p:grpSpPr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A6A691BF-6F15-42D2-818D-35CC73C846C5}"/>
                </a:ext>
              </a:extLst>
            </p:cNvPr>
            <p:cNvSpPr/>
            <p:nvPr/>
          </p:nvSpPr>
          <p:spPr>
            <a:xfrm>
              <a:off x="5194300" y="2733040"/>
              <a:ext cx="1640840" cy="1409700"/>
            </a:xfrm>
            <a:custGeom>
              <a:avLst/>
              <a:gdLst>
                <a:gd name="connsiteX0" fmla="*/ 10160 w 1640840"/>
                <a:gd name="connsiteY0" fmla="*/ 0 h 1409700"/>
                <a:gd name="connsiteX1" fmla="*/ 154940 w 1640840"/>
                <a:gd name="connsiteY1" fmla="*/ 297180 h 1409700"/>
                <a:gd name="connsiteX2" fmla="*/ 223520 w 1640840"/>
                <a:gd name="connsiteY2" fmla="*/ 551180 h 1409700"/>
                <a:gd name="connsiteX3" fmla="*/ 231140 w 1640840"/>
                <a:gd name="connsiteY3" fmla="*/ 716280 h 1409700"/>
                <a:gd name="connsiteX4" fmla="*/ 215900 w 1640840"/>
                <a:gd name="connsiteY4" fmla="*/ 866140 h 1409700"/>
                <a:gd name="connsiteX5" fmla="*/ 193040 w 1640840"/>
                <a:gd name="connsiteY5" fmla="*/ 1021080 h 1409700"/>
                <a:gd name="connsiteX6" fmla="*/ 132080 w 1640840"/>
                <a:gd name="connsiteY6" fmla="*/ 1176020 h 1409700"/>
                <a:gd name="connsiteX7" fmla="*/ 50800 w 1640840"/>
                <a:gd name="connsiteY7" fmla="*/ 1338580 h 1409700"/>
                <a:gd name="connsiteX8" fmla="*/ 0 w 1640840"/>
                <a:gd name="connsiteY8" fmla="*/ 1409700 h 1409700"/>
                <a:gd name="connsiteX9" fmla="*/ 640080 w 1640840"/>
                <a:gd name="connsiteY9" fmla="*/ 1404620 h 1409700"/>
                <a:gd name="connsiteX10" fmla="*/ 767080 w 1640840"/>
                <a:gd name="connsiteY10" fmla="*/ 1381760 h 1409700"/>
                <a:gd name="connsiteX11" fmla="*/ 957580 w 1640840"/>
                <a:gd name="connsiteY11" fmla="*/ 1343660 h 1409700"/>
                <a:gd name="connsiteX12" fmla="*/ 1117600 w 1640840"/>
                <a:gd name="connsiteY12" fmla="*/ 1277620 h 1409700"/>
                <a:gd name="connsiteX13" fmla="*/ 1259840 w 1640840"/>
                <a:gd name="connsiteY13" fmla="*/ 1186180 h 1409700"/>
                <a:gd name="connsiteX14" fmla="*/ 1419860 w 1640840"/>
                <a:gd name="connsiteY14" fmla="*/ 1038860 h 1409700"/>
                <a:gd name="connsiteX15" fmla="*/ 1539240 w 1640840"/>
                <a:gd name="connsiteY15" fmla="*/ 894080 h 1409700"/>
                <a:gd name="connsiteX16" fmla="*/ 1638300 w 1640840"/>
                <a:gd name="connsiteY16" fmla="*/ 749300 h 1409700"/>
                <a:gd name="connsiteX17" fmla="*/ 1640840 w 1640840"/>
                <a:gd name="connsiteY17" fmla="*/ 706120 h 1409700"/>
                <a:gd name="connsiteX18" fmla="*/ 1549400 w 1640840"/>
                <a:gd name="connsiteY18" fmla="*/ 533400 h 1409700"/>
                <a:gd name="connsiteX19" fmla="*/ 1445260 w 1640840"/>
                <a:gd name="connsiteY19" fmla="*/ 411480 h 1409700"/>
                <a:gd name="connsiteX20" fmla="*/ 1328420 w 1640840"/>
                <a:gd name="connsiteY20" fmla="*/ 287020 h 1409700"/>
                <a:gd name="connsiteX21" fmla="*/ 1211580 w 1640840"/>
                <a:gd name="connsiteY21" fmla="*/ 208280 h 1409700"/>
                <a:gd name="connsiteX22" fmla="*/ 1046480 w 1640840"/>
                <a:gd name="connsiteY22" fmla="*/ 106680 h 1409700"/>
                <a:gd name="connsiteX23" fmla="*/ 845820 w 1640840"/>
                <a:gd name="connsiteY23" fmla="*/ 43180 h 1409700"/>
                <a:gd name="connsiteX24" fmla="*/ 673100 w 1640840"/>
                <a:gd name="connsiteY24" fmla="*/ 12700 h 1409700"/>
                <a:gd name="connsiteX25" fmla="*/ 10160 w 1640840"/>
                <a:gd name="connsiteY2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0840" h="1409700">
                  <a:moveTo>
                    <a:pt x="10160" y="0"/>
                  </a:moveTo>
                  <a:lnTo>
                    <a:pt x="154940" y="297180"/>
                  </a:lnTo>
                  <a:lnTo>
                    <a:pt x="223520" y="551180"/>
                  </a:lnTo>
                  <a:lnTo>
                    <a:pt x="231140" y="716280"/>
                  </a:lnTo>
                  <a:lnTo>
                    <a:pt x="215900" y="866140"/>
                  </a:lnTo>
                  <a:lnTo>
                    <a:pt x="193040" y="1021080"/>
                  </a:lnTo>
                  <a:lnTo>
                    <a:pt x="132080" y="1176020"/>
                  </a:lnTo>
                  <a:lnTo>
                    <a:pt x="50800" y="1338580"/>
                  </a:lnTo>
                  <a:lnTo>
                    <a:pt x="0" y="1409700"/>
                  </a:lnTo>
                  <a:lnTo>
                    <a:pt x="640080" y="1404620"/>
                  </a:lnTo>
                  <a:lnTo>
                    <a:pt x="767080" y="1381760"/>
                  </a:lnTo>
                  <a:lnTo>
                    <a:pt x="957580" y="1343660"/>
                  </a:lnTo>
                  <a:lnTo>
                    <a:pt x="1117600" y="1277620"/>
                  </a:lnTo>
                  <a:lnTo>
                    <a:pt x="1259840" y="1186180"/>
                  </a:lnTo>
                  <a:lnTo>
                    <a:pt x="1419860" y="1038860"/>
                  </a:lnTo>
                  <a:lnTo>
                    <a:pt x="1539240" y="894080"/>
                  </a:lnTo>
                  <a:lnTo>
                    <a:pt x="1638300" y="749300"/>
                  </a:lnTo>
                  <a:lnTo>
                    <a:pt x="1640840" y="706120"/>
                  </a:lnTo>
                  <a:lnTo>
                    <a:pt x="1549400" y="533400"/>
                  </a:lnTo>
                  <a:lnTo>
                    <a:pt x="1445260" y="411480"/>
                  </a:lnTo>
                  <a:lnTo>
                    <a:pt x="1328420" y="287020"/>
                  </a:lnTo>
                  <a:lnTo>
                    <a:pt x="1211580" y="208280"/>
                  </a:lnTo>
                  <a:lnTo>
                    <a:pt x="1046480" y="106680"/>
                  </a:lnTo>
                  <a:lnTo>
                    <a:pt x="845820" y="43180"/>
                  </a:lnTo>
                  <a:lnTo>
                    <a:pt x="673100" y="1270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13C8BA9-7096-482D-8172-0422362618BE}"/>
                </a:ext>
              </a:extLst>
            </p:cNvPr>
            <p:cNvSpPr/>
            <p:nvPr/>
          </p:nvSpPr>
          <p:spPr>
            <a:xfrm>
              <a:off x="6833814" y="3269766"/>
              <a:ext cx="351488" cy="3514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C3D8B58-C7A3-412D-8151-C428519CD4AF}"/>
              </a:ext>
            </a:extLst>
          </p:cNvPr>
          <p:cNvCxnSpPr>
            <a:cxnSpLocks/>
          </p:cNvCxnSpPr>
          <p:nvPr/>
        </p:nvCxnSpPr>
        <p:spPr>
          <a:xfrm>
            <a:off x="10216294" y="2802999"/>
            <a:ext cx="366773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077F4D51-11BF-4B21-A3C4-BA7E6E9C9AAF}"/>
              </a:ext>
            </a:extLst>
          </p:cNvPr>
          <p:cNvCxnSpPr>
            <a:cxnSpLocks/>
            <a:stCxn id="46" idx="3"/>
            <a:endCxn id="57" idx="1"/>
          </p:cNvCxnSpPr>
          <p:nvPr/>
        </p:nvCxnSpPr>
        <p:spPr>
          <a:xfrm>
            <a:off x="8627807" y="5165211"/>
            <a:ext cx="326546" cy="500381"/>
          </a:xfrm>
          <a:prstGeom prst="bentConnector3">
            <a:avLst>
              <a:gd name="adj1" fmla="val 39037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F20F207D-7D80-4858-9ED2-0E71BEDF614A}"/>
              </a:ext>
            </a:extLst>
          </p:cNvPr>
          <p:cNvSpPr/>
          <p:nvPr/>
        </p:nvSpPr>
        <p:spPr>
          <a:xfrm>
            <a:off x="7684767" y="5009732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valid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16E3215-3B2E-4E4A-8301-6C5B3B94FF6B}"/>
              </a:ext>
            </a:extLst>
          </p:cNvPr>
          <p:cNvCxnSpPr>
            <a:cxnSpLocks/>
          </p:cNvCxnSpPr>
          <p:nvPr/>
        </p:nvCxnSpPr>
        <p:spPr>
          <a:xfrm>
            <a:off x="7311330" y="5172619"/>
            <a:ext cx="376207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2CD445EE-B2A0-45EB-95CF-7C3529994D02}"/>
              </a:ext>
            </a:extLst>
          </p:cNvPr>
          <p:cNvCxnSpPr>
            <a:cxnSpLocks/>
            <a:stCxn id="106" idx="3"/>
            <a:endCxn id="33" idx="1"/>
          </p:cNvCxnSpPr>
          <p:nvPr/>
        </p:nvCxnSpPr>
        <p:spPr>
          <a:xfrm>
            <a:off x="3707665" y="1599839"/>
            <a:ext cx="846758" cy="3558413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A18BB05A-CCA6-4199-9D8B-95015297648F}"/>
              </a:ext>
            </a:extLst>
          </p:cNvPr>
          <p:cNvGrpSpPr/>
          <p:nvPr/>
        </p:nvGrpSpPr>
        <p:grpSpPr>
          <a:xfrm>
            <a:off x="4562226" y="5841809"/>
            <a:ext cx="2734042" cy="1036650"/>
            <a:chOff x="3246841" y="3585094"/>
            <a:chExt cx="2195015" cy="1468015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2FEC31BC-9D2F-483B-BEB7-34F0017482AB}"/>
                </a:ext>
              </a:extLst>
            </p:cNvPr>
            <p:cNvSpPr/>
            <p:nvPr/>
          </p:nvSpPr>
          <p:spPr>
            <a:xfrm>
              <a:off x="3246841" y="3585094"/>
              <a:ext cx="2195015" cy="1468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safe end-state check</a:t>
              </a:r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860E321D-F90C-42C2-A485-6E6399745207}"/>
                </a:ext>
              </a:extLst>
            </p:cNvPr>
            <p:cNvSpPr/>
            <p:nvPr/>
          </p:nvSpPr>
          <p:spPr>
            <a:xfrm>
              <a:off x="3338211" y="4118923"/>
              <a:ext cx="2049724" cy="8165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check if end-state of </a:t>
              </a:r>
              <a:r>
                <a:rPr kumimoji="0" lang="en-US" sz="15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traj</a:t>
              </a: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. is safe (here: v=0m/s)</a:t>
              </a:r>
            </a:p>
          </p:txBody>
        </p:sp>
      </p:grp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2E5136E1-6526-400D-B274-A1A83E307370}"/>
              </a:ext>
            </a:extLst>
          </p:cNvPr>
          <p:cNvCxnSpPr>
            <a:cxnSpLocks/>
            <a:stCxn id="106" idx="3"/>
            <a:endCxn id="51" idx="1"/>
          </p:cNvCxnSpPr>
          <p:nvPr/>
        </p:nvCxnSpPr>
        <p:spPr>
          <a:xfrm>
            <a:off x="3707665" y="1599839"/>
            <a:ext cx="854561" cy="476029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BF3A6E5-ACA8-49F1-B2A7-A1A2CA782DEE}"/>
              </a:ext>
            </a:extLst>
          </p:cNvPr>
          <p:cNvCxnSpPr>
            <a:cxnSpLocks/>
          </p:cNvCxnSpPr>
          <p:nvPr/>
        </p:nvCxnSpPr>
        <p:spPr>
          <a:xfrm>
            <a:off x="7296268" y="6364690"/>
            <a:ext cx="376207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862AF297-9D49-474E-AF02-E965F38FDD08}"/>
              </a:ext>
            </a:extLst>
          </p:cNvPr>
          <p:cNvSpPr/>
          <p:nvPr/>
        </p:nvSpPr>
        <p:spPr>
          <a:xfrm>
            <a:off x="7687128" y="6204655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valid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60F8DD5E-C2F1-4267-A4CB-58E9BB00A6D9}"/>
              </a:ext>
            </a:extLst>
          </p:cNvPr>
          <p:cNvGrpSpPr/>
          <p:nvPr/>
        </p:nvGrpSpPr>
        <p:grpSpPr>
          <a:xfrm>
            <a:off x="8916752" y="5593472"/>
            <a:ext cx="483181" cy="342109"/>
            <a:chOff x="5194300" y="2733040"/>
            <a:chExt cx="1991002" cy="1409700"/>
          </a:xfrm>
        </p:grpSpPr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CE894077-C45F-4DCB-A28F-12A811E722DF}"/>
                </a:ext>
              </a:extLst>
            </p:cNvPr>
            <p:cNvSpPr/>
            <p:nvPr/>
          </p:nvSpPr>
          <p:spPr>
            <a:xfrm>
              <a:off x="5194300" y="2733040"/>
              <a:ext cx="1640840" cy="1409700"/>
            </a:xfrm>
            <a:custGeom>
              <a:avLst/>
              <a:gdLst>
                <a:gd name="connsiteX0" fmla="*/ 10160 w 1640840"/>
                <a:gd name="connsiteY0" fmla="*/ 0 h 1409700"/>
                <a:gd name="connsiteX1" fmla="*/ 154940 w 1640840"/>
                <a:gd name="connsiteY1" fmla="*/ 297180 h 1409700"/>
                <a:gd name="connsiteX2" fmla="*/ 223520 w 1640840"/>
                <a:gd name="connsiteY2" fmla="*/ 551180 h 1409700"/>
                <a:gd name="connsiteX3" fmla="*/ 231140 w 1640840"/>
                <a:gd name="connsiteY3" fmla="*/ 716280 h 1409700"/>
                <a:gd name="connsiteX4" fmla="*/ 215900 w 1640840"/>
                <a:gd name="connsiteY4" fmla="*/ 866140 h 1409700"/>
                <a:gd name="connsiteX5" fmla="*/ 193040 w 1640840"/>
                <a:gd name="connsiteY5" fmla="*/ 1021080 h 1409700"/>
                <a:gd name="connsiteX6" fmla="*/ 132080 w 1640840"/>
                <a:gd name="connsiteY6" fmla="*/ 1176020 h 1409700"/>
                <a:gd name="connsiteX7" fmla="*/ 50800 w 1640840"/>
                <a:gd name="connsiteY7" fmla="*/ 1338580 h 1409700"/>
                <a:gd name="connsiteX8" fmla="*/ 0 w 1640840"/>
                <a:gd name="connsiteY8" fmla="*/ 1409700 h 1409700"/>
                <a:gd name="connsiteX9" fmla="*/ 640080 w 1640840"/>
                <a:gd name="connsiteY9" fmla="*/ 1404620 h 1409700"/>
                <a:gd name="connsiteX10" fmla="*/ 767080 w 1640840"/>
                <a:gd name="connsiteY10" fmla="*/ 1381760 h 1409700"/>
                <a:gd name="connsiteX11" fmla="*/ 957580 w 1640840"/>
                <a:gd name="connsiteY11" fmla="*/ 1343660 h 1409700"/>
                <a:gd name="connsiteX12" fmla="*/ 1117600 w 1640840"/>
                <a:gd name="connsiteY12" fmla="*/ 1277620 h 1409700"/>
                <a:gd name="connsiteX13" fmla="*/ 1259840 w 1640840"/>
                <a:gd name="connsiteY13" fmla="*/ 1186180 h 1409700"/>
                <a:gd name="connsiteX14" fmla="*/ 1419860 w 1640840"/>
                <a:gd name="connsiteY14" fmla="*/ 1038860 h 1409700"/>
                <a:gd name="connsiteX15" fmla="*/ 1539240 w 1640840"/>
                <a:gd name="connsiteY15" fmla="*/ 894080 h 1409700"/>
                <a:gd name="connsiteX16" fmla="*/ 1638300 w 1640840"/>
                <a:gd name="connsiteY16" fmla="*/ 749300 h 1409700"/>
                <a:gd name="connsiteX17" fmla="*/ 1640840 w 1640840"/>
                <a:gd name="connsiteY17" fmla="*/ 706120 h 1409700"/>
                <a:gd name="connsiteX18" fmla="*/ 1549400 w 1640840"/>
                <a:gd name="connsiteY18" fmla="*/ 533400 h 1409700"/>
                <a:gd name="connsiteX19" fmla="*/ 1445260 w 1640840"/>
                <a:gd name="connsiteY19" fmla="*/ 411480 h 1409700"/>
                <a:gd name="connsiteX20" fmla="*/ 1328420 w 1640840"/>
                <a:gd name="connsiteY20" fmla="*/ 287020 h 1409700"/>
                <a:gd name="connsiteX21" fmla="*/ 1211580 w 1640840"/>
                <a:gd name="connsiteY21" fmla="*/ 208280 h 1409700"/>
                <a:gd name="connsiteX22" fmla="*/ 1046480 w 1640840"/>
                <a:gd name="connsiteY22" fmla="*/ 106680 h 1409700"/>
                <a:gd name="connsiteX23" fmla="*/ 845820 w 1640840"/>
                <a:gd name="connsiteY23" fmla="*/ 43180 h 1409700"/>
                <a:gd name="connsiteX24" fmla="*/ 673100 w 1640840"/>
                <a:gd name="connsiteY24" fmla="*/ 12700 h 1409700"/>
                <a:gd name="connsiteX25" fmla="*/ 10160 w 1640840"/>
                <a:gd name="connsiteY2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0840" h="1409700">
                  <a:moveTo>
                    <a:pt x="10160" y="0"/>
                  </a:moveTo>
                  <a:lnTo>
                    <a:pt x="154940" y="297180"/>
                  </a:lnTo>
                  <a:lnTo>
                    <a:pt x="223520" y="551180"/>
                  </a:lnTo>
                  <a:lnTo>
                    <a:pt x="231140" y="716280"/>
                  </a:lnTo>
                  <a:lnTo>
                    <a:pt x="215900" y="866140"/>
                  </a:lnTo>
                  <a:lnTo>
                    <a:pt x="193040" y="1021080"/>
                  </a:lnTo>
                  <a:lnTo>
                    <a:pt x="132080" y="1176020"/>
                  </a:lnTo>
                  <a:lnTo>
                    <a:pt x="50800" y="1338580"/>
                  </a:lnTo>
                  <a:lnTo>
                    <a:pt x="0" y="1409700"/>
                  </a:lnTo>
                  <a:lnTo>
                    <a:pt x="640080" y="1404620"/>
                  </a:lnTo>
                  <a:lnTo>
                    <a:pt x="767080" y="1381760"/>
                  </a:lnTo>
                  <a:lnTo>
                    <a:pt x="957580" y="1343660"/>
                  </a:lnTo>
                  <a:lnTo>
                    <a:pt x="1117600" y="1277620"/>
                  </a:lnTo>
                  <a:lnTo>
                    <a:pt x="1259840" y="1186180"/>
                  </a:lnTo>
                  <a:lnTo>
                    <a:pt x="1419860" y="1038860"/>
                  </a:lnTo>
                  <a:lnTo>
                    <a:pt x="1539240" y="894080"/>
                  </a:lnTo>
                  <a:lnTo>
                    <a:pt x="1638300" y="749300"/>
                  </a:lnTo>
                  <a:lnTo>
                    <a:pt x="1640840" y="706120"/>
                  </a:lnTo>
                  <a:lnTo>
                    <a:pt x="1549400" y="533400"/>
                  </a:lnTo>
                  <a:lnTo>
                    <a:pt x="1445260" y="411480"/>
                  </a:lnTo>
                  <a:lnTo>
                    <a:pt x="1328420" y="287020"/>
                  </a:lnTo>
                  <a:lnTo>
                    <a:pt x="1211580" y="208280"/>
                  </a:lnTo>
                  <a:lnTo>
                    <a:pt x="1046480" y="106680"/>
                  </a:lnTo>
                  <a:lnTo>
                    <a:pt x="845820" y="43180"/>
                  </a:lnTo>
                  <a:lnTo>
                    <a:pt x="673100" y="1270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5CEC6A3-B575-4D5C-B22B-2D65DD4F5655}"/>
                </a:ext>
              </a:extLst>
            </p:cNvPr>
            <p:cNvSpPr/>
            <p:nvPr/>
          </p:nvSpPr>
          <p:spPr>
            <a:xfrm>
              <a:off x="6833814" y="3269766"/>
              <a:ext cx="351488" cy="3514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F242A87A-BE9D-4502-8BA5-47183329CFAD}"/>
              </a:ext>
            </a:extLst>
          </p:cNvPr>
          <p:cNvCxnSpPr>
            <a:cxnSpLocks/>
            <a:stCxn id="55" idx="3"/>
            <a:endCxn id="57" idx="5"/>
          </p:cNvCxnSpPr>
          <p:nvPr/>
        </p:nvCxnSpPr>
        <p:spPr>
          <a:xfrm flipV="1">
            <a:off x="8630168" y="5841270"/>
            <a:ext cx="333431" cy="518864"/>
          </a:xfrm>
          <a:prstGeom prst="bentConnector3">
            <a:avLst>
              <a:gd name="adj1" fmla="val 3941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08FD7BE9-8213-425D-B448-DF3735B33C5D}"/>
              </a:ext>
            </a:extLst>
          </p:cNvPr>
          <p:cNvCxnSpPr>
            <a:cxnSpLocks/>
            <a:stCxn id="58" idx="6"/>
            <a:endCxn id="41" idx="5"/>
          </p:cNvCxnSpPr>
          <p:nvPr/>
        </p:nvCxnSpPr>
        <p:spPr>
          <a:xfrm flipV="1">
            <a:off x="9399933" y="2876568"/>
            <a:ext cx="389713" cy="2889808"/>
          </a:xfrm>
          <a:prstGeom prst="bentConnector3">
            <a:avLst>
              <a:gd name="adj1" fmla="val 2065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55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8A750B9-EA3B-45D7-B5EF-5F4C6E77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37" y="670231"/>
            <a:ext cx="1911327" cy="1801262"/>
          </a:xfrm>
        </p:spPr>
        <p:txBody>
          <a:bodyPr/>
          <a:lstStyle/>
          <a:p>
            <a:r>
              <a:rPr lang="en-US" dirty="0"/>
              <a:t>Scheme for </a:t>
            </a:r>
            <a:r>
              <a:rPr lang="en-US" dirty="0" err="1"/>
              <a:t>supmod</a:t>
            </a:r>
            <a:r>
              <a:rPr lang="en-US" dirty="0"/>
              <a:t>_</a:t>
            </a:r>
            <a:br>
              <a:rPr lang="en-US" dirty="0"/>
            </a:br>
            <a:r>
              <a:rPr lang="en-US" dirty="0" err="1"/>
              <a:t>static_collsion</a:t>
            </a:r>
            <a:endParaRPr lang="en-US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CA4808C9-FDE4-44B9-BCA4-E3FE340F0D68}"/>
              </a:ext>
            </a:extLst>
          </p:cNvPr>
          <p:cNvSpPr/>
          <p:nvPr/>
        </p:nvSpPr>
        <p:spPr>
          <a:xfrm>
            <a:off x="3772525" y="1778611"/>
            <a:ext cx="4046013" cy="26633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supmod_static_collision.py</a:t>
            </a:r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C744F155-2E08-4B0E-B6DF-E91E22E682B6}"/>
              </a:ext>
            </a:extLst>
          </p:cNvPr>
          <p:cNvGrpSpPr/>
          <p:nvPr/>
        </p:nvGrpSpPr>
        <p:grpSpPr>
          <a:xfrm>
            <a:off x="2739458" y="2771692"/>
            <a:ext cx="1789798" cy="699174"/>
            <a:chOff x="1998316" y="4629113"/>
            <a:chExt cx="1789798" cy="699174"/>
          </a:xfrm>
        </p:grpSpPr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2E4A6C8C-FC6B-4AB8-9A9D-F1F880F857AD}"/>
                </a:ext>
              </a:extLst>
            </p:cNvPr>
            <p:cNvSpPr/>
            <p:nvPr/>
          </p:nvSpPr>
          <p:spPr>
            <a:xfrm>
              <a:off x="1998316" y="5017330"/>
              <a:ext cx="943040" cy="3109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trajectory</a:t>
              </a:r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626E33BA-FC88-4DFF-B0FC-03D933636CE2}"/>
                </a:ext>
              </a:extLst>
            </p:cNvPr>
            <p:cNvSpPr/>
            <p:nvPr/>
          </p:nvSpPr>
          <p:spPr>
            <a:xfrm>
              <a:off x="1998316" y="4629113"/>
              <a:ext cx="943040" cy="3109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map</a:t>
              </a:r>
            </a:p>
          </p:txBody>
        </p: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D704F794-7015-46D8-8165-C5F3370C8F15}"/>
                </a:ext>
              </a:extLst>
            </p:cNvPr>
            <p:cNvCxnSpPr>
              <a:cxnSpLocks/>
              <a:stCxn id="107" idx="3"/>
            </p:cNvCxnSpPr>
            <p:nvPr/>
          </p:nvCxnSpPr>
          <p:spPr>
            <a:xfrm>
              <a:off x="2941356" y="4784592"/>
              <a:ext cx="84675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620E14BC-321B-4715-9BEB-586B8332A94B}"/>
                </a:ext>
              </a:extLst>
            </p:cNvPr>
            <p:cNvCxnSpPr>
              <a:cxnSpLocks/>
            </p:cNvCxnSpPr>
            <p:nvPr/>
          </p:nvCxnSpPr>
          <p:spPr>
            <a:xfrm>
              <a:off x="2941356" y="5172808"/>
              <a:ext cx="84675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2AEABCEF-1EA5-4D8A-8445-E0189FD96010}"/>
              </a:ext>
            </a:extLst>
          </p:cNvPr>
          <p:cNvSpPr/>
          <p:nvPr/>
        </p:nvSpPr>
        <p:spPr>
          <a:xfrm>
            <a:off x="8087430" y="3120171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score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9FD5448-5C95-412C-B13B-8581786408E5}"/>
              </a:ext>
            </a:extLst>
          </p:cNvPr>
          <p:cNvGrpSpPr/>
          <p:nvPr/>
        </p:nvGrpSpPr>
        <p:grpSpPr>
          <a:xfrm>
            <a:off x="4529256" y="2181573"/>
            <a:ext cx="2734042" cy="2132597"/>
            <a:chOff x="3201685" y="1756105"/>
            <a:chExt cx="2201613" cy="2132597"/>
          </a:xfrm>
        </p:grpSpPr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A44CC41F-2435-44BA-96CC-27C7D651EE07}"/>
                </a:ext>
              </a:extLst>
            </p:cNvPr>
            <p:cNvGrpSpPr/>
            <p:nvPr/>
          </p:nvGrpSpPr>
          <p:grpSpPr>
            <a:xfrm>
              <a:off x="3201685" y="1756105"/>
              <a:ext cx="2201613" cy="2132597"/>
              <a:chOff x="3246841" y="1758144"/>
              <a:chExt cx="2201613" cy="2132597"/>
            </a:xfrm>
          </p:grpSpPr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BE42EE95-E719-49AB-A8C0-AE4BFB2054C6}"/>
                  </a:ext>
                </a:extLst>
              </p:cNvPr>
              <p:cNvSpPr/>
              <p:nvPr/>
            </p:nvSpPr>
            <p:spPr>
              <a:xfrm>
                <a:off x="3246841" y="1758144"/>
                <a:ext cx="2201613" cy="21325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map-check</a:t>
                </a:r>
              </a:p>
            </p:txBody>
          </p:sp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CF755A9-C6E5-4FEA-BDF8-9C836E739190}"/>
                  </a:ext>
                </a:extLst>
              </p:cNvPr>
              <p:cNvSpPr/>
              <p:nvPr/>
            </p:nvSpPr>
            <p:spPr>
              <a:xfrm>
                <a:off x="3329069" y="2089873"/>
                <a:ext cx="2049724" cy="576578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500" dirty="0">
                    <a:solidFill>
                      <a:sysClr val="windowText" lastClr="000000"/>
                    </a:solidFill>
                    <a:latin typeface="Arial"/>
                  </a:rPr>
                  <a:t>ray-tracing based on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500" dirty="0">
                    <a:solidFill>
                      <a:sysClr val="windowText" lastClr="000000"/>
                    </a:solidFill>
                    <a:latin typeface="Arial"/>
                  </a:rPr>
                  <a:t>occupancy-grid</a:t>
                </a: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id="{0D24950E-46D7-4A7A-98C2-8E5236913014}"/>
                  </a:ext>
                </a:extLst>
              </p:cNvPr>
              <p:cNvSpPr/>
              <p:nvPr/>
            </p:nvSpPr>
            <p:spPr>
              <a:xfrm>
                <a:off x="3329069" y="3205343"/>
                <a:ext cx="2049724" cy="576578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patch intersection based on </a:t>
                </a:r>
                <a:r>
                  <a:rPr kumimoji="0" lang="en-US" sz="15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lanelets</a:t>
                </a: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(bound-arrays)</a:t>
                </a:r>
              </a:p>
            </p:txBody>
          </p:sp>
        </p:grpSp>
        <p:cxnSp>
          <p:nvCxnSpPr>
            <p:cNvPr id="26" name="Verbinder: gewinkelt 25">
              <a:extLst>
                <a:ext uri="{FF2B5EF4-FFF2-40B4-BE49-F238E27FC236}">
                  <a16:creationId xmlns:a16="http://schemas.microsoft.com/office/drawing/2014/main" id="{8135D660-5938-4239-AEFE-3970C284C28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62959" y="2933021"/>
              <a:ext cx="317505" cy="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98BE6B9-F552-4D9D-8A05-32BEAEA3D52E}"/>
                </a:ext>
              </a:extLst>
            </p:cNvPr>
            <p:cNvSpPr txBox="1"/>
            <p:nvPr/>
          </p:nvSpPr>
          <p:spPr>
            <a:xfrm>
              <a:off x="3777754" y="2685062"/>
              <a:ext cx="1110381" cy="4706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solidFill>
                    <a:schemeClr val="accent5"/>
                  </a:solidFill>
                </a:rPr>
                <a:t>d</a:t>
              </a:r>
              <a:r>
                <a:rPr lang="en-US" sz="1400" dirty="0">
                  <a:solidFill>
                    <a:schemeClr val="accent5"/>
                  </a:solidFill>
                  <a:latin typeface="+mn-lt"/>
                </a:rPr>
                <a:t>epending on map-format</a:t>
              </a:r>
            </a:p>
          </p:txBody>
        </p:sp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E13D071-1498-4036-8836-DB8EF9CBB14F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7263298" y="3275650"/>
            <a:ext cx="824132" cy="146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32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8A750B9-EA3B-45D7-B5EF-5F4C6E77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69" y="670231"/>
            <a:ext cx="1911327" cy="1339597"/>
          </a:xfrm>
        </p:spPr>
        <p:txBody>
          <a:bodyPr/>
          <a:lstStyle/>
          <a:p>
            <a:r>
              <a:rPr lang="en-US" dirty="0"/>
              <a:t>Scheme for </a:t>
            </a:r>
            <a:r>
              <a:rPr lang="en-US" dirty="0" err="1"/>
              <a:t>supmod</a:t>
            </a:r>
            <a:r>
              <a:rPr lang="en-US" dirty="0"/>
              <a:t>_</a:t>
            </a:r>
            <a:br>
              <a:rPr lang="en-US" dirty="0"/>
            </a:br>
            <a:r>
              <a:rPr lang="en-US" dirty="0"/>
              <a:t>friction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CA4808C9-FDE4-44B9-BCA4-E3FE340F0D68}"/>
              </a:ext>
            </a:extLst>
          </p:cNvPr>
          <p:cNvSpPr/>
          <p:nvPr/>
        </p:nvSpPr>
        <p:spPr>
          <a:xfrm>
            <a:off x="3848027" y="1623414"/>
            <a:ext cx="4092154" cy="2570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supmod_friction.py</a:t>
            </a:r>
          </a:p>
        </p:txBody>
      </p: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4A0BF07B-5DCA-48B7-9272-AD694BD92EFA}"/>
              </a:ext>
            </a:extLst>
          </p:cNvPr>
          <p:cNvGrpSpPr/>
          <p:nvPr/>
        </p:nvGrpSpPr>
        <p:grpSpPr>
          <a:xfrm>
            <a:off x="4604757" y="2278237"/>
            <a:ext cx="2734042" cy="1730350"/>
            <a:chOff x="3246841" y="3585093"/>
            <a:chExt cx="2195015" cy="2450373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A49CE09D-6361-4848-A0E9-5C6EE00E559A}"/>
                </a:ext>
              </a:extLst>
            </p:cNvPr>
            <p:cNvSpPr/>
            <p:nvPr/>
          </p:nvSpPr>
          <p:spPr>
            <a:xfrm>
              <a:off x="3246841" y="3585093"/>
              <a:ext cx="2195015" cy="24503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friction / acceleration check</a:t>
              </a:r>
            </a:p>
          </p:txBody>
        </p:sp>
        <p:sp>
          <p:nvSpPr>
            <p:cNvPr id="91" name="Rechteck: abgerundete Ecken 90">
              <a:extLst>
                <a:ext uri="{FF2B5EF4-FFF2-40B4-BE49-F238E27FC236}">
                  <a16:creationId xmlns:a16="http://schemas.microsoft.com/office/drawing/2014/main" id="{7DE8F087-24CB-41E8-9ABB-5286E412A174}"/>
                </a:ext>
              </a:extLst>
            </p:cNvPr>
            <p:cNvSpPr/>
            <p:nvPr/>
          </p:nvSpPr>
          <p:spPr>
            <a:xfrm>
              <a:off x="3338211" y="4118923"/>
              <a:ext cx="2049724" cy="8165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determine</a:t>
              </a:r>
              <a:r>
                <a:rPr lang="en-US" sz="1500" dirty="0">
                  <a:solidFill>
                    <a:sysClr val="windowText" lastClr="000000"/>
                  </a:solidFill>
                  <a:latin typeface="Arial"/>
                </a:rPr>
                <a:t> requested lat. &amp; long. acceleration</a:t>
              </a: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F67B4F0D-5816-4E46-94C5-6E5CF04BFE53}"/>
                </a:ext>
              </a:extLst>
            </p:cNvPr>
            <p:cNvSpPr/>
            <p:nvPr/>
          </p:nvSpPr>
          <p:spPr>
            <a:xfrm>
              <a:off x="3329069" y="5052473"/>
              <a:ext cx="2049724" cy="84107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check for friction circle compliance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C744F155-2E08-4B0E-B6DF-E91E22E682B6}"/>
              </a:ext>
            </a:extLst>
          </p:cNvPr>
          <p:cNvGrpSpPr/>
          <p:nvPr/>
        </p:nvGrpSpPr>
        <p:grpSpPr>
          <a:xfrm>
            <a:off x="2814959" y="2987934"/>
            <a:ext cx="1789798" cy="310957"/>
            <a:chOff x="1998316" y="5017330"/>
            <a:chExt cx="1789798" cy="310957"/>
          </a:xfrm>
        </p:grpSpPr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2E4A6C8C-FC6B-4AB8-9A9D-F1F880F857AD}"/>
                </a:ext>
              </a:extLst>
            </p:cNvPr>
            <p:cNvSpPr/>
            <p:nvPr/>
          </p:nvSpPr>
          <p:spPr>
            <a:xfrm>
              <a:off x="1998316" y="5017330"/>
              <a:ext cx="943040" cy="3109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trajectory</a:t>
              </a:r>
            </a:p>
          </p:txBody>
        </p: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620E14BC-321B-4715-9BEB-586B8332A94B}"/>
                </a:ext>
              </a:extLst>
            </p:cNvPr>
            <p:cNvCxnSpPr>
              <a:cxnSpLocks/>
            </p:cNvCxnSpPr>
            <p:nvPr/>
          </p:nvCxnSpPr>
          <p:spPr>
            <a:xfrm>
              <a:off x="2941356" y="5172808"/>
              <a:ext cx="84675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2AEABCEF-1EA5-4D8A-8445-E0189FD96010}"/>
              </a:ext>
            </a:extLst>
          </p:cNvPr>
          <p:cNvSpPr/>
          <p:nvPr/>
        </p:nvSpPr>
        <p:spPr>
          <a:xfrm>
            <a:off x="8095529" y="2987932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score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E13D071-1498-4036-8836-DB8EF9CBB14F}"/>
              </a:ext>
            </a:extLst>
          </p:cNvPr>
          <p:cNvCxnSpPr>
            <a:cxnSpLocks/>
            <a:stCxn id="86" idx="3"/>
            <a:endCxn id="113" idx="1"/>
          </p:cNvCxnSpPr>
          <p:nvPr/>
        </p:nvCxnSpPr>
        <p:spPr>
          <a:xfrm flipV="1">
            <a:off x="7338799" y="3143411"/>
            <a:ext cx="756730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63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8A750B9-EA3B-45D7-B5EF-5F4C6E77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69" y="670231"/>
            <a:ext cx="1911327" cy="1801262"/>
          </a:xfrm>
        </p:spPr>
        <p:txBody>
          <a:bodyPr/>
          <a:lstStyle/>
          <a:p>
            <a:r>
              <a:rPr lang="en-US" dirty="0"/>
              <a:t>Scheme for </a:t>
            </a:r>
            <a:r>
              <a:rPr lang="en-US" dirty="0" err="1"/>
              <a:t>supmod</a:t>
            </a:r>
            <a:r>
              <a:rPr lang="en-US" dirty="0"/>
              <a:t>_</a:t>
            </a:r>
            <a:br>
              <a:rPr lang="en-US" dirty="0"/>
            </a:br>
            <a:r>
              <a:rPr lang="en-US" dirty="0" err="1"/>
              <a:t>safe_end_sate</a:t>
            </a:r>
            <a:endParaRPr lang="en-US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CA4808C9-FDE4-44B9-BCA4-E3FE340F0D68}"/>
              </a:ext>
            </a:extLst>
          </p:cNvPr>
          <p:cNvSpPr/>
          <p:nvPr/>
        </p:nvSpPr>
        <p:spPr>
          <a:xfrm>
            <a:off x="3848027" y="2118222"/>
            <a:ext cx="4092154" cy="170715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supmod_safe_end_sate.py</a:t>
            </a:r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C744F155-2E08-4B0E-B6DF-E91E22E682B6}"/>
              </a:ext>
            </a:extLst>
          </p:cNvPr>
          <p:cNvGrpSpPr/>
          <p:nvPr/>
        </p:nvGrpSpPr>
        <p:grpSpPr>
          <a:xfrm>
            <a:off x="2814959" y="2987934"/>
            <a:ext cx="1789798" cy="310957"/>
            <a:chOff x="1998316" y="5017330"/>
            <a:chExt cx="1789798" cy="310957"/>
          </a:xfrm>
        </p:grpSpPr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2E4A6C8C-FC6B-4AB8-9A9D-F1F880F857AD}"/>
                </a:ext>
              </a:extLst>
            </p:cNvPr>
            <p:cNvSpPr/>
            <p:nvPr/>
          </p:nvSpPr>
          <p:spPr>
            <a:xfrm>
              <a:off x="1998316" y="5017330"/>
              <a:ext cx="943040" cy="3109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trajectory</a:t>
              </a:r>
            </a:p>
          </p:txBody>
        </p: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620E14BC-321B-4715-9BEB-586B8332A94B}"/>
                </a:ext>
              </a:extLst>
            </p:cNvPr>
            <p:cNvCxnSpPr>
              <a:cxnSpLocks/>
            </p:cNvCxnSpPr>
            <p:nvPr/>
          </p:nvCxnSpPr>
          <p:spPr>
            <a:xfrm>
              <a:off x="2941356" y="5172808"/>
              <a:ext cx="84675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2AEABCEF-1EA5-4D8A-8445-E0189FD96010}"/>
              </a:ext>
            </a:extLst>
          </p:cNvPr>
          <p:cNvSpPr/>
          <p:nvPr/>
        </p:nvSpPr>
        <p:spPr>
          <a:xfrm>
            <a:off x="8095529" y="2987932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score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E13D071-1498-4036-8836-DB8EF9CBB14F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7338799" y="3143411"/>
            <a:ext cx="756730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DF909DE-386D-4E2C-AB9D-C2B275070D79}"/>
              </a:ext>
            </a:extLst>
          </p:cNvPr>
          <p:cNvGrpSpPr/>
          <p:nvPr/>
        </p:nvGrpSpPr>
        <p:grpSpPr>
          <a:xfrm>
            <a:off x="4604757" y="2625085"/>
            <a:ext cx="2734042" cy="1036650"/>
            <a:chOff x="3246841" y="3585094"/>
            <a:chExt cx="2195015" cy="1468015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5604B8D-D616-42FB-9E6F-93B594E57CAA}"/>
                </a:ext>
              </a:extLst>
            </p:cNvPr>
            <p:cNvSpPr/>
            <p:nvPr/>
          </p:nvSpPr>
          <p:spPr>
            <a:xfrm>
              <a:off x="3246841" y="3585094"/>
              <a:ext cx="2195015" cy="1468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safe end-state check</a:t>
              </a: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FAB53822-1F84-4AE1-BDE8-1926D05A8012}"/>
                </a:ext>
              </a:extLst>
            </p:cNvPr>
            <p:cNvSpPr/>
            <p:nvPr/>
          </p:nvSpPr>
          <p:spPr>
            <a:xfrm>
              <a:off x="3338211" y="4118923"/>
              <a:ext cx="2049724" cy="8165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check if end-state of </a:t>
              </a:r>
              <a:r>
                <a:rPr kumimoji="0" lang="en-US" sz="15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traj</a:t>
              </a: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. is safe (here: v=0m/s)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6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8A750B9-EA3B-45D7-B5EF-5F4C6E77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69" y="670231"/>
            <a:ext cx="1911327" cy="1801262"/>
          </a:xfrm>
        </p:spPr>
        <p:txBody>
          <a:bodyPr/>
          <a:lstStyle/>
          <a:p>
            <a:r>
              <a:rPr lang="en-US" dirty="0"/>
              <a:t>Scheme for </a:t>
            </a:r>
            <a:r>
              <a:rPr lang="en-US" dirty="0" err="1"/>
              <a:t>supmod</a:t>
            </a:r>
            <a:r>
              <a:rPr lang="en-US" dirty="0"/>
              <a:t>_</a:t>
            </a:r>
            <a:br>
              <a:rPr lang="en-US" dirty="0"/>
            </a:br>
            <a:r>
              <a:rPr lang="en-US" dirty="0" err="1"/>
              <a:t>kinematic_dynamic</a:t>
            </a:r>
            <a:endParaRPr lang="en-US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CA4808C9-FDE4-44B9-BCA4-E3FE340F0D68}"/>
              </a:ext>
            </a:extLst>
          </p:cNvPr>
          <p:cNvSpPr/>
          <p:nvPr/>
        </p:nvSpPr>
        <p:spPr>
          <a:xfrm>
            <a:off x="3848027" y="2118222"/>
            <a:ext cx="4121514" cy="293194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supmod_kinematic_dynamic.py</a:t>
            </a:r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C744F155-2E08-4B0E-B6DF-E91E22E682B6}"/>
              </a:ext>
            </a:extLst>
          </p:cNvPr>
          <p:cNvGrpSpPr/>
          <p:nvPr/>
        </p:nvGrpSpPr>
        <p:grpSpPr>
          <a:xfrm>
            <a:off x="2814959" y="2987934"/>
            <a:ext cx="1789798" cy="310957"/>
            <a:chOff x="1998316" y="5017330"/>
            <a:chExt cx="1789798" cy="310957"/>
          </a:xfrm>
        </p:grpSpPr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2E4A6C8C-FC6B-4AB8-9A9D-F1F880F857AD}"/>
                </a:ext>
              </a:extLst>
            </p:cNvPr>
            <p:cNvSpPr/>
            <p:nvPr/>
          </p:nvSpPr>
          <p:spPr>
            <a:xfrm>
              <a:off x="1998316" y="5017330"/>
              <a:ext cx="943040" cy="3109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trajectory</a:t>
              </a:r>
            </a:p>
          </p:txBody>
        </p: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620E14BC-321B-4715-9BEB-586B8332A94B}"/>
                </a:ext>
              </a:extLst>
            </p:cNvPr>
            <p:cNvCxnSpPr>
              <a:cxnSpLocks/>
            </p:cNvCxnSpPr>
            <p:nvPr/>
          </p:nvCxnSpPr>
          <p:spPr>
            <a:xfrm>
              <a:off x="2941356" y="5172808"/>
              <a:ext cx="84675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2AEABCEF-1EA5-4D8A-8445-E0189FD96010}"/>
              </a:ext>
            </a:extLst>
          </p:cNvPr>
          <p:cNvSpPr/>
          <p:nvPr/>
        </p:nvSpPr>
        <p:spPr>
          <a:xfrm>
            <a:off x="8179266" y="3089879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score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E13D071-1498-4036-8836-DB8EF9CBB14F}"/>
              </a:ext>
            </a:extLst>
          </p:cNvPr>
          <p:cNvCxnSpPr>
            <a:cxnSpLocks/>
          </p:cNvCxnSpPr>
          <p:nvPr/>
        </p:nvCxnSpPr>
        <p:spPr>
          <a:xfrm flipV="1">
            <a:off x="6463718" y="3143409"/>
            <a:ext cx="756730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1DE06AA-F126-4D8D-A684-8A96BDED8D1A}"/>
              </a:ext>
            </a:extLst>
          </p:cNvPr>
          <p:cNvGrpSpPr/>
          <p:nvPr/>
        </p:nvGrpSpPr>
        <p:grpSpPr>
          <a:xfrm>
            <a:off x="4604758" y="2625085"/>
            <a:ext cx="1858960" cy="1036650"/>
            <a:chOff x="3246841" y="3585094"/>
            <a:chExt cx="2195015" cy="1468015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886C30F-9A57-4E7D-BFC2-D66DFE3545CE}"/>
                </a:ext>
              </a:extLst>
            </p:cNvPr>
            <p:cNvSpPr/>
            <p:nvPr/>
          </p:nvSpPr>
          <p:spPr>
            <a:xfrm>
              <a:off x="3246841" y="3585094"/>
              <a:ext cx="2195015" cy="1468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kinematic check</a:t>
              </a:r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649D49B9-B9A9-41F9-978A-301DC3B59E9B}"/>
                </a:ext>
              </a:extLst>
            </p:cNvPr>
            <p:cNvSpPr/>
            <p:nvPr/>
          </p:nvSpPr>
          <p:spPr>
            <a:xfrm>
              <a:off x="3338211" y="4118923"/>
              <a:ext cx="2049724" cy="8165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check if turn radius is not violated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62C1666-90C2-4CCD-B46A-CEAFF9F5CAF0}"/>
              </a:ext>
            </a:extLst>
          </p:cNvPr>
          <p:cNvGrpSpPr/>
          <p:nvPr/>
        </p:nvGrpSpPr>
        <p:grpSpPr>
          <a:xfrm>
            <a:off x="4606155" y="3813915"/>
            <a:ext cx="1857563" cy="1036650"/>
            <a:chOff x="3246841" y="3585094"/>
            <a:chExt cx="2195015" cy="1468015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7A7C0149-4B1E-4C75-BBB6-EAE4ADF6A46F}"/>
                </a:ext>
              </a:extLst>
            </p:cNvPr>
            <p:cNvSpPr/>
            <p:nvPr/>
          </p:nvSpPr>
          <p:spPr>
            <a:xfrm>
              <a:off x="3246841" y="3585094"/>
              <a:ext cx="2195015" cy="1468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dynamic check</a:t>
              </a: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AD553674-A412-4929-8468-B74C581E4B3A}"/>
                </a:ext>
              </a:extLst>
            </p:cNvPr>
            <p:cNvSpPr/>
            <p:nvPr/>
          </p:nvSpPr>
          <p:spPr>
            <a:xfrm>
              <a:off x="3338211" y="4118923"/>
              <a:ext cx="2049724" cy="8165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check if motor acc. limits are respected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913001E-786E-4277-A4F2-CCCFF11DDF84}"/>
              </a:ext>
            </a:extLst>
          </p:cNvPr>
          <p:cNvGrpSpPr/>
          <p:nvPr/>
        </p:nvGrpSpPr>
        <p:grpSpPr>
          <a:xfrm>
            <a:off x="7182657" y="3074304"/>
            <a:ext cx="483181" cy="342109"/>
            <a:chOff x="5194300" y="2733040"/>
            <a:chExt cx="1991002" cy="1409700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5A667E33-5DBD-4057-93D6-F0446E95E446}"/>
                </a:ext>
              </a:extLst>
            </p:cNvPr>
            <p:cNvSpPr/>
            <p:nvPr/>
          </p:nvSpPr>
          <p:spPr>
            <a:xfrm>
              <a:off x="5194300" y="2733040"/>
              <a:ext cx="1640840" cy="1409700"/>
            </a:xfrm>
            <a:custGeom>
              <a:avLst/>
              <a:gdLst>
                <a:gd name="connsiteX0" fmla="*/ 10160 w 1640840"/>
                <a:gd name="connsiteY0" fmla="*/ 0 h 1409700"/>
                <a:gd name="connsiteX1" fmla="*/ 154940 w 1640840"/>
                <a:gd name="connsiteY1" fmla="*/ 297180 h 1409700"/>
                <a:gd name="connsiteX2" fmla="*/ 223520 w 1640840"/>
                <a:gd name="connsiteY2" fmla="*/ 551180 h 1409700"/>
                <a:gd name="connsiteX3" fmla="*/ 231140 w 1640840"/>
                <a:gd name="connsiteY3" fmla="*/ 716280 h 1409700"/>
                <a:gd name="connsiteX4" fmla="*/ 215900 w 1640840"/>
                <a:gd name="connsiteY4" fmla="*/ 866140 h 1409700"/>
                <a:gd name="connsiteX5" fmla="*/ 193040 w 1640840"/>
                <a:gd name="connsiteY5" fmla="*/ 1021080 h 1409700"/>
                <a:gd name="connsiteX6" fmla="*/ 132080 w 1640840"/>
                <a:gd name="connsiteY6" fmla="*/ 1176020 h 1409700"/>
                <a:gd name="connsiteX7" fmla="*/ 50800 w 1640840"/>
                <a:gd name="connsiteY7" fmla="*/ 1338580 h 1409700"/>
                <a:gd name="connsiteX8" fmla="*/ 0 w 1640840"/>
                <a:gd name="connsiteY8" fmla="*/ 1409700 h 1409700"/>
                <a:gd name="connsiteX9" fmla="*/ 640080 w 1640840"/>
                <a:gd name="connsiteY9" fmla="*/ 1404620 h 1409700"/>
                <a:gd name="connsiteX10" fmla="*/ 767080 w 1640840"/>
                <a:gd name="connsiteY10" fmla="*/ 1381760 h 1409700"/>
                <a:gd name="connsiteX11" fmla="*/ 957580 w 1640840"/>
                <a:gd name="connsiteY11" fmla="*/ 1343660 h 1409700"/>
                <a:gd name="connsiteX12" fmla="*/ 1117600 w 1640840"/>
                <a:gd name="connsiteY12" fmla="*/ 1277620 h 1409700"/>
                <a:gd name="connsiteX13" fmla="*/ 1259840 w 1640840"/>
                <a:gd name="connsiteY13" fmla="*/ 1186180 h 1409700"/>
                <a:gd name="connsiteX14" fmla="*/ 1419860 w 1640840"/>
                <a:gd name="connsiteY14" fmla="*/ 1038860 h 1409700"/>
                <a:gd name="connsiteX15" fmla="*/ 1539240 w 1640840"/>
                <a:gd name="connsiteY15" fmla="*/ 894080 h 1409700"/>
                <a:gd name="connsiteX16" fmla="*/ 1638300 w 1640840"/>
                <a:gd name="connsiteY16" fmla="*/ 749300 h 1409700"/>
                <a:gd name="connsiteX17" fmla="*/ 1640840 w 1640840"/>
                <a:gd name="connsiteY17" fmla="*/ 706120 h 1409700"/>
                <a:gd name="connsiteX18" fmla="*/ 1549400 w 1640840"/>
                <a:gd name="connsiteY18" fmla="*/ 533400 h 1409700"/>
                <a:gd name="connsiteX19" fmla="*/ 1445260 w 1640840"/>
                <a:gd name="connsiteY19" fmla="*/ 411480 h 1409700"/>
                <a:gd name="connsiteX20" fmla="*/ 1328420 w 1640840"/>
                <a:gd name="connsiteY20" fmla="*/ 287020 h 1409700"/>
                <a:gd name="connsiteX21" fmla="*/ 1211580 w 1640840"/>
                <a:gd name="connsiteY21" fmla="*/ 208280 h 1409700"/>
                <a:gd name="connsiteX22" fmla="*/ 1046480 w 1640840"/>
                <a:gd name="connsiteY22" fmla="*/ 106680 h 1409700"/>
                <a:gd name="connsiteX23" fmla="*/ 845820 w 1640840"/>
                <a:gd name="connsiteY23" fmla="*/ 43180 h 1409700"/>
                <a:gd name="connsiteX24" fmla="*/ 673100 w 1640840"/>
                <a:gd name="connsiteY24" fmla="*/ 12700 h 1409700"/>
                <a:gd name="connsiteX25" fmla="*/ 10160 w 1640840"/>
                <a:gd name="connsiteY2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0840" h="1409700">
                  <a:moveTo>
                    <a:pt x="10160" y="0"/>
                  </a:moveTo>
                  <a:lnTo>
                    <a:pt x="154940" y="297180"/>
                  </a:lnTo>
                  <a:lnTo>
                    <a:pt x="223520" y="551180"/>
                  </a:lnTo>
                  <a:lnTo>
                    <a:pt x="231140" y="716280"/>
                  </a:lnTo>
                  <a:lnTo>
                    <a:pt x="215900" y="866140"/>
                  </a:lnTo>
                  <a:lnTo>
                    <a:pt x="193040" y="1021080"/>
                  </a:lnTo>
                  <a:lnTo>
                    <a:pt x="132080" y="1176020"/>
                  </a:lnTo>
                  <a:lnTo>
                    <a:pt x="50800" y="1338580"/>
                  </a:lnTo>
                  <a:lnTo>
                    <a:pt x="0" y="1409700"/>
                  </a:lnTo>
                  <a:lnTo>
                    <a:pt x="640080" y="1404620"/>
                  </a:lnTo>
                  <a:lnTo>
                    <a:pt x="767080" y="1381760"/>
                  </a:lnTo>
                  <a:lnTo>
                    <a:pt x="957580" y="1343660"/>
                  </a:lnTo>
                  <a:lnTo>
                    <a:pt x="1117600" y="1277620"/>
                  </a:lnTo>
                  <a:lnTo>
                    <a:pt x="1259840" y="1186180"/>
                  </a:lnTo>
                  <a:lnTo>
                    <a:pt x="1419860" y="1038860"/>
                  </a:lnTo>
                  <a:lnTo>
                    <a:pt x="1539240" y="894080"/>
                  </a:lnTo>
                  <a:lnTo>
                    <a:pt x="1638300" y="749300"/>
                  </a:lnTo>
                  <a:lnTo>
                    <a:pt x="1640840" y="706120"/>
                  </a:lnTo>
                  <a:lnTo>
                    <a:pt x="1549400" y="533400"/>
                  </a:lnTo>
                  <a:lnTo>
                    <a:pt x="1445260" y="411480"/>
                  </a:lnTo>
                  <a:lnTo>
                    <a:pt x="1328420" y="287020"/>
                  </a:lnTo>
                  <a:lnTo>
                    <a:pt x="1211580" y="208280"/>
                  </a:lnTo>
                  <a:lnTo>
                    <a:pt x="1046480" y="106680"/>
                  </a:lnTo>
                  <a:lnTo>
                    <a:pt x="845820" y="43180"/>
                  </a:lnTo>
                  <a:lnTo>
                    <a:pt x="673100" y="1270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D046530-C16D-4A0C-947B-08982BE2F01F}"/>
                </a:ext>
              </a:extLst>
            </p:cNvPr>
            <p:cNvSpPr/>
            <p:nvPr/>
          </p:nvSpPr>
          <p:spPr>
            <a:xfrm>
              <a:off x="6833814" y="3269766"/>
              <a:ext cx="351488" cy="3514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4ACD7432-5152-4A8E-B59E-17B2A515D97A}"/>
              </a:ext>
            </a:extLst>
          </p:cNvPr>
          <p:cNvCxnSpPr>
            <a:stCxn id="106" idx="3"/>
            <a:endCxn id="14" idx="1"/>
          </p:cNvCxnSpPr>
          <p:nvPr/>
        </p:nvCxnSpPr>
        <p:spPr>
          <a:xfrm>
            <a:off x="3757999" y="3143413"/>
            <a:ext cx="848156" cy="1188827"/>
          </a:xfrm>
          <a:prstGeom prst="bentConnector3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40D5A55-CFF2-4BE9-B05C-C12D89B7E940}"/>
              </a:ext>
            </a:extLst>
          </p:cNvPr>
          <p:cNvCxnSpPr>
            <a:cxnSpLocks/>
            <a:stCxn id="14" idx="3"/>
            <a:endCxn id="19" idx="6"/>
          </p:cNvCxnSpPr>
          <p:nvPr/>
        </p:nvCxnSpPr>
        <p:spPr>
          <a:xfrm flipV="1">
            <a:off x="6463718" y="3359703"/>
            <a:ext cx="750992" cy="972537"/>
          </a:xfrm>
          <a:prstGeom prst="bentConnector3">
            <a:avLst>
              <a:gd name="adj1" fmla="val 43473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82287D2-8E46-4B85-BCC6-9BC27D414493}"/>
              </a:ext>
            </a:extLst>
          </p:cNvPr>
          <p:cNvCxnSpPr>
            <a:cxnSpLocks/>
          </p:cNvCxnSpPr>
          <p:nvPr/>
        </p:nvCxnSpPr>
        <p:spPr>
          <a:xfrm flipV="1">
            <a:off x="7667160" y="3245359"/>
            <a:ext cx="512106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5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CA4808C9-FDE4-44B9-BCA4-E3FE340F0D68}"/>
              </a:ext>
            </a:extLst>
          </p:cNvPr>
          <p:cNvSpPr/>
          <p:nvPr/>
        </p:nvSpPr>
        <p:spPr>
          <a:xfrm>
            <a:off x="3848027" y="2118221"/>
            <a:ext cx="4759078" cy="407283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supmod_rules.py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84A0307E-ABCD-41EE-9279-31D0C8B35964}"/>
              </a:ext>
            </a:extLst>
          </p:cNvPr>
          <p:cNvGrpSpPr/>
          <p:nvPr/>
        </p:nvGrpSpPr>
        <p:grpSpPr>
          <a:xfrm>
            <a:off x="4606155" y="4995586"/>
            <a:ext cx="1857563" cy="1036650"/>
            <a:chOff x="3246841" y="3585094"/>
            <a:chExt cx="2195015" cy="1468015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79850B5-073F-473F-A769-4A8A7F19608B}"/>
                </a:ext>
              </a:extLst>
            </p:cNvPr>
            <p:cNvSpPr/>
            <p:nvPr/>
          </p:nvSpPr>
          <p:spPr>
            <a:xfrm>
              <a:off x="3246841" y="3585094"/>
              <a:ext cx="2195015" cy="1468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rule </a:t>
              </a: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n</a:t>
              </a:r>
            </a:p>
          </p:txBody>
        </p: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72A0C60B-8CC5-43ED-A3E4-C5ED6D898538}"/>
                </a:ext>
              </a:extLst>
            </p:cNvPr>
            <p:cNvSpPr/>
            <p:nvPr/>
          </p:nvSpPr>
          <p:spPr>
            <a:xfrm>
              <a:off x="3338211" y="4118923"/>
              <a:ext cx="2049724" cy="816500"/>
            </a:xfrm>
            <a:prstGeom prst="roundRect">
              <a:avLst/>
            </a:prstGeom>
            <a:solidFill>
              <a:srgbClr val="98C6E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dirty="0">
                  <a:solidFill>
                    <a:schemeClr val="bg1">
                      <a:lumMod val="50000"/>
                    </a:schemeClr>
                  </a:solidFill>
                </a:rPr>
                <a:t>check if rule </a:t>
              </a:r>
              <a:r>
                <a:rPr lang="en-US" sz="1500" i="1" dirty="0">
                  <a:solidFill>
                    <a:schemeClr val="bg1">
                      <a:lumMod val="50000"/>
                    </a:schemeClr>
                  </a:solidFill>
                </a:rPr>
                <a:t>n</a:t>
              </a:r>
              <a:r>
                <a:rPr lang="en-US" sz="1500" dirty="0">
                  <a:solidFill>
                    <a:schemeClr val="bg1">
                      <a:lumMod val="50000"/>
                    </a:schemeClr>
                  </a:solidFill>
                </a:rPr>
                <a:t> holds</a:t>
              </a:r>
            </a:p>
          </p:txBody>
        </p:sp>
      </p:grpSp>
      <p:sp>
        <p:nvSpPr>
          <p:cNvPr id="3" name="Titel 2">
            <a:extLst>
              <a:ext uri="{FF2B5EF4-FFF2-40B4-BE49-F238E27FC236}">
                <a16:creationId xmlns:a16="http://schemas.microsoft.com/office/drawing/2014/main" id="{C8A750B9-EA3B-45D7-B5EF-5F4C6E77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69" y="670231"/>
            <a:ext cx="1911327" cy="1339597"/>
          </a:xfrm>
        </p:spPr>
        <p:txBody>
          <a:bodyPr/>
          <a:lstStyle/>
          <a:p>
            <a:r>
              <a:rPr lang="en-US" dirty="0"/>
              <a:t>Scheme for </a:t>
            </a:r>
            <a:r>
              <a:rPr lang="en-US" dirty="0" err="1"/>
              <a:t>supmod</a:t>
            </a:r>
            <a:r>
              <a:rPr lang="en-US" dirty="0"/>
              <a:t>_</a:t>
            </a:r>
            <a:br>
              <a:rPr lang="en-US" dirty="0"/>
            </a:br>
            <a:r>
              <a:rPr lang="en-US" dirty="0"/>
              <a:t>rules</a:t>
            </a:r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C744F155-2E08-4B0E-B6DF-E91E22E682B6}"/>
              </a:ext>
            </a:extLst>
          </p:cNvPr>
          <p:cNvGrpSpPr/>
          <p:nvPr/>
        </p:nvGrpSpPr>
        <p:grpSpPr>
          <a:xfrm>
            <a:off x="2814959" y="2987934"/>
            <a:ext cx="1789798" cy="310957"/>
            <a:chOff x="1998316" y="5017330"/>
            <a:chExt cx="1789798" cy="310957"/>
          </a:xfrm>
        </p:grpSpPr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2E4A6C8C-FC6B-4AB8-9A9D-F1F880F857AD}"/>
                </a:ext>
              </a:extLst>
            </p:cNvPr>
            <p:cNvSpPr/>
            <p:nvPr/>
          </p:nvSpPr>
          <p:spPr>
            <a:xfrm>
              <a:off x="1998316" y="5017330"/>
              <a:ext cx="943040" cy="3109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trajectory</a:t>
              </a:r>
            </a:p>
          </p:txBody>
        </p: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620E14BC-321B-4715-9BEB-586B8332A94B}"/>
                </a:ext>
              </a:extLst>
            </p:cNvPr>
            <p:cNvCxnSpPr>
              <a:cxnSpLocks/>
            </p:cNvCxnSpPr>
            <p:nvPr/>
          </p:nvCxnSpPr>
          <p:spPr>
            <a:xfrm>
              <a:off x="2941356" y="5172808"/>
              <a:ext cx="84675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2AEABCEF-1EA5-4D8A-8445-E0189FD96010}"/>
              </a:ext>
            </a:extLst>
          </p:cNvPr>
          <p:cNvSpPr/>
          <p:nvPr/>
        </p:nvSpPr>
        <p:spPr>
          <a:xfrm>
            <a:off x="8802739" y="3180318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score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E13D071-1498-4036-8836-DB8EF9CBB14F}"/>
              </a:ext>
            </a:extLst>
          </p:cNvPr>
          <p:cNvCxnSpPr>
            <a:cxnSpLocks/>
          </p:cNvCxnSpPr>
          <p:nvPr/>
        </p:nvCxnSpPr>
        <p:spPr>
          <a:xfrm flipV="1">
            <a:off x="6463718" y="3143409"/>
            <a:ext cx="756730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1DE06AA-F126-4D8D-A684-8A96BDED8D1A}"/>
              </a:ext>
            </a:extLst>
          </p:cNvPr>
          <p:cNvGrpSpPr/>
          <p:nvPr/>
        </p:nvGrpSpPr>
        <p:grpSpPr>
          <a:xfrm>
            <a:off x="4604758" y="2625085"/>
            <a:ext cx="1858960" cy="1036650"/>
            <a:chOff x="3246841" y="3585094"/>
            <a:chExt cx="2195015" cy="1468015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886C30F-9A57-4E7D-BFC2-D66DFE3545CE}"/>
                </a:ext>
              </a:extLst>
            </p:cNvPr>
            <p:cNvSpPr/>
            <p:nvPr/>
          </p:nvSpPr>
          <p:spPr>
            <a:xfrm>
              <a:off x="3246841" y="3585094"/>
              <a:ext cx="2195015" cy="1468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rule 1</a:t>
              </a:r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649D49B9-B9A9-41F9-978A-301DC3B59E9B}"/>
                </a:ext>
              </a:extLst>
            </p:cNvPr>
            <p:cNvSpPr/>
            <p:nvPr/>
          </p:nvSpPr>
          <p:spPr>
            <a:xfrm>
              <a:off x="3338211" y="4118923"/>
              <a:ext cx="2049724" cy="8165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check if rule 1 holds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62C1666-90C2-4CCD-B46A-CEAFF9F5CAF0}"/>
              </a:ext>
            </a:extLst>
          </p:cNvPr>
          <p:cNvGrpSpPr/>
          <p:nvPr/>
        </p:nvGrpSpPr>
        <p:grpSpPr>
          <a:xfrm>
            <a:off x="4606155" y="3813915"/>
            <a:ext cx="1857563" cy="1036650"/>
            <a:chOff x="3246841" y="3585094"/>
            <a:chExt cx="2195015" cy="1468015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7A7C0149-4B1E-4C75-BBB6-EAE4ADF6A46F}"/>
                </a:ext>
              </a:extLst>
            </p:cNvPr>
            <p:cNvSpPr/>
            <p:nvPr/>
          </p:nvSpPr>
          <p:spPr>
            <a:xfrm>
              <a:off x="3246841" y="3585094"/>
              <a:ext cx="2195015" cy="1468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rule 2</a:t>
              </a: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AD553674-A412-4929-8468-B74C581E4B3A}"/>
                </a:ext>
              </a:extLst>
            </p:cNvPr>
            <p:cNvSpPr/>
            <p:nvPr/>
          </p:nvSpPr>
          <p:spPr>
            <a:xfrm>
              <a:off x="3338211" y="4118923"/>
              <a:ext cx="2049724" cy="8165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dirty="0">
                  <a:solidFill>
                    <a:sysClr val="windowText" lastClr="000000"/>
                  </a:solidFill>
                </a:rPr>
                <a:t>check if rule 2 holds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913001E-786E-4277-A4F2-CCCFF11DDF84}"/>
              </a:ext>
            </a:extLst>
          </p:cNvPr>
          <p:cNvGrpSpPr/>
          <p:nvPr/>
        </p:nvGrpSpPr>
        <p:grpSpPr>
          <a:xfrm>
            <a:off x="7182657" y="3074304"/>
            <a:ext cx="483181" cy="342109"/>
            <a:chOff x="5194300" y="2733040"/>
            <a:chExt cx="1991002" cy="1409700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5A667E33-5DBD-4057-93D6-F0446E95E446}"/>
                </a:ext>
              </a:extLst>
            </p:cNvPr>
            <p:cNvSpPr/>
            <p:nvPr/>
          </p:nvSpPr>
          <p:spPr>
            <a:xfrm>
              <a:off x="5194300" y="2733040"/>
              <a:ext cx="1640840" cy="1409700"/>
            </a:xfrm>
            <a:custGeom>
              <a:avLst/>
              <a:gdLst>
                <a:gd name="connsiteX0" fmla="*/ 10160 w 1640840"/>
                <a:gd name="connsiteY0" fmla="*/ 0 h 1409700"/>
                <a:gd name="connsiteX1" fmla="*/ 154940 w 1640840"/>
                <a:gd name="connsiteY1" fmla="*/ 297180 h 1409700"/>
                <a:gd name="connsiteX2" fmla="*/ 223520 w 1640840"/>
                <a:gd name="connsiteY2" fmla="*/ 551180 h 1409700"/>
                <a:gd name="connsiteX3" fmla="*/ 231140 w 1640840"/>
                <a:gd name="connsiteY3" fmla="*/ 716280 h 1409700"/>
                <a:gd name="connsiteX4" fmla="*/ 215900 w 1640840"/>
                <a:gd name="connsiteY4" fmla="*/ 866140 h 1409700"/>
                <a:gd name="connsiteX5" fmla="*/ 193040 w 1640840"/>
                <a:gd name="connsiteY5" fmla="*/ 1021080 h 1409700"/>
                <a:gd name="connsiteX6" fmla="*/ 132080 w 1640840"/>
                <a:gd name="connsiteY6" fmla="*/ 1176020 h 1409700"/>
                <a:gd name="connsiteX7" fmla="*/ 50800 w 1640840"/>
                <a:gd name="connsiteY7" fmla="*/ 1338580 h 1409700"/>
                <a:gd name="connsiteX8" fmla="*/ 0 w 1640840"/>
                <a:gd name="connsiteY8" fmla="*/ 1409700 h 1409700"/>
                <a:gd name="connsiteX9" fmla="*/ 640080 w 1640840"/>
                <a:gd name="connsiteY9" fmla="*/ 1404620 h 1409700"/>
                <a:gd name="connsiteX10" fmla="*/ 767080 w 1640840"/>
                <a:gd name="connsiteY10" fmla="*/ 1381760 h 1409700"/>
                <a:gd name="connsiteX11" fmla="*/ 957580 w 1640840"/>
                <a:gd name="connsiteY11" fmla="*/ 1343660 h 1409700"/>
                <a:gd name="connsiteX12" fmla="*/ 1117600 w 1640840"/>
                <a:gd name="connsiteY12" fmla="*/ 1277620 h 1409700"/>
                <a:gd name="connsiteX13" fmla="*/ 1259840 w 1640840"/>
                <a:gd name="connsiteY13" fmla="*/ 1186180 h 1409700"/>
                <a:gd name="connsiteX14" fmla="*/ 1419860 w 1640840"/>
                <a:gd name="connsiteY14" fmla="*/ 1038860 h 1409700"/>
                <a:gd name="connsiteX15" fmla="*/ 1539240 w 1640840"/>
                <a:gd name="connsiteY15" fmla="*/ 894080 h 1409700"/>
                <a:gd name="connsiteX16" fmla="*/ 1638300 w 1640840"/>
                <a:gd name="connsiteY16" fmla="*/ 749300 h 1409700"/>
                <a:gd name="connsiteX17" fmla="*/ 1640840 w 1640840"/>
                <a:gd name="connsiteY17" fmla="*/ 706120 h 1409700"/>
                <a:gd name="connsiteX18" fmla="*/ 1549400 w 1640840"/>
                <a:gd name="connsiteY18" fmla="*/ 533400 h 1409700"/>
                <a:gd name="connsiteX19" fmla="*/ 1445260 w 1640840"/>
                <a:gd name="connsiteY19" fmla="*/ 411480 h 1409700"/>
                <a:gd name="connsiteX20" fmla="*/ 1328420 w 1640840"/>
                <a:gd name="connsiteY20" fmla="*/ 287020 h 1409700"/>
                <a:gd name="connsiteX21" fmla="*/ 1211580 w 1640840"/>
                <a:gd name="connsiteY21" fmla="*/ 208280 h 1409700"/>
                <a:gd name="connsiteX22" fmla="*/ 1046480 w 1640840"/>
                <a:gd name="connsiteY22" fmla="*/ 106680 h 1409700"/>
                <a:gd name="connsiteX23" fmla="*/ 845820 w 1640840"/>
                <a:gd name="connsiteY23" fmla="*/ 43180 h 1409700"/>
                <a:gd name="connsiteX24" fmla="*/ 673100 w 1640840"/>
                <a:gd name="connsiteY24" fmla="*/ 12700 h 1409700"/>
                <a:gd name="connsiteX25" fmla="*/ 10160 w 1640840"/>
                <a:gd name="connsiteY2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0840" h="1409700">
                  <a:moveTo>
                    <a:pt x="10160" y="0"/>
                  </a:moveTo>
                  <a:lnTo>
                    <a:pt x="154940" y="297180"/>
                  </a:lnTo>
                  <a:lnTo>
                    <a:pt x="223520" y="551180"/>
                  </a:lnTo>
                  <a:lnTo>
                    <a:pt x="231140" y="716280"/>
                  </a:lnTo>
                  <a:lnTo>
                    <a:pt x="215900" y="866140"/>
                  </a:lnTo>
                  <a:lnTo>
                    <a:pt x="193040" y="1021080"/>
                  </a:lnTo>
                  <a:lnTo>
                    <a:pt x="132080" y="1176020"/>
                  </a:lnTo>
                  <a:lnTo>
                    <a:pt x="50800" y="1338580"/>
                  </a:lnTo>
                  <a:lnTo>
                    <a:pt x="0" y="1409700"/>
                  </a:lnTo>
                  <a:lnTo>
                    <a:pt x="640080" y="1404620"/>
                  </a:lnTo>
                  <a:lnTo>
                    <a:pt x="767080" y="1381760"/>
                  </a:lnTo>
                  <a:lnTo>
                    <a:pt x="957580" y="1343660"/>
                  </a:lnTo>
                  <a:lnTo>
                    <a:pt x="1117600" y="1277620"/>
                  </a:lnTo>
                  <a:lnTo>
                    <a:pt x="1259840" y="1186180"/>
                  </a:lnTo>
                  <a:lnTo>
                    <a:pt x="1419860" y="1038860"/>
                  </a:lnTo>
                  <a:lnTo>
                    <a:pt x="1539240" y="894080"/>
                  </a:lnTo>
                  <a:lnTo>
                    <a:pt x="1638300" y="749300"/>
                  </a:lnTo>
                  <a:lnTo>
                    <a:pt x="1640840" y="706120"/>
                  </a:lnTo>
                  <a:lnTo>
                    <a:pt x="1549400" y="533400"/>
                  </a:lnTo>
                  <a:lnTo>
                    <a:pt x="1445260" y="411480"/>
                  </a:lnTo>
                  <a:lnTo>
                    <a:pt x="1328420" y="287020"/>
                  </a:lnTo>
                  <a:lnTo>
                    <a:pt x="1211580" y="208280"/>
                  </a:lnTo>
                  <a:lnTo>
                    <a:pt x="1046480" y="106680"/>
                  </a:lnTo>
                  <a:lnTo>
                    <a:pt x="845820" y="43180"/>
                  </a:lnTo>
                  <a:lnTo>
                    <a:pt x="673100" y="1270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D046530-C16D-4A0C-947B-08982BE2F01F}"/>
                </a:ext>
              </a:extLst>
            </p:cNvPr>
            <p:cNvSpPr/>
            <p:nvPr/>
          </p:nvSpPr>
          <p:spPr>
            <a:xfrm>
              <a:off x="6833814" y="3269766"/>
              <a:ext cx="351488" cy="3514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4ACD7432-5152-4A8E-B59E-17B2A515D97A}"/>
              </a:ext>
            </a:extLst>
          </p:cNvPr>
          <p:cNvCxnSpPr>
            <a:stCxn id="106" idx="3"/>
            <a:endCxn id="14" idx="1"/>
          </p:cNvCxnSpPr>
          <p:nvPr/>
        </p:nvCxnSpPr>
        <p:spPr>
          <a:xfrm>
            <a:off x="3757999" y="3143413"/>
            <a:ext cx="848156" cy="1188827"/>
          </a:xfrm>
          <a:prstGeom prst="bentConnector3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40D5A55-CFF2-4BE9-B05C-C12D89B7E940}"/>
              </a:ext>
            </a:extLst>
          </p:cNvPr>
          <p:cNvCxnSpPr>
            <a:cxnSpLocks/>
            <a:stCxn id="14" idx="3"/>
            <a:endCxn id="19" idx="6"/>
          </p:cNvCxnSpPr>
          <p:nvPr/>
        </p:nvCxnSpPr>
        <p:spPr>
          <a:xfrm flipV="1">
            <a:off x="6463718" y="3359703"/>
            <a:ext cx="750992" cy="972537"/>
          </a:xfrm>
          <a:prstGeom prst="bentConnector3">
            <a:avLst>
              <a:gd name="adj1" fmla="val 43473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82287D2-8E46-4B85-BCC6-9BC27D414493}"/>
              </a:ext>
            </a:extLst>
          </p:cNvPr>
          <p:cNvCxnSpPr>
            <a:cxnSpLocks/>
          </p:cNvCxnSpPr>
          <p:nvPr/>
        </p:nvCxnSpPr>
        <p:spPr>
          <a:xfrm flipV="1">
            <a:off x="8492880" y="3338924"/>
            <a:ext cx="309859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1624F13C-3F95-4959-819C-F0A0A867E233}"/>
              </a:ext>
            </a:extLst>
          </p:cNvPr>
          <p:cNvSpPr txBox="1"/>
          <p:nvPr/>
        </p:nvSpPr>
        <p:spPr>
          <a:xfrm>
            <a:off x="5077038" y="5172119"/>
            <a:ext cx="914400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  <a:endParaRPr lang="de-DE" sz="1600" b="1" dirty="0">
              <a:latin typeface="+mn-lt"/>
            </a:endParaRP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43F2047F-16E2-45FB-AA78-AA95163BA7C2}"/>
              </a:ext>
            </a:extLst>
          </p:cNvPr>
          <p:cNvCxnSpPr>
            <a:cxnSpLocks/>
            <a:stCxn id="106" idx="3"/>
            <a:endCxn id="29" idx="1"/>
          </p:cNvCxnSpPr>
          <p:nvPr/>
        </p:nvCxnSpPr>
        <p:spPr>
          <a:xfrm>
            <a:off x="3757999" y="3143413"/>
            <a:ext cx="848156" cy="2370498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13D19AB-C705-41BE-987B-1BF067824BE8}"/>
              </a:ext>
            </a:extLst>
          </p:cNvPr>
          <p:cNvCxnSpPr>
            <a:cxnSpLocks/>
            <a:stCxn id="29" idx="3"/>
            <a:endCxn id="35" idx="6"/>
          </p:cNvCxnSpPr>
          <p:nvPr/>
        </p:nvCxnSpPr>
        <p:spPr>
          <a:xfrm flipV="1">
            <a:off x="6463718" y="3451511"/>
            <a:ext cx="1574990" cy="2062400"/>
          </a:xfrm>
          <a:prstGeom prst="bentConnector3">
            <a:avLst>
              <a:gd name="adj1" fmla="val 7357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D780BE4-9513-4786-8ED9-8435EB44EE6B}"/>
              </a:ext>
            </a:extLst>
          </p:cNvPr>
          <p:cNvGrpSpPr/>
          <p:nvPr/>
        </p:nvGrpSpPr>
        <p:grpSpPr>
          <a:xfrm>
            <a:off x="8006655" y="3166112"/>
            <a:ext cx="483181" cy="342109"/>
            <a:chOff x="5194300" y="2733040"/>
            <a:chExt cx="1991002" cy="1409700"/>
          </a:xfrm>
        </p:grpSpPr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B8A95564-FB20-4D3A-A9BF-F5C7F3BB1751}"/>
                </a:ext>
              </a:extLst>
            </p:cNvPr>
            <p:cNvSpPr/>
            <p:nvPr/>
          </p:nvSpPr>
          <p:spPr>
            <a:xfrm>
              <a:off x="5194300" y="2733040"/>
              <a:ext cx="1640840" cy="1409700"/>
            </a:xfrm>
            <a:custGeom>
              <a:avLst/>
              <a:gdLst>
                <a:gd name="connsiteX0" fmla="*/ 10160 w 1640840"/>
                <a:gd name="connsiteY0" fmla="*/ 0 h 1409700"/>
                <a:gd name="connsiteX1" fmla="*/ 154940 w 1640840"/>
                <a:gd name="connsiteY1" fmla="*/ 297180 h 1409700"/>
                <a:gd name="connsiteX2" fmla="*/ 223520 w 1640840"/>
                <a:gd name="connsiteY2" fmla="*/ 551180 h 1409700"/>
                <a:gd name="connsiteX3" fmla="*/ 231140 w 1640840"/>
                <a:gd name="connsiteY3" fmla="*/ 716280 h 1409700"/>
                <a:gd name="connsiteX4" fmla="*/ 215900 w 1640840"/>
                <a:gd name="connsiteY4" fmla="*/ 866140 h 1409700"/>
                <a:gd name="connsiteX5" fmla="*/ 193040 w 1640840"/>
                <a:gd name="connsiteY5" fmla="*/ 1021080 h 1409700"/>
                <a:gd name="connsiteX6" fmla="*/ 132080 w 1640840"/>
                <a:gd name="connsiteY6" fmla="*/ 1176020 h 1409700"/>
                <a:gd name="connsiteX7" fmla="*/ 50800 w 1640840"/>
                <a:gd name="connsiteY7" fmla="*/ 1338580 h 1409700"/>
                <a:gd name="connsiteX8" fmla="*/ 0 w 1640840"/>
                <a:gd name="connsiteY8" fmla="*/ 1409700 h 1409700"/>
                <a:gd name="connsiteX9" fmla="*/ 640080 w 1640840"/>
                <a:gd name="connsiteY9" fmla="*/ 1404620 h 1409700"/>
                <a:gd name="connsiteX10" fmla="*/ 767080 w 1640840"/>
                <a:gd name="connsiteY10" fmla="*/ 1381760 h 1409700"/>
                <a:gd name="connsiteX11" fmla="*/ 957580 w 1640840"/>
                <a:gd name="connsiteY11" fmla="*/ 1343660 h 1409700"/>
                <a:gd name="connsiteX12" fmla="*/ 1117600 w 1640840"/>
                <a:gd name="connsiteY12" fmla="*/ 1277620 h 1409700"/>
                <a:gd name="connsiteX13" fmla="*/ 1259840 w 1640840"/>
                <a:gd name="connsiteY13" fmla="*/ 1186180 h 1409700"/>
                <a:gd name="connsiteX14" fmla="*/ 1419860 w 1640840"/>
                <a:gd name="connsiteY14" fmla="*/ 1038860 h 1409700"/>
                <a:gd name="connsiteX15" fmla="*/ 1539240 w 1640840"/>
                <a:gd name="connsiteY15" fmla="*/ 894080 h 1409700"/>
                <a:gd name="connsiteX16" fmla="*/ 1638300 w 1640840"/>
                <a:gd name="connsiteY16" fmla="*/ 749300 h 1409700"/>
                <a:gd name="connsiteX17" fmla="*/ 1640840 w 1640840"/>
                <a:gd name="connsiteY17" fmla="*/ 706120 h 1409700"/>
                <a:gd name="connsiteX18" fmla="*/ 1549400 w 1640840"/>
                <a:gd name="connsiteY18" fmla="*/ 533400 h 1409700"/>
                <a:gd name="connsiteX19" fmla="*/ 1445260 w 1640840"/>
                <a:gd name="connsiteY19" fmla="*/ 411480 h 1409700"/>
                <a:gd name="connsiteX20" fmla="*/ 1328420 w 1640840"/>
                <a:gd name="connsiteY20" fmla="*/ 287020 h 1409700"/>
                <a:gd name="connsiteX21" fmla="*/ 1211580 w 1640840"/>
                <a:gd name="connsiteY21" fmla="*/ 208280 h 1409700"/>
                <a:gd name="connsiteX22" fmla="*/ 1046480 w 1640840"/>
                <a:gd name="connsiteY22" fmla="*/ 106680 h 1409700"/>
                <a:gd name="connsiteX23" fmla="*/ 845820 w 1640840"/>
                <a:gd name="connsiteY23" fmla="*/ 43180 h 1409700"/>
                <a:gd name="connsiteX24" fmla="*/ 673100 w 1640840"/>
                <a:gd name="connsiteY24" fmla="*/ 12700 h 1409700"/>
                <a:gd name="connsiteX25" fmla="*/ 10160 w 1640840"/>
                <a:gd name="connsiteY2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0840" h="1409700">
                  <a:moveTo>
                    <a:pt x="10160" y="0"/>
                  </a:moveTo>
                  <a:lnTo>
                    <a:pt x="154940" y="297180"/>
                  </a:lnTo>
                  <a:lnTo>
                    <a:pt x="223520" y="551180"/>
                  </a:lnTo>
                  <a:lnTo>
                    <a:pt x="231140" y="716280"/>
                  </a:lnTo>
                  <a:lnTo>
                    <a:pt x="215900" y="866140"/>
                  </a:lnTo>
                  <a:lnTo>
                    <a:pt x="193040" y="1021080"/>
                  </a:lnTo>
                  <a:lnTo>
                    <a:pt x="132080" y="1176020"/>
                  </a:lnTo>
                  <a:lnTo>
                    <a:pt x="50800" y="1338580"/>
                  </a:lnTo>
                  <a:lnTo>
                    <a:pt x="0" y="1409700"/>
                  </a:lnTo>
                  <a:lnTo>
                    <a:pt x="640080" y="1404620"/>
                  </a:lnTo>
                  <a:lnTo>
                    <a:pt x="767080" y="1381760"/>
                  </a:lnTo>
                  <a:lnTo>
                    <a:pt x="957580" y="1343660"/>
                  </a:lnTo>
                  <a:lnTo>
                    <a:pt x="1117600" y="1277620"/>
                  </a:lnTo>
                  <a:lnTo>
                    <a:pt x="1259840" y="1186180"/>
                  </a:lnTo>
                  <a:lnTo>
                    <a:pt x="1419860" y="1038860"/>
                  </a:lnTo>
                  <a:lnTo>
                    <a:pt x="1539240" y="894080"/>
                  </a:lnTo>
                  <a:lnTo>
                    <a:pt x="1638300" y="749300"/>
                  </a:lnTo>
                  <a:lnTo>
                    <a:pt x="1640840" y="706120"/>
                  </a:lnTo>
                  <a:lnTo>
                    <a:pt x="1549400" y="533400"/>
                  </a:lnTo>
                  <a:lnTo>
                    <a:pt x="1445260" y="411480"/>
                  </a:lnTo>
                  <a:lnTo>
                    <a:pt x="1328420" y="287020"/>
                  </a:lnTo>
                  <a:lnTo>
                    <a:pt x="1211580" y="208280"/>
                  </a:lnTo>
                  <a:lnTo>
                    <a:pt x="1046480" y="106680"/>
                  </a:lnTo>
                  <a:lnTo>
                    <a:pt x="845820" y="43180"/>
                  </a:lnTo>
                  <a:lnTo>
                    <a:pt x="673100" y="1270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E6663AA-27EC-4C8B-B5DE-9A2AB302DC29}"/>
                </a:ext>
              </a:extLst>
            </p:cNvPr>
            <p:cNvSpPr/>
            <p:nvPr/>
          </p:nvSpPr>
          <p:spPr>
            <a:xfrm>
              <a:off x="6833814" y="3269766"/>
              <a:ext cx="351488" cy="3514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5D17FF9-67B1-49C9-B450-7D23E9C744D3}"/>
              </a:ext>
            </a:extLst>
          </p:cNvPr>
          <p:cNvCxnSpPr>
            <a:cxnSpLocks/>
          </p:cNvCxnSpPr>
          <p:nvPr/>
        </p:nvCxnSpPr>
        <p:spPr>
          <a:xfrm flipV="1">
            <a:off x="7665838" y="3240154"/>
            <a:ext cx="381510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9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8A750B9-EA3B-45D7-B5EF-5F4C6E77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4" y="669600"/>
            <a:ext cx="1675988" cy="1801262"/>
          </a:xfrm>
        </p:spPr>
        <p:txBody>
          <a:bodyPr/>
          <a:lstStyle/>
          <a:p>
            <a:r>
              <a:rPr lang="en-US" dirty="0"/>
              <a:t>Scheme for </a:t>
            </a:r>
            <a:r>
              <a:rPr lang="en-US" dirty="0" err="1"/>
              <a:t>supmod_rule_reach_sets</a:t>
            </a:r>
            <a:endParaRPr lang="en-US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CA4808C9-FDE4-44B9-BCA4-E3FE340F0D68}"/>
              </a:ext>
            </a:extLst>
          </p:cNvPr>
          <p:cNvSpPr/>
          <p:nvPr/>
        </p:nvSpPr>
        <p:spPr>
          <a:xfrm>
            <a:off x="3019109" y="1307645"/>
            <a:ext cx="7387434" cy="4610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supmod_rule_reach_sets.py</a:t>
            </a:r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A44CC41F-2435-44BA-96CC-27C7D651EE07}"/>
              </a:ext>
            </a:extLst>
          </p:cNvPr>
          <p:cNvGrpSpPr/>
          <p:nvPr/>
        </p:nvGrpSpPr>
        <p:grpSpPr>
          <a:xfrm>
            <a:off x="3201685" y="1756106"/>
            <a:ext cx="2201613" cy="1735350"/>
            <a:chOff x="3246841" y="1758145"/>
            <a:chExt cx="2201613" cy="1735350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BE42EE95-E719-49AB-A8C0-AE4BFB2054C6}"/>
                </a:ext>
              </a:extLst>
            </p:cNvPr>
            <p:cNvSpPr/>
            <p:nvPr/>
          </p:nvSpPr>
          <p:spPr>
            <a:xfrm>
              <a:off x="3246841" y="1758145"/>
              <a:ext cx="2201613" cy="1735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calculate occ. sets</a:t>
              </a: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6CF755A9-C6E5-4FEA-BDF8-9C836E739190}"/>
                </a:ext>
              </a:extLst>
            </p:cNvPr>
            <p:cNvSpPr/>
            <p:nvPr/>
          </p:nvSpPr>
          <p:spPr>
            <a:xfrm>
              <a:off x="3329069" y="2140113"/>
              <a:ext cx="2049724" cy="57657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dirty="0">
                  <a:solidFill>
                    <a:sysClr val="windowText" lastClr="000000"/>
                  </a:solidFill>
                </a:rPr>
                <a:t>calculate future ego occupation</a:t>
              </a:r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0D24950E-46D7-4A7A-98C2-8E5236913014}"/>
                </a:ext>
              </a:extLst>
            </p:cNvPr>
            <p:cNvSpPr/>
            <p:nvPr/>
          </p:nvSpPr>
          <p:spPr>
            <a:xfrm>
              <a:off x="3338211" y="2799347"/>
              <a:ext cx="2049724" cy="57657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dirty="0">
                  <a:solidFill>
                    <a:sysClr val="windowText" lastClr="000000"/>
                  </a:solidFill>
                </a:rPr>
                <a:t>calculate reachable set for all object vehicles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4A0BF07B-5DCA-48B7-9272-AD694BD92EFA}"/>
              </a:ext>
            </a:extLst>
          </p:cNvPr>
          <p:cNvGrpSpPr/>
          <p:nvPr/>
        </p:nvGrpSpPr>
        <p:grpSpPr>
          <a:xfrm>
            <a:off x="5568761" y="1758606"/>
            <a:ext cx="2203200" cy="1730350"/>
            <a:chOff x="3246841" y="3585093"/>
            <a:chExt cx="2195015" cy="2450373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A49CE09D-6361-4848-A0E9-5C6EE00E559A}"/>
                </a:ext>
              </a:extLst>
            </p:cNvPr>
            <p:cNvSpPr/>
            <p:nvPr/>
          </p:nvSpPr>
          <p:spPr>
            <a:xfrm>
              <a:off x="3246841" y="3585093"/>
              <a:ext cx="2195015" cy="24503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evaluate rules</a:t>
              </a:r>
            </a:p>
          </p:txBody>
        </p:sp>
        <p:sp>
          <p:nvSpPr>
            <p:cNvPr id="91" name="Rechteck: abgerundete Ecken 90">
              <a:extLst>
                <a:ext uri="{FF2B5EF4-FFF2-40B4-BE49-F238E27FC236}">
                  <a16:creationId xmlns:a16="http://schemas.microsoft.com/office/drawing/2014/main" id="{7DE8F087-24CB-41E8-9ABB-5286E412A174}"/>
                </a:ext>
              </a:extLst>
            </p:cNvPr>
            <p:cNvSpPr/>
            <p:nvPr/>
          </p:nvSpPr>
          <p:spPr>
            <a:xfrm>
              <a:off x="3338211" y="4118923"/>
              <a:ext cx="2049724" cy="8165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00" dirty="0">
                  <a:solidFill>
                    <a:sysClr val="windowText" lastClr="000000"/>
                  </a:solidFill>
                  <a:latin typeface="Arial"/>
                </a:rPr>
                <a:t>evaluate which rules are active</a:t>
              </a: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F67B4F0D-5816-4E46-94C5-6E5CF04BFE53}"/>
                </a:ext>
              </a:extLst>
            </p:cNvPr>
            <p:cNvSpPr/>
            <p:nvPr/>
          </p:nvSpPr>
          <p:spPr>
            <a:xfrm>
              <a:off x="3329069" y="5052473"/>
              <a:ext cx="2049724" cy="84107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calculate reduction patches for active rules</a:t>
              </a:r>
            </a:p>
          </p:txBody>
        </p:sp>
      </p:grp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81B409D-BBC2-48AE-8F6D-76DCDCED0177}"/>
              </a:ext>
            </a:extLst>
          </p:cNvPr>
          <p:cNvCxnSpPr>
            <a:stCxn id="85" idx="3"/>
            <a:endCxn id="86" idx="1"/>
          </p:cNvCxnSpPr>
          <p:nvPr/>
        </p:nvCxnSpPr>
        <p:spPr>
          <a:xfrm>
            <a:off x="5403298" y="2623781"/>
            <a:ext cx="165463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Zylinder 77">
            <a:extLst>
              <a:ext uri="{FF2B5EF4-FFF2-40B4-BE49-F238E27FC236}">
                <a16:creationId xmlns:a16="http://schemas.microsoft.com/office/drawing/2014/main" id="{9139059A-4F9D-495C-BE43-8C46C6FB567F}"/>
              </a:ext>
            </a:extLst>
          </p:cNvPr>
          <p:cNvSpPr/>
          <p:nvPr/>
        </p:nvSpPr>
        <p:spPr>
          <a:xfrm>
            <a:off x="6134555" y="4038995"/>
            <a:ext cx="1080000" cy="864000"/>
          </a:xfrm>
          <a:prstGeom prst="can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reduction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patches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1946EA0F-E77A-4F9B-93E3-3468A25E97BF}"/>
              </a:ext>
            </a:extLst>
          </p:cNvPr>
          <p:cNvCxnSpPr>
            <a:cxnSpLocks/>
          </p:cNvCxnSpPr>
          <p:nvPr/>
        </p:nvCxnSpPr>
        <p:spPr>
          <a:xfrm>
            <a:off x="10141108" y="2623780"/>
            <a:ext cx="50101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2AEABCEF-1EA5-4D8A-8445-E0189FD96010}"/>
              </a:ext>
            </a:extLst>
          </p:cNvPr>
          <p:cNvSpPr/>
          <p:nvPr/>
        </p:nvSpPr>
        <p:spPr>
          <a:xfrm>
            <a:off x="10642124" y="2465948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score</a:t>
            </a:r>
          </a:p>
        </p:txBody>
      </p:sp>
      <p:sp>
        <p:nvSpPr>
          <p:cNvPr id="30" name="Zylinder 29">
            <a:extLst>
              <a:ext uri="{FF2B5EF4-FFF2-40B4-BE49-F238E27FC236}">
                <a16:creationId xmlns:a16="http://schemas.microsoft.com/office/drawing/2014/main" id="{485793E9-BB25-4F59-BD1F-E196E8B83124}"/>
              </a:ext>
            </a:extLst>
          </p:cNvPr>
          <p:cNvSpPr/>
          <p:nvPr/>
        </p:nvSpPr>
        <p:spPr>
          <a:xfrm>
            <a:off x="4357013" y="4038995"/>
            <a:ext cx="1080000" cy="864000"/>
          </a:xfrm>
          <a:prstGeom prst="can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reachable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sets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A6C4E051-EA38-4A3C-AF9A-BA115E6B90F9}"/>
              </a:ext>
            </a:extLst>
          </p:cNvPr>
          <p:cNvCxnSpPr>
            <a:cxnSpLocks/>
            <a:stCxn id="85" idx="2"/>
            <a:endCxn id="30" idx="1"/>
          </p:cNvCxnSpPr>
          <p:nvPr/>
        </p:nvCxnSpPr>
        <p:spPr>
          <a:xfrm rot="16200000" flipH="1">
            <a:off x="4325983" y="3467964"/>
            <a:ext cx="547539" cy="594521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4480A4F4-F97D-4682-9795-DFCB4095C88B}"/>
              </a:ext>
            </a:extLst>
          </p:cNvPr>
          <p:cNvCxnSpPr>
            <a:cxnSpLocks/>
            <a:stCxn id="86" idx="2"/>
            <a:endCxn id="78" idx="1"/>
          </p:cNvCxnSpPr>
          <p:nvPr/>
        </p:nvCxnSpPr>
        <p:spPr>
          <a:xfrm rot="16200000" flipH="1">
            <a:off x="6397439" y="3761878"/>
            <a:ext cx="550039" cy="4194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5BA2D955-4D58-4D24-BAA3-17B947B16162}"/>
              </a:ext>
            </a:extLst>
          </p:cNvPr>
          <p:cNvGrpSpPr/>
          <p:nvPr/>
        </p:nvGrpSpPr>
        <p:grpSpPr>
          <a:xfrm>
            <a:off x="7937424" y="1758604"/>
            <a:ext cx="2203200" cy="1730350"/>
            <a:chOff x="3246841" y="3585093"/>
            <a:chExt cx="2195015" cy="2450373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35DA52A-04A4-4C59-AB31-641D29788830}"/>
                </a:ext>
              </a:extLst>
            </p:cNvPr>
            <p:cNvSpPr/>
            <p:nvPr/>
          </p:nvSpPr>
          <p:spPr>
            <a:xfrm>
              <a:off x="3246841" y="3585093"/>
              <a:ext cx="2195015" cy="2450373"/>
            </a:xfrm>
            <a:custGeom>
              <a:avLst/>
              <a:gdLst>
                <a:gd name="connsiteX0" fmla="*/ 0 w 2203200"/>
                <a:gd name="connsiteY0" fmla="*/ 0 h 1730350"/>
                <a:gd name="connsiteX1" fmla="*/ 2203200 w 2203200"/>
                <a:gd name="connsiteY1" fmla="*/ 0 h 1730350"/>
                <a:gd name="connsiteX2" fmla="*/ 2203200 w 2203200"/>
                <a:gd name="connsiteY2" fmla="*/ 1730350 h 1730350"/>
                <a:gd name="connsiteX3" fmla="*/ 0 w 2203200"/>
                <a:gd name="connsiteY3" fmla="*/ 1730350 h 1730350"/>
                <a:gd name="connsiteX4" fmla="*/ 0 w 2203200"/>
                <a:gd name="connsiteY4" fmla="*/ 0 h 1730350"/>
                <a:gd name="connsiteX0" fmla="*/ 0 w 2203200"/>
                <a:gd name="connsiteY0" fmla="*/ 0 h 1730350"/>
                <a:gd name="connsiteX1" fmla="*/ 2203200 w 2203200"/>
                <a:gd name="connsiteY1" fmla="*/ 0 h 1730350"/>
                <a:gd name="connsiteX2" fmla="*/ 2203200 w 2203200"/>
                <a:gd name="connsiteY2" fmla="*/ 1730350 h 1730350"/>
                <a:gd name="connsiteX3" fmla="*/ 676351 w 2203200"/>
                <a:gd name="connsiteY3" fmla="*/ 1729134 h 1730350"/>
                <a:gd name="connsiteX4" fmla="*/ 0 w 2203200"/>
                <a:gd name="connsiteY4" fmla="*/ 1730350 h 1730350"/>
                <a:gd name="connsiteX5" fmla="*/ 0 w 2203200"/>
                <a:gd name="connsiteY5" fmla="*/ 0 h 1730350"/>
                <a:gd name="connsiteX0" fmla="*/ 0 w 2203200"/>
                <a:gd name="connsiteY0" fmla="*/ 0 h 1730350"/>
                <a:gd name="connsiteX1" fmla="*/ 2203200 w 2203200"/>
                <a:gd name="connsiteY1" fmla="*/ 0 h 1730350"/>
                <a:gd name="connsiteX2" fmla="*/ 2203200 w 2203200"/>
                <a:gd name="connsiteY2" fmla="*/ 1730350 h 1730350"/>
                <a:gd name="connsiteX3" fmla="*/ 1557414 w 2203200"/>
                <a:gd name="connsiteY3" fmla="*/ 1729134 h 1730350"/>
                <a:gd name="connsiteX4" fmla="*/ 676351 w 2203200"/>
                <a:gd name="connsiteY4" fmla="*/ 1729134 h 1730350"/>
                <a:gd name="connsiteX5" fmla="*/ 0 w 2203200"/>
                <a:gd name="connsiteY5" fmla="*/ 1730350 h 1730350"/>
                <a:gd name="connsiteX6" fmla="*/ 0 w 2203200"/>
                <a:gd name="connsiteY6" fmla="*/ 0 h 173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3200" h="1730350">
                  <a:moveTo>
                    <a:pt x="0" y="0"/>
                  </a:moveTo>
                  <a:lnTo>
                    <a:pt x="2203200" y="0"/>
                  </a:lnTo>
                  <a:lnTo>
                    <a:pt x="2203200" y="1730350"/>
                  </a:lnTo>
                  <a:lnTo>
                    <a:pt x="1557414" y="1729134"/>
                  </a:lnTo>
                  <a:lnTo>
                    <a:pt x="676351" y="1729134"/>
                  </a:lnTo>
                  <a:lnTo>
                    <a:pt x="0" y="1730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evaluate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</a:t>
              </a:r>
              <a:r>
                <a:rPr lang="en-US" sz="1600" dirty="0" err="1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ntersections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hteck: abgerundete Ecken 42">
                  <a:extLst>
                    <a:ext uri="{FF2B5EF4-FFF2-40B4-BE49-F238E27FC236}">
                      <a16:creationId xmlns:a16="http://schemas.microsoft.com/office/drawing/2014/main" id="{D0342AA0-BC84-4021-BB72-1811228E44D2}"/>
                    </a:ext>
                  </a:extLst>
                </p:cNvPr>
                <p:cNvSpPr/>
                <p:nvPr/>
              </p:nvSpPr>
              <p:spPr>
                <a:xfrm>
                  <a:off x="3338211" y="4118923"/>
                  <a:ext cx="2049724" cy="816500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14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5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evaluate for set intersections (equal </a:t>
                  </a:r>
                  <a14:m>
                    <m:oMath xmlns:m="http://schemas.openxmlformats.org/officeDocument/2006/math">
                      <m:r>
                        <a:rPr kumimoji="0" lang="en-US" sz="15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</m:oMath>
                  </a14:m>
                  <a:r>
                    <a:rPr kumimoji="0" lang="en-US" sz="15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3" name="Rechteck: abgerundete Ecken 42">
                  <a:extLst>
                    <a:ext uri="{FF2B5EF4-FFF2-40B4-BE49-F238E27FC236}">
                      <a16:creationId xmlns:a16="http://schemas.microsoft.com/office/drawing/2014/main" id="{D0342AA0-BC84-4021-BB72-1811228E44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8211" y="4118923"/>
                  <a:ext cx="2049724" cy="816500"/>
                </a:xfrm>
                <a:prstGeom prst="roundRect">
                  <a:avLst/>
                </a:prstGeom>
                <a:blipFill>
                  <a:blip r:embed="rId3"/>
                  <a:stretch>
                    <a:fillRect l="-592" t="-1053" r="-296" b="-1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Zylinder 44">
            <a:extLst>
              <a:ext uri="{FF2B5EF4-FFF2-40B4-BE49-F238E27FC236}">
                <a16:creationId xmlns:a16="http://schemas.microsoft.com/office/drawing/2014/main" id="{D3AA675E-B9C0-4E7A-AD75-C6E564B7D2CD}"/>
              </a:ext>
            </a:extLst>
          </p:cNvPr>
          <p:cNvSpPr/>
          <p:nvPr/>
        </p:nvSpPr>
        <p:spPr>
          <a:xfrm>
            <a:off x="3183482" y="4038994"/>
            <a:ext cx="1080000" cy="864000"/>
          </a:xfrm>
          <a:prstGeom prst="can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ego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occ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patches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CE993DD-8176-4461-B940-784108A01C3C}"/>
              </a:ext>
            </a:extLst>
          </p:cNvPr>
          <p:cNvGrpSpPr/>
          <p:nvPr/>
        </p:nvGrpSpPr>
        <p:grpSpPr>
          <a:xfrm>
            <a:off x="2004243" y="2300725"/>
            <a:ext cx="1203568" cy="1087389"/>
            <a:chOff x="2004243" y="2300725"/>
            <a:chExt cx="1203568" cy="1087389"/>
          </a:xfrm>
        </p:grpSpPr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D704F794-7015-46D8-8165-C5F3370C8F15}"/>
                </a:ext>
              </a:extLst>
            </p:cNvPr>
            <p:cNvCxnSpPr>
              <a:stCxn id="107" idx="3"/>
            </p:cNvCxnSpPr>
            <p:nvPr/>
          </p:nvCxnSpPr>
          <p:spPr>
            <a:xfrm>
              <a:off x="2947283" y="2456204"/>
              <a:ext cx="25200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620E14BC-321B-4715-9BEB-586B8332A9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7283" y="2844420"/>
              <a:ext cx="25200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F303EB0E-E5F4-4896-8DFF-9122A52A774B}"/>
                </a:ext>
              </a:extLst>
            </p:cNvPr>
            <p:cNvSpPr/>
            <p:nvPr/>
          </p:nvSpPr>
          <p:spPr>
            <a:xfrm>
              <a:off x="2012771" y="3077157"/>
              <a:ext cx="943040" cy="3109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obj.-list</a:t>
              </a:r>
            </a:p>
          </p:txBody>
        </p: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D9DE544B-63D7-47BC-84D5-D1031B705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5811" y="3232635"/>
              <a:ext cx="25200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2E4A6C8C-FC6B-4AB8-9A9D-F1F880F857AD}"/>
                </a:ext>
              </a:extLst>
            </p:cNvPr>
            <p:cNvSpPr/>
            <p:nvPr/>
          </p:nvSpPr>
          <p:spPr>
            <a:xfrm>
              <a:off x="2004243" y="2688942"/>
              <a:ext cx="943040" cy="3109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trajectory</a:t>
              </a:r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626E33BA-FC88-4DFF-B0FC-03D933636CE2}"/>
                </a:ext>
              </a:extLst>
            </p:cNvPr>
            <p:cNvSpPr/>
            <p:nvPr/>
          </p:nvSpPr>
          <p:spPr>
            <a:xfrm>
              <a:off x="2004243" y="2300725"/>
              <a:ext cx="943040" cy="3109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map</a:t>
              </a:r>
            </a:p>
          </p:txBody>
        </p:sp>
      </p:grp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687CB6DC-EEE1-438E-B49D-CC5612EB575F}"/>
              </a:ext>
            </a:extLst>
          </p:cNvPr>
          <p:cNvCxnSpPr>
            <a:cxnSpLocks/>
            <a:stCxn id="85" idx="2"/>
            <a:endCxn id="45" idx="1"/>
          </p:cNvCxnSpPr>
          <p:nvPr/>
        </p:nvCxnSpPr>
        <p:spPr>
          <a:xfrm rot="5400000">
            <a:off x="3739218" y="3475720"/>
            <a:ext cx="547538" cy="579010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1FF16821-602A-4CCF-AE30-AAFBFA39411B}"/>
              </a:ext>
            </a:extLst>
          </p:cNvPr>
          <p:cNvSpPr/>
          <p:nvPr/>
        </p:nvSpPr>
        <p:spPr>
          <a:xfrm>
            <a:off x="7212768" y="5146602"/>
            <a:ext cx="398203" cy="342109"/>
          </a:xfrm>
          <a:custGeom>
            <a:avLst/>
            <a:gdLst>
              <a:gd name="connsiteX0" fmla="*/ 10160 w 1640840"/>
              <a:gd name="connsiteY0" fmla="*/ 0 h 1409700"/>
              <a:gd name="connsiteX1" fmla="*/ 154940 w 1640840"/>
              <a:gd name="connsiteY1" fmla="*/ 297180 h 1409700"/>
              <a:gd name="connsiteX2" fmla="*/ 223520 w 1640840"/>
              <a:gd name="connsiteY2" fmla="*/ 551180 h 1409700"/>
              <a:gd name="connsiteX3" fmla="*/ 231140 w 1640840"/>
              <a:gd name="connsiteY3" fmla="*/ 716280 h 1409700"/>
              <a:gd name="connsiteX4" fmla="*/ 215900 w 1640840"/>
              <a:gd name="connsiteY4" fmla="*/ 866140 h 1409700"/>
              <a:gd name="connsiteX5" fmla="*/ 193040 w 1640840"/>
              <a:gd name="connsiteY5" fmla="*/ 1021080 h 1409700"/>
              <a:gd name="connsiteX6" fmla="*/ 132080 w 1640840"/>
              <a:gd name="connsiteY6" fmla="*/ 1176020 h 1409700"/>
              <a:gd name="connsiteX7" fmla="*/ 50800 w 1640840"/>
              <a:gd name="connsiteY7" fmla="*/ 1338580 h 1409700"/>
              <a:gd name="connsiteX8" fmla="*/ 0 w 1640840"/>
              <a:gd name="connsiteY8" fmla="*/ 1409700 h 1409700"/>
              <a:gd name="connsiteX9" fmla="*/ 640080 w 1640840"/>
              <a:gd name="connsiteY9" fmla="*/ 1404620 h 1409700"/>
              <a:gd name="connsiteX10" fmla="*/ 767080 w 1640840"/>
              <a:gd name="connsiteY10" fmla="*/ 1381760 h 1409700"/>
              <a:gd name="connsiteX11" fmla="*/ 957580 w 1640840"/>
              <a:gd name="connsiteY11" fmla="*/ 1343660 h 1409700"/>
              <a:gd name="connsiteX12" fmla="*/ 1117600 w 1640840"/>
              <a:gd name="connsiteY12" fmla="*/ 1277620 h 1409700"/>
              <a:gd name="connsiteX13" fmla="*/ 1259840 w 1640840"/>
              <a:gd name="connsiteY13" fmla="*/ 1186180 h 1409700"/>
              <a:gd name="connsiteX14" fmla="*/ 1419860 w 1640840"/>
              <a:gd name="connsiteY14" fmla="*/ 1038860 h 1409700"/>
              <a:gd name="connsiteX15" fmla="*/ 1539240 w 1640840"/>
              <a:gd name="connsiteY15" fmla="*/ 894080 h 1409700"/>
              <a:gd name="connsiteX16" fmla="*/ 1638300 w 1640840"/>
              <a:gd name="connsiteY16" fmla="*/ 749300 h 1409700"/>
              <a:gd name="connsiteX17" fmla="*/ 1640840 w 1640840"/>
              <a:gd name="connsiteY17" fmla="*/ 706120 h 1409700"/>
              <a:gd name="connsiteX18" fmla="*/ 1549400 w 1640840"/>
              <a:gd name="connsiteY18" fmla="*/ 533400 h 1409700"/>
              <a:gd name="connsiteX19" fmla="*/ 1445260 w 1640840"/>
              <a:gd name="connsiteY19" fmla="*/ 411480 h 1409700"/>
              <a:gd name="connsiteX20" fmla="*/ 1328420 w 1640840"/>
              <a:gd name="connsiteY20" fmla="*/ 287020 h 1409700"/>
              <a:gd name="connsiteX21" fmla="*/ 1211580 w 1640840"/>
              <a:gd name="connsiteY21" fmla="*/ 208280 h 1409700"/>
              <a:gd name="connsiteX22" fmla="*/ 1046480 w 1640840"/>
              <a:gd name="connsiteY22" fmla="*/ 106680 h 1409700"/>
              <a:gd name="connsiteX23" fmla="*/ 845820 w 1640840"/>
              <a:gd name="connsiteY23" fmla="*/ 43180 h 1409700"/>
              <a:gd name="connsiteX24" fmla="*/ 673100 w 1640840"/>
              <a:gd name="connsiteY24" fmla="*/ 12700 h 1409700"/>
              <a:gd name="connsiteX25" fmla="*/ 10160 w 1640840"/>
              <a:gd name="connsiteY2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40840" h="1409700">
                <a:moveTo>
                  <a:pt x="10160" y="0"/>
                </a:moveTo>
                <a:lnTo>
                  <a:pt x="154940" y="297180"/>
                </a:lnTo>
                <a:lnTo>
                  <a:pt x="223520" y="551180"/>
                </a:lnTo>
                <a:lnTo>
                  <a:pt x="231140" y="716280"/>
                </a:lnTo>
                <a:lnTo>
                  <a:pt x="215900" y="866140"/>
                </a:lnTo>
                <a:lnTo>
                  <a:pt x="193040" y="1021080"/>
                </a:lnTo>
                <a:lnTo>
                  <a:pt x="132080" y="1176020"/>
                </a:lnTo>
                <a:lnTo>
                  <a:pt x="50800" y="1338580"/>
                </a:lnTo>
                <a:lnTo>
                  <a:pt x="0" y="1409700"/>
                </a:lnTo>
                <a:lnTo>
                  <a:pt x="640080" y="1404620"/>
                </a:lnTo>
                <a:lnTo>
                  <a:pt x="767080" y="1381760"/>
                </a:lnTo>
                <a:lnTo>
                  <a:pt x="957580" y="1343660"/>
                </a:lnTo>
                <a:lnTo>
                  <a:pt x="1117600" y="1277620"/>
                </a:lnTo>
                <a:lnTo>
                  <a:pt x="1259840" y="1186180"/>
                </a:lnTo>
                <a:lnTo>
                  <a:pt x="1419860" y="1038860"/>
                </a:lnTo>
                <a:lnTo>
                  <a:pt x="1539240" y="894080"/>
                </a:lnTo>
                <a:lnTo>
                  <a:pt x="1638300" y="749300"/>
                </a:lnTo>
                <a:lnTo>
                  <a:pt x="1640840" y="706120"/>
                </a:lnTo>
                <a:lnTo>
                  <a:pt x="1549400" y="533400"/>
                </a:lnTo>
                <a:lnTo>
                  <a:pt x="1445260" y="411480"/>
                </a:lnTo>
                <a:lnTo>
                  <a:pt x="1328420" y="287020"/>
                </a:lnTo>
                <a:lnTo>
                  <a:pt x="1211580" y="208280"/>
                </a:lnTo>
                <a:lnTo>
                  <a:pt x="1046480" y="106680"/>
                </a:lnTo>
                <a:lnTo>
                  <a:pt x="845820" y="43180"/>
                </a:lnTo>
                <a:lnTo>
                  <a:pt x="673100" y="12700"/>
                </a:lnTo>
                <a:lnTo>
                  <a:pt x="101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chemeClr val="tx1"/>
                </a:solidFill>
              </a:rPr>
              <a:t>\</a:t>
            </a:r>
          </a:p>
        </p:txBody>
      </p: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946F4393-E3FA-40DF-B8B7-A6972730431A}"/>
              </a:ext>
            </a:extLst>
          </p:cNvPr>
          <p:cNvCxnSpPr>
            <a:cxnSpLocks/>
            <a:stCxn id="30" idx="3"/>
            <a:endCxn id="59" idx="6"/>
          </p:cNvCxnSpPr>
          <p:nvPr/>
        </p:nvCxnSpPr>
        <p:spPr>
          <a:xfrm rot="16200000" flipH="1">
            <a:off x="5806414" y="3993594"/>
            <a:ext cx="529006" cy="2347808"/>
          </a:xfrm>
          <a:prstGeom prst="bentConnector4">
            <a:avLst>
              <a:gd name="adj1" fmla="val 23025"/>
              <a:gd name="adj2" fmla="val -2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F1D7EF37-5176-4460-BE7F-6D9B550B4298}"/>
              </a:ext>
            </a:extLst>
          </p:cNvPr>
          <p:cNvCxnSpPr>
            <a:cxnSpLocks/>
            <a:stCxn id="78" idx="3"/>
            <a:endCxn id="59" idx="1"/>
          </p:cNvCxnSpPr>
          <p:nvPr/>
        </p:nvCxnSpPr>
        <p:spPr>
          <a:xfrm rot="16200000" flipH="1">
            <a:off x="6804599" y="4772951"/>
            <a:ext cx="315727" cy="575814"/>
          </a:xfrm>
          <a:prstGeom prst="bentConnector4">
            <a:avLst>
              <a:gd name="adj1" fmla="val 38579"/>
              <a:gd name="adj2" fmla="val 148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6E34B729-A565-48E5-B565-4FB8139EDD09}"/>
              </a:ext>
            </a:extLst>
          </p:cNvPr>
          <p:cNvCxnSpPr>
            <a:cxnSpLocks/>
            <a:stCxn id="59" idx="17"/>
            <a:endCxn id="42" idx="4"/>
          </p:cNvCxnSpPr>
          <p:nvPr/>
        </p:nvCxnSpPr>
        <p:spPr>
          <a:xfrm flipV="1">
            <a:off x="7610971" y="3487738"/>
            <a:ext cx="1002804" cy="1830227"/>
          </a:xfrm>
          <a:prstGeom prst="bentConnector3">
            <a:avLst>
              <a:gd name="adj1" fmla="val 9986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E34C0D3D-D0DE-4E9C-968E-AE5F9DDDD026}"/>
              </a:ext>
            </a:extLst>
          </p:cNvPr>
          <p:cNvCxnSpPr>
            <a:cxnSpLocks/>
            <a:stCxn id="45" idx="3"/>
            <a:endCxn id="42" idx="3"/>
          </p:cNvCxnSpPr>
          <p:nvPr/>
        </p:nvCxnSpPr>
        <p:spPr>
          <a:xfrm rot="5400000" flipH="1" flipV="1">
            <a:off x="5901532" y="1309688"/>
            <a:ext cx="1415256" cy="5771356"/>
          </a:xfrm>
          <a:prstGeom prst="bentConnector4">
            <a:avLst>
              <a:gd name="adj1" fmla="val -55039"/>
              <a:gd name="adj2" fmla="val 99966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Freihandform: Form 86">
            <a:extLst>
              <a:ext uri="{FF2B5EF4-FFF2-40B4-BE49-F238E27FC236}">
                <a16:creationId xmlns:a16="http://schemas.microsoft.com/office/drawing/2014/main" id="{08B08C1E-7DB6-4F24-A5A5-DA8A6717B2F0}"/>
              </a:ext>
            </a:extLst>
          </p:cNvPr>
          <p:cNvSpPr/>
          <p:nvPr/>
        </p:nvSpPr>
        <p:spPr>
          <a:xfrm>
            <a:off x="4897013" y="6188373"/>
            <a:ext cx="398203" cy="342109"/>
          </a:xfrm>
          <a:custGeom>
            <a:avLst/>
            <a:gdLst>
              <a:gd name="connsiteX0" fmla="*/ 10160 w 1640840"/>
              <a:gd name="connsiteY0" fmla="*/ 0 h 1409700"/>
              <a:gd name="connsiteX1" fmla="*/ 154940 w 1640840"/>
              <a:gd name="connsiteY1" fmla="*/ 297180 h 1409700"/>
              <a:gd name="connsiteX2" fmla="*/ 223520 w 1640840"/>
              <a:gd name="connsiteY2" fmla="*/ 551180 h 1409700"/>
              <a:gd name="connsiteX3" fmla="*/ 231140 w 1640840"/>
              <a:gd name="connsiteY3" fmla="*/ 716280 h 1409700"/>
              <a:gd name="connsiteX4" fmla="*/ 215900 w 1640840"/>
              <a:gd name="connsiteY4" fmla="*/ 866140 h 1409700"/>
              <a:gd name="connsiteX5" fmla="*/ 193040 w 1640840"/>
              <a:gd name="connsiteY5" fmla="*/ 1021080 h 1409700"/>
              <a:gd name="connsiteX6" fmla="*/ 132080 w 1640840"/>
              <a:gd name="connsiteY6" fmla="*/ 1176020 h 1409700"/>
              <a:gd name="connsiteX7" fmla="*/ 50800 w 1640840"/>
              <a:gd name="connsiteY7" fmla="*/ 1338580 h 1409700"/>
              <a:gd name="connsiteX8" fmla="*/ 0 w 1640840"/>
              <a:gd name="connsiteY8" fmla="*/ 1409700 h 1409700"/>
              <a:gd name="connsiteX9" fmla="*/ 640080 w 1640840"/>
              <a:gd name="connsiteY9" fmla="*/ 1404620 h 1409700"/>
              <a:gd name="connsiteX10" fmla="*/ 767080 w 1640840"/>
              <a:gd name="connsiteY10" fmla="*/ 1381760 h 1409700"/>
              <a:gd name="connsiteX11" fmla="*/ 957580 w 1640840"/>
              <a:gd name="connsiteY11" fmla="*/ 1343660 h 1409700"/>
              <a:gd name="connsiteX12" fmla="*/ 1117600 w 1640840"/>
              <a:gd name="connsiteY12" fmla="*/ 1277620 h 1409700"/>
              <a:gd name="connsiteX13" fmla="*/ 1259840 w 1640840"/>
              <a:gd name="connsiteY13" fmla="*/ 1186180 h 1409700"/>
              <a:gd name="connsiteX14" fmla="*/ 1419860 w 1640840"/>
              <a:gd name="connsiteY14" fmla="*/ 1038860 h 1409700"/>
              <a:gd name="connsiteX15" fmla="*/ 1539240 w 1640840"/>
              <a:gd name="connsiteY15" fmla="*/ 894080 h 1409700"/>
              <a:gd name="connsiteX16" fmla="*/ 1638300 w 1640840"/>
              <a:gd name="connsiteY16" fmla="*/ 749300 h 1409700"/>
              <a:gd name="connsiteX17" fmla="*/ 1640840 w 1640840"/>
              <a:gd name="connsiteY17" fmla="*/ 706120 h 1409700"/>
              <a:gd name="connsiteX18" fmla="*/ 1549400 w 1640840"/>
              <a:gd name="connsiteY18" fmla="*/ 533400 h 1409700"/>
              <a:gd name="connsiteX19" fmla="*/ 1445260 w 1640840"/>
              <a:gd name="connsiteY19" fmla="*/ 411480 h 1409700"/>
              <a:gd name="connsiteX20" fmla="*/ 1328420 w 1640840"/>
              <a:gd name="connsiteY20" fmla="*/ 287020 h 1409700"/>
              <a:gd name="connsiteX21" fmla="*/ 1211580 w 1640840"/>
              <a:gd name="connsiteY21" fmla="*/ 208280 h 1409700"/>
              <a:gd name="connsiteX22" fmla="*/ 1046480 w 1640840"/>
              <a:gd name="connsiteY22" fmla="*/ 106680 h 1409700"/>
              <a:gd name="connsiteX23" fmla="*/ 845820 w 1640840"/>
              <a:gd name="connsiteY23" fmla="*/ 43180 h 1409700"/>
              <a:gd name="connsiteX24" fmla="*/ 673100 w 1640840"/>
              <a:gd name="connsiteY24" fmla="*/ 12700 h 1409700"/>
              <a:gd name="connsiteX25" fmla="*/ 10160 w 1640840"/>
              <a:gd name="connsiteY2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40840" h="1409700">
                <a:moveTo>
                  <a:pt x="10160" y="0"/>
                </a:moveTo>
                <a:lnTo>
                  <a:pt x="154940" y="297180"/>
                </a:lnTo>
                <a:lnTo>
                  <a:pt x="223520" y="551180"/>
                </a:lnTo>
                <a:lnTo>
                  <a:pt x="231140" y="716280"/>
                </a:lnTo>
                <a:lnTo>
                  <a:pt x="215900" y="866140"/>
                </a:lnTo>
                <a:lnTo>
                  <a:pt x="193040" y="1021080"/>
                </a:lnTo>
                <a:lnTo>
                  <a:pt x="132080" y="1176020"/>
                </a:lnTo>
                <a:lnTo>
                  <a:pt x="50800" y="1338580"/>
                </a:lnTo>
                <a:lnTo>
                  <a:pt x="0" y="1409700"/>
                </a:lnTo>
                <a:lnTo>
                  <a:pt x="640080" y="1404620"/>
                </a:lnTo>
                <a:lnTo>
                  <a:pt x="767080" y="1381760"/>
                </a:lnTo>
                <a:lnTo>
                  <a:pt x="957580" y="1343660"/>
                </a:lnTo>
                <a:lnTo>
                  <a:pt x="1117600" y="1277620"/>
                </a:lnTo>
                <a:lnTo>
                  <a:pt x="1259840" y="1186180"/>
                </a:lnTo>
                <a:lnTo>
                  <a:pt x="1419860" y="1038860"/>
                </a:lnTo>
                <a:lnTo>
                  <a:pt x="1539240" y="894080"/>
                </a:lnTo>
                <a:lnTo>
                  <a:pt x="1638300" y="749300"/>
                </a:lnTo>
                <a:lnTo>
                  <a:pt x="1640840" y="706120"/>
                </a:lnTo>
                <a:lnTo>
                  <a:pt x="1549400" y="533400"/>
                </a:lnTo>
                <a:lnTo>
                  <a:pt x="1445260" y="411480"/>
                </a:lnTo>
                <a:lnTo>
                  <a:pt x="1328420" y="287020"/>
                </a:lnTo>
                <a:lnTo>
                  <a:pt x="1211580" y="208280"/>
                </a:lnTo>
                <a:lnTo>
                  <a:pt x="1046480" y="106680"/>
                </a:lnTo>
                <a:lnTo>
                  <a:pt x="845820" y="43180"/>
                </a:lnTo>
                <a:lnTo>
                  <a:pt x="673100" y="12700"/>
                </a:lnTo>
                <a:lnTo>
                  <a:pt x="101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EA8221B-ED41-4ED5-BEC6-51D6C0A86541}"/>
              </a:ext>
            </a:extLst>
          </p:cNvPr>
          <p:cNvSpPr txBox="1"/>
          <p:nvPr/>
        </p:nvSpPr>
        <p:spPr>
          <a:xfrm>
            <a:off x="5403299" y="6072815"/>
            <a:ext cx="5036102" cy="53796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Caution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means in this illustration that the set difference between the lower and upper input is drawn.</a:t>
            </a:r>
            <a:endParaRPr lang="de-DE" sz="1600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4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8A750B9-EA3B-45D7-B5EF-5F4C6E77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4" y="669600"/>
            <a:ext cx="1675988" cy="2724592"/>
          </a:xfrm>
        </p:spPr>
        <p:txBody>
          <a:bodyPr/>
          <a:lstStyle/>
          <a:p>
            <a:r>
              <a:rPr lang="en-US" dirty="0"/>
              <a:t>Scheme for </a:t>
            </a:r>
            <a:r>
              <a:rPr lang="de-DE" dirty="0" err="1"/>
              <a:t>supmod_guaranteed_occupancy_area</a:t>
            </a:r>
            <a:br>
              <a:rPr lang="de-DE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CA4808C9-FDE4-44B9-BCA4-E3FE340F0D68}"/>
              </a:ext>
            </a:extLst>
          </p:cNvPr>
          <p:cNvSpPr/>
          <p:nvPr/>
        </p:nvSpPr>
        <p:spPr>
          <a:xfrm>
            <a:off x="3019109" y="1307645"/>
            <a:ext cx="7387434" cy="425071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supmod_guaranteed_occupancy_area.py</a:t>
            </a:r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A44CC41F-2435-44BA-96CC-27C7D651EE07}"/>
              </a:ext>
            </a:extLst>
          </p:cNvPr>
          <p:cNvGrpSpPr/>
          <p:nvPr/>
        </p:nvGrpSpPr>
        <p:grpSpPr>
          <a:xfrm>
            <a:off x="5576570" y="1756106"/>
            <a:ext cx="2201613" cy="1735350"/>
            <a:chOff x="3246841" y="1758145"/>
            <a:chExt cx="2201613" cy="1735350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BE42EE95-E719-49AB-A8C0-AE4BFB2054C6}"/>
                </a:ext>
              </a:extLst>
            </p:cNvPr>
            <p:cNvSpPr/>
            <p:nvPr/>
          </p:nvSpPr>
          <p:spPr>
            <a:xfrm>
              <a:off x="3246841" y="1758145"/>
              <a:ext cx="2201613" cy="1735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determine occ. sets</a:t>
              </a: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6CF755A9-C6E5-4FEA-BDF8-9C836E739190}"/>
                </a:ext>
              </a:extLst>
            </p:cNvPr>
            <p:cNvSpPr/>
            <p:nvPr/>
          </p:nvSpPr>
          <p:spPr>
            <a:xfrm>
              <a:off x="3329069" y="2140113"/>
              <a:ext cx="2049724" cy="57657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dirty="0">
                  <a:solidFill>
                    <a:sysClr val="windowText" lastClr="000000"/>
                  </a:solidFill>
                </a:rPr>
                <a:t>calculate future ego occupation</a:t>
              </a:r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0D24950E-46D7-4A7A-98C2-8E5236913014}"/>
                </a:ext>
              </a:extLst>
            </p:cNvPr>
            <p:cNvSpPr/>
            <p:nvPr/>
          </p:nvSpPr>
          <p:spPr>
            <a:xfrm>
              <a:off x="3338211" y="2799347"/>
              <a:ext cx="2049724" cy="57657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dirty="0">
                  <a:solidFill>
                    <a:sysClr val="windowText" lastClr="000000"/>
                  </a:solidFill>
                </a:rPr>
                <a:t>extract guaranteed set for all object vehicles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4A0BF07B-5DCA-48B7-9272-AD694BD92EFA}"/>
              </a:ext>
            </a:extLst>
          </p:cNvPr>
          <p:cNvGrpSpPr/>
          <p:nvPr/>
        </p:nvGrpSpPr>
        <p:grpSpPr>
          <a:xfrm>
            <a:off x="3199046" y="1757388"/>
            <a:ext cx="2203200" cy="1730350"/>
            <a:chOff x="3246841" y="3585093"/>
            <a:chExt cx="2195015" cy="2450373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A49CE09D-6361-4848-A0E9-5C6EE00E559A}"/>
                </a:ext>
              </a:extLst>
            </p:cNvPr>
            <p:cNvSpPr/>
            <p:nvPr/>
          </p:nvSpPr>
          <p:spPr>
            <a:xfrm>
              <a:off x="3246841" y="3585093"/>
              <a:ext cx="2195015" cy="24503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 err="1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init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(only called once)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91" name="Rechteck: abgerundete Ecken 90">
              <a:extLst>
                <a:ext uri="{FF2B5EF4-FFF2-40B4-BE49-F238E27FC236}">
                  <a16:creationId xmlns:a16="http://schemas.microsoft.com/office/drawing/2014/main" id="{7DE8F087-24CB-41E8-9ABB-5286E412A174}"/>
                </a:ext>
              </a:extLst>
            </p:cNvPr>
            <p:cNvSpPr/>
            <p:nvPr/>
          </p:nvSpPr>
          <p:spPr>
            <a:xfrm>
              <a:off x="3338211" y="4706422"/>
              <a:ext cx="2049724" cy="1143866"/>
            </a:xfrm>
            <a:prstGeom prst="roundRect">
              <a:avLst>
                <a:gd name="adj" fmla="val 1142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00" dirty="0">
                  <a:solidFill>
                    <a:sysClr val="windowText" lastClr="000000"/>
                  </a:solidFill>
                  <a:latin typeface="Arial"/>
                </a:rPr>
                <a:t>initialize guaranteed occupation database on first call</a:t>
              </a: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81B409D-BBC2-48AE-8F6D-76DCDCED0177}"/>
              </a:ext>
            </a:extLst>
          </p:cNvPr>
          <p:cNvCxnSpPr>
            <a:cxnSpLocks/>
            <a:stCxn id="86" idx="3"/>
            <a:endCxn id="85" idx="1"/>
          </p:cNvCxnSpPr>
          <p:nvPr/>
        </p:nvCxnSpPr>
        <p:spPr>
          <a:xfrm>
            <a:off x="5402246" y="2622563"/>
            <a:ext cx="174324" cy="121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1946EA0F-E77A-4F9B-93E3-3468A25E97BF}"/>
              </a:ext>
            </a:extLst>
          </p:cNvPr>
          <p:cNvCxnSpPr>
            <a:cxnSpLocks/>
          </p:cNvCxnSpPr>
          <p:nvPr/>
        </p:nvCxnSpPr>
        <p:spPr>
          <a:xfrm>
            <a:off x="10141108" y="2623780"/>
            <a:ext cx="50101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2AEABCEF-1EA5-4D8A-8445-E0189FD96010}"/>
              </a:ext>
            </a:extLst>
          </p:cNvPr>
          <p:cNvSpPr/>
          <p:nvPr/>
        </p:nvSpPr>
        <p:spPr>
          <a:xfrm>
            <a:off x="10642124" y="2465948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score</a:t>
            </a:r>
          </a:p>
        </p:txBody>
      </p:sp>
      <p:sp>
        <p:nvSpPr>
          <p:cNvPr id="30" name="Zylinder 29">
            <a:extLst>
              <a:ext uri="{FF2B5EF4-FFF2-40B4-BE49-F238E27FC236}">
                <a16:creationId xmlns:a16="http://schemas.microsoft.com/office/drawing/2014/main" id="{485793E9-BB25-4F59-BD1F-E196E8B83124}"/>
              </a:ext>
            </a:extLst>
          </p:cNvPr>
          <p:cNvSpPr/>
          <p:nvPr/>
        </p:nvSpPr>
        <p:spPr>
          <a:xfrm>
            <a:off x="6744597" y="4038995"/>
            <a:ext cx="1080000" cy="864000"/>
          </a:xfrm>
          <a:prstGeom prst="can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ego</a:t>
            </a:r>
            <a:r>
              <a:rPr lang="de-DE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</a:t>
            </a:r>
            <a:r>
              <a:rPr lang="de-DE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patches</a:t>
            </a:r>
            <a:endParaRPr lang="de-DE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A6C4E051-EA38-4A3C-AF9A-BA115E6B90F9}"/>
              </a:ext>
            </a:extLst>
          </p:cNvPr>
          <p:cNvCxnSpPr>
            <a:cxnSpLocks/>
            <a:stCxn id="85" idx="2"/>
            <a:endCxn id="30" idx="1"/>
          </p:cNvCxnSpPr>
          <p:nvPr/>
        </p:nvCxnSpPr>
        <p:spPr>
          <a:xfrm rot="16200000" flipH="1">
            <a:off x="6707218" y="3461615"/>
            <a:ext cx="547539" cy="607220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5BA2D955-4D58-4D24-BAA3-17B947B16162}"/>
              </a:ext>
            </a:extLst>
          </p:cNvPr>
          <p:cNvGrpSpPr/>
          <p:nvPr/>
        </p:nvGrpSpPr>
        <p:grpSpPr>
          <a:xfrm>
            <a:off x="7937424" y="1758604"/>
            <a:ext cx="2203200" cy="1730350"/>
            <a:chOff x="3246841" y="3585093"/>
            <a:chExt cx="2195015" cy="2450373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35DA52A-04A4-4C59-AB31-641D29788830}"/>
                </a:ext>
              </a:extLst>
            </p:cNvPr>
            <p:cNvSpPr/>
            <p:nvPr/>
          </p:nvSpPr>
          <p:spPr>
            <a:xfrm>
              <a:off x="3246841" y="3585093"/>
              <a:ext cx="2195015" cy="2450373"/>
            </a:xfrm>
            <a:custGeom>
              <a:avLst/>
              <a:gdLst>
                <a:gd name="connsiteX0" fmla="*/ 0 w 2203200"/>
                <a:gd name="connsiteY0" fmla="*/ 0 h 1730350"/>
                <a:gd name="connsiteX1" fmla="*/ 2203200 w 2203200"/>
                <a:gd name="connsiteY1" fmla="*/ 0 h 1730350"/>
                <a:gd name="connsiteX2" fmla="*/ 2203200 w 2203200"/>
                <a:gd name="connsiteY2" fmla="*/ 1730350 h 1730350"/>
                <a:gd name="connsiteX3" fmla="*/ 0 w 2203200"/>
                <a:gd name="connsiteY3" fmla="*/ 1730350 h 1730350"/>
                <a:gd name="connsiteX4" fmla="*/ 0 w 2203200"/>
                <a:gd name="connsiteY4" fmla="*/ 0 h 1730350"/>
                <a:gd name="connsiteX0" fmla="*/ 0 w 2203200"/>
                <a:gd name="connsiteY0" fmla="*/ 0 h 1730350"/>
                <a:gd name="connsiteX1" fmla="*/ 2203200 w 2203200"/>
                <a:gd name="connsiteY1" fmla="*/ 0 h 1730350"/>
                <a:gd name="connsiteX2" fmla="*/ 2203200 w 2203200"/>
                <a:gd name="connsiteY2" fmla="*/ 1730350 h 1730350"/>
                <a:gd name="connsiteX3" fmla="*/ 676351 w 2203200"/>
                <a:gd name="connsiteY3" fmla="*/ 1729134 h 1730350"/>
                <a:gd name="connsiteX4" fmla="*/ 0 w 2203200"/>
                <a:gd name="connsiteY4" fmla="*/ 1730350 h 1730350"/>
                <a:gd name="connsiteX5" fmla="*/ 0 w 2203200"/>
                <a:gd name="connsiteY5" fmla="*/ 0 h 1730350"/>
                <a:gd name="connsiteX0" fmla="*/ 0 w 2203200"/>
                <a:gd name="connsiteY0" fmla="*/ 0 h 1730350"/>
                <a:gd name="connsiteX1" fmla="*/ 2203200 w 2203200"/>
                <a:gd name="connsiteY1" fmla="*/ 0 h 1730350"/>
                <a:gd name="connsiteX2" fmla="*/ 2203200 w 2203200"/>
                <a:gd name="connsiteY2" fmla="*/ 1730350 h 1730350"/>
                <a:gd name="connsiteX3" fmla="*/ 1557414 w 2203200"/>
                <a:gd name="connsiteY3" fmla="*/ 1729134 h 1730350"/>
                <a:gd name="connsiteX4" fmla="*/ 676351 w 2203200"/>
                <a:gd name="connsiteY4" fmla="*/ 1729134 h 1730350"/>
                <a:gd name="connsiteX5" fmla="*/ 0 w 2203200"/>
                <a:gd name="connsiteY5" fmla="*/ 1730350 h 1730350"/>
                <a:gd name="connsiteX6" fmla="*/ 0 w 2203200"/>
                <a:gd name="connsiteY6" fmla="*/ 0 h 173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3200" h="1730350">
                  <a:moveTo>
                    <a:pt x="0" y="0"/>
                  </a:moveTo>
                  <a:lnTo>
                    <a:pt x="2203200" y="0"/>
                  </a:lnTo>
                  <a:lnTo>
                    <a:pt x="2203200" y="1730350"/>
                  </a:lnTo>
                  <a:lnTo>
                    <a:pt x="1557414" y="1729134"/>
                  </a:lnTo>
                  <a:lnTo>
                    <a:pt x="676351" y="1729134"/>
                  </a:lnTo>
                  <a:lnTo>
                    <a:pt x="0" y="1730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evaluate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i</a:t>
              </a:r>
              <a:r>
                <a:rPr lang="en-US" sz="1600" dirty="0" err="1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ntersections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hteck: abgerundete Ecken 42">
                  <a:extLst>
                    <a:ext uri="{FF2B5EF4-FFF2-40B4-BE49-F238E27FC236}">
                      <a16:creationId xmlns:a16="http://schemas.microsoft.com/office/drawing/2014/main" id="{D0342AA0-BC84-4021-BB72-1811228E44D2}"/>
                    </a:ext>
                  </a:extLst>
                </p:cNvPr>
                <p:cNvSpPr/>
                <p:nvPr/>
              </p:nvSpPr>
              <p:spPr>
                <a:xfrm>
                  <a:off x="3338211" y="4118923"/>
                  <a:ext cx="2049724" cy="816500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14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5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evaluate for set intersections (equal </a:t>
                  </a:r>
                  <a14:m>
                    <m:oMath xmlns:m="http://schemas.openxmlformats.org/officeDocument/2006/math">
                      <m:r>
                        <a:rPr kumimoji="0" lang="en-US" sz="15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</m:oMath>
                  </a14:m>
                  <a:r>
                    <a:rPr kumimoji="0" lang="en-US" sz="15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3" name="Rechteck: abgerundete Ecken 42">
                  <a:extLst>
                    <a:ext uri="{FF2B5EF4-FFF2-40B4-BE49-F238E27FC236}">
                      <a16:creationId xmlns:a16="http://schemas.microsoft.com/office/drawing/2014/main" id="{D0342AA0-BC84-4021-BB72-1811228E44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8211" y="4118923"/>
                  <a:ext cx="2049724" cy="816500"/>
                </a:xfrm>
                <a:prstGeom prst="roundRect">
                  <a:avLst/>
                </a:prstGeom>
                <a:blipFill>
                  <a:blip r:embed="rId3"/>
                  <a:stretch>
                    <a:fillRect l="-592" t="-1053" r="-296" b="-1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Zylinder 44">
            <a:extLst>
              <a:ext uri="{FF2B5EF4-FFF2-40B4-BE49-F238E27FC236}">
                <a16:creationId xmlns:a16="http://schemas.microsoft.com/office/drawing/2014/main" id="{D3AA675E-B9C0-4E7A-AD75-C6E564B7D2CD}"/>
              </a:ext>
            </a:extLst>
          </p:cNvPr>
          <p:cNvSpPr/>
          <p:nvPr/>
        </p:nvSpPr>
        <p:spPr>
          <a:xfrm>
            <a:off x="5571066" y="4038994"/>
            <a:ext cx="1080000" cy="864000"/>
          </a:xfrm>
          <a:prstGeom prst="can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guaranteed</a:t>
            </a:r>
            <a:r>
              <a:rPr lang="de-DE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occupation</a:t>
            </a:r>
            <a:endParaRPr lang="de-DE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CE993DD-8176-4461-B940-784108A01C3C}"/>
              </a:ext>
            </a:extLst>
          </p:cNvPr>
          <p:cNvGrpSpPr/>
          <p:nvPr/>
        </p:nvGrpSpPr>
        <p:grpSpPr>
          <a:xfrm>
            <a:off x="2004243" y="2300725"/>
            <a:ext cx="1195040" cy="699174"/>
            <a:chOff x="2004243" y="2300725"/>
            <a:chExt cx="1195040" cy="699174"/>
          </a:xfrm>
        </p:grpSpPr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D704F794-7015-46D8-8165-C5F3370C8F15}"/>
                </a:ext>
              </a:extLst>
            </p:cNvPr>
            <p:cNvCxnSpPr>
              <a:stCxn id="107" idx="3"/>
            </p:cNvCxnSpPr>
            <p:nvPr/>
          </p:nvCxnSpPr>
          <p:spPr>
            <a:xfrm>
              <a:off x="2947283" y="2456204"/>
              <a:ext cx="25200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620E14BC-321B-4715-9BEB-586B8332A9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7283" y="2844420"/>
              <a:ext cx="25200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2E4A6C8C-FC6B-4AB8-9A9D-F1F880F857AD}"/>
                </a:ext>
              </a:extLst>
            </p:cNvPr>
            <p:cNvSpPr/>
            <p:nvPr/>
          </p:nvSpPr>
          <p:spPr>
            <a:xfrm>
              <a:off x="2004243" y="2688942"/>
              <a:ext cx="943040" cy="3109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dirty="0">
                  <a:solidFill>
                    <a:sysClr val="windowText" lastClr="000000"/>
                  </a:solidFill>
                </a:rPr>
                <a:t>obj.-list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626E33BA-FC88-4DFF-B0FC-03D933636CE2}"/>
                </a:ext>
              </a:extLst>
            </p:cNvPr>
            <p:cNvSpPr/>
            <p:nvPr/>
          </p:nvSpPr>
          <p:spPr>
            <a:xfrm>
              <a:off x="2004243" y="2300725"/>
              <a:ext cx="943040" cy="3109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dirty="0">
                  <a:solidFill>
                    <a:sysClr val="windowText" lastClr="000000"/>
                  </a:solidFill>
                </a:rPr>
                <a:t>trajectory</a:t>
              </a: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687CB6DC-EEE1-438E-B49D-CC5612EB575F}"/>
              </a:ext>
            </a:extLst>
          </p:cNvPr>
          <p:cNvCxnSpPr>
            <a:cxnSpLocks/>
            <a:stCxn id="85" idx="2"/>
            <a:endCxn id="45" idx="1"/>
          </p:cNvCxnSpPr>
          <p:nvPr/>
        </p:nvCxnSpPr>
        <p:spPr>
          <a:xfrm rot="5400000">
            <a:off x="6120453" y="3482070"/>
            <a:ext cx="547538" cy="566311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946F4393-E3FA-40DF-B8B7-A6972730431A}"/>
              </a:ext>
            </a:extLst>
          </p:cNvPr>
          <p:cNvCxnSpPr>
            <a:cxnSpLocks/>
            <a:stCxn id="30" idx="3"/>
            <a:endCxn id="42" idx="4"/>
          </p:cNvCxnSpPr>
          <p:nvPr/>
        </p:nvCxnSpPr>
        <p:spPr>
          <a:xfrm rot="5400000" flipH="1" flipV="1">
            <a:off x="7241557" y="3530778"/>
            <a:ext cx="1415257" cy="1329178"/>
          </a:xfrm>
          <a:prstGeom prst="bentConnector4">
            <a:avLst>
              <a:gd name="adj1" fmla="val -16153"/>
              <a:gd name="adj2" fmla="val 99896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E34C0D3D-D0DE-4E9C-968E-AE5F9DDDD026}"/>
              </a:ext>
            </a:extLst>
          </p:cNvPr>
          <p:cNvCxnSpPr>
            <a:cxnSpLocks/>
            <a:stCxn id="45" idx="3"/>
            <a:endCxn id="42" idx="3"/>
          </p:cNvCxnSpPr>
          <p:nvPr/>
        </p:nvCxnSpPr>
        <p:spPr>
          <a:xfrm rot="5400000" flipH="1" flipV="1">
            <a:off x="7095324" y="2503480"/>
            <a:ext cx="1415256" cy="3383772"/>
          </a:xfrm>
          <a:prstGeom prst="bentConnector4">
            <a:avLst>
              <a:gd name="adj1" fmla="val -27819"/>
              <a:gd name="adj2" fmla="val 9981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ylinder 37">
            <a:extLst>
              <a:ext uri="{FF2B5EF4-FFF2-40B4-BE49-F238E27FC236}">
                <a16:creationId xmlns:a16="http://schemas.microsoft.com/office/drawing/2014/main" id="{68D39AB6-3A8D-4C6E-900E-1BD58F5BB4E4}"/>
              </a:ext>
            </a:extLst>
          </p:cNvPr>
          <p:cNvSpPr/>
          <p:nvPr/>
        </p:nvSpPr>
        <p:spPr>
          <a:xfrm>
            <a:off x="3543483" y="3877603"/>
            <a:ext cx="1515765" cy="1183995"/>
          </a:xfrm>
          <a:prstGeom prst="can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guaranteed</a:t>
            </a:r>
            <a:r>
              <a:rPr lang="de-DE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occupation</a:t>
            </a:r>
            <a:r>
              <a:rPr lang="de-DE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B326438D-207B-446B-9F4C-E5B1DF7BB771}"/>
              </a:ext>
            </a:extLst>
          </p:cNvPr>
          <p:cNvCxnSpPr>
            <a:cxnSpLocks/>
            <a:stCxn id="86" idx="2"/>
            <a:endCxn id="38" idx="1"/>
          </p:cNvCxnSpPr>
          <p:nvPr/>
        </p:nvCxnSpPr>
        <p:spPr>
          <a:xfrm rot="16200000" flipH="1">
            <a:off x="4106074" y="3682310"/>
            <a:ext cx="389865" cy="720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A5E75E4-D5B8-445A-BCE6-B268A58B44EE}"/>
              </a:ext>
            </a:extLst>
          </p:cNvPr>
          <p:cNvCxnSpPr>
            <a:cxnSpLocks/>
            <a:stCxn id="38" idx="4"/>
            <a:endCxn id="45" idx="2"/>
          </p:cNvCxnSpPr>
          <p:nvPr/>
        </p:nvCxnSpPr>
        <p:spPr>
          <a:xfrm>
            <a:off x="5059248" y="4469601"/>
            <a:ext cx="511818" cy="13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B800FDF-C87C-46D3-B0B5-A34C1F489E2F}"/>
              </a:ext>
            </a:extLst>
          </p:cNvPr>
          <p:cNvCxnSpPr>
            <a:cxnSpLocks/>
          </p:cNvCxnSpPr>
          <p:nvPr/>
        </p:nvCxnSpPr>
        <p:spPr>
          <a:xfrm>
            <a:off x="7769779" y="2621313"/>
            <a:ext cx="174324" cy="121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13181"/>
      </p:ext>
    </p:extLst>
  </p:cSld>
  <p:clrMapOvr>
    <a:masterClrMapping/>
  </p:clrMapOvr>
</p:sld>
</file>

<file path=ppt/theme/theme1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ktoranden Kolloquium v4.3.pptx" id="{7C874A5B-914B-475E-A097-B38372F6146C}" vid="{86B57C4D-2D35-44E8-BA96-3F770DBA224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Breitbild</PresentationFormat>
  <Paragraphs>140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Symbol</vt:lpstr>
      <vt:lpstr>Wingdings</vt:lpstr>
      <vt:lpstr>Inhalt</vt:lpstr>
      <vt:lpstr>Sample scheme for supmod_dummy</vt:lpstr>
      <vt:lpstr>Scheme for supmod_ static_ environment</vt:lpstr>
      <vt:lpstr>Scheme for supmod_ static_collsion</vt:lpstr>
      <vt:lpstr>Scheme for supmod_ friction</vt:lpstr>
      <vt:lpstr>Scheme for supmod_ safe_end_sate</vt:lpstr>
      <vt:lpstr>Scheme for supmod_ kinematic_dynamic</vt:lpstr>
      <vt:lpstr>Scheme for supmod_ rules</vt:lpstr>
      <vt:lpstr>Scheme for supmod_rule_reach_sets</vt:lpstr>
      <vt:lpstr>Scheme for supmod_guaranteed_occupancy_area </vt:lpstr>
      <vt:lpstr>Scheme for supmod_ integrity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scheme for supmod_dummy.py</dc:title>
  <dc:creator>Stahl, Tim</dc:creator>
  <cp:lastModifiedBy>Stahl, Tim</cp:lastModifiedBy>
  <cp:revision>35</cp:revision>
  <dcterms:created xsi:type="dcterms:W3CDTF">2020-08-03T12:25:39Z</dcterms:created>
  <dcterms:modified xsi:type="dcterms:W3CDTF">2021-06-07T06:39:13Z</dcterms:modified>
</cp:coreProperties>
</file>