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A1DF8-9793-4F74-9FDD-0AEA03885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43303B-2EED-4B12-8566-313B3136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3594C-FD48-41A6-9DA5-8BBECB47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C25E0-8B87-491F-B777-D4165070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5B390-A730-486D-BA71-0CFD7E0A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BFF5F-97FA-4B94-8722-9B227F39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C6FD1-3159-487E-B160-1497B4DB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27C0B-0A98-4EB3-8E65-8DEEE34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7DD9F-59A1-48DB-8E7F-AD0304D5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55B1C-B33C-4E28-98BA-DA37856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5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70F078-CC37-42AA-8139-B88250B1D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F2C9B8-D79D-4AD1-B933-93E30EE4C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E2836-0537-4B9F-9968-DFA47422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540BD-EC86-4235-B322-902E3B36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F64C0-9800-4FB3-8A7F-440BCBF2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C04FE-8079-4ACA-A553-B1D564A0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22045-DB11-4AAF-9D07-E051590D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08E54-B02B-4B1C-B78F-1090E596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C7A97-7567-47B4-8E39-67BC920A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7F742-EAE3-4432-8E1B-CD84FA1F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1E5AD-3629-4C65-9829-98A72D3C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B5C542-48B8-40D1-B204-8E476D1C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D2AED-4C01-43AF-9C28-2369C0FD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78029-FA63-4E3D-B453-1BB480A7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1325C-D991-426F-AE9C-0C016D0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278-D361-44B2-A194-EB5F0AD8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B35E3-D6F4-4F71-8920-1D53375E9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0B1E1-A795-4468-A35A-5D36C5BB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6DA8EF-6EC7-419D-BBA7-11B3AE58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0CC2F-D954-4D77-898C-5176CAA2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00CBA-7FD6-4224-ABF0-B79B488C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2F3C4-698E-443E-9214-F21FF679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17D99-D726-4982-9906-2D79E47B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ED82EF-378F-4205-99A8-D9E96021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CBD5DF-16C4-41DC-872D-70C44E55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308910-9008-4907-90B9-5314F8B0A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81B9D2-0CF4-4F96-A175-56B376C0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75D769-67A9-4A84-80D2-AD05554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32F21E-E79D-42A5-9EE8-41FC7353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F07F3-1072-45E6-8D2D-6C95329E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6A663-BEB7-46C6-BE92-4622E812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F9972F-F135-4B55-A3F6-038C620B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E36934-4C34-4F4D-8132-1FA63548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9DFD99-104A-4F21-B192-DF81281E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9031A8-FFF5-471D-8EB0-8F0A5CBA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5AF5B-01AE-4C78-BBE4-9E077965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7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EC78-682C-4DF1-BCCB-8063E199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4210F-3BFD-468A-B319-1F70139F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63CE08-870E-4E49-8093-25BF2B4F7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A70C0-F457-4365-A110-31CFA389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8EF7AD-3A1B-49B2-BA32-C3D1AAD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1A4DA-E1ED-47F7-9F9A-5AD89C17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182E-7A94-4C7A-93FF-AFFB0890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A7B82-B33B-4B51-B5F6-18ED0C51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B06BE5-6773-43E2-B986-90F275D74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7A717-6476-480E-99E1-C42C2FB3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4BEB3-67C5-45B6-8468-0C2F5D2F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0B818-ADA7-4747-9514-92EEF7DF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5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8C4430-0B73-4904-8179-3B8B110D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0C17D6-0AD0-4736-83C7-D38B553D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88B29-5680-4D14-BEB2-5E3D8CC35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446A-F531-4B0E-A019-28465AF238C9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4DE9B-677D-4F90-A27C-B178E160B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FEB77-2D27-4ABB-9030-00ED3C5FE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897A-89A7-4DDB-B1E6-00E193AF6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68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1FABBA9-A830-4D06-8EF1-FB2D1CD65A9B}"/>
              </a:ext>
            </a:extLst>
          </p:cNvPr>
          <p:cNvGrpSpPr>
            <a:grpSpLocks noChangeAspect="1"/>
          </p:cNvGrpSpPr>
          <p:nvPr/>
        </p:nvGrpSpPr>
        <p:grpSpPr>
          <a:xfrm>
            <a:off x="5343526" y="1270000"/>
            <a:ext cx="1738862" cy="3086100"/>
            <a:chOff x="5343525" y="1270000"/>
            <a:chExt cx="2543175" cy="451358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D0145FEB-74EB-4A90-958B-8D189EAD76A5}"/>
                </a:ext>
              </a:extLst>
            </p:cNvPr>
            <p:cNvSpPr/>
            <p:nvPr/>
          </p:nvSpPr>
          <p:spPr>
            <a:xfrm>
              <a:off x="5550569" y="1796583"/>
              <a:ext cx="1934578" cy="3449352"/>
            </a:xfrm>
            <a:custGeom>
              <a:avLst/>
              <a:gdLst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336885 w 1925053"/>
                <a:gd name="connsiteY4" fmla="*/ 170047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311485 w 1925053"/>
                <a:gd name="connsiteY4" fmla="*/ 168777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16356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38581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8923 w 1925053"/>
                <a:gd name="connsiteY9" fmla="*/ 153303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8923 w 1925053"/>
                <a:gd name="connsiteY9" fmla="*/ 1669563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2573 w 1925053"/>
                <a:gd name="connsiteY9" fmla="*/ 1447313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447313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695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695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695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84346 w 1925053"/>
                <a:gd name="connsiteY14" fmla="*/ 839050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84346 w 1925053"/>
                <a:gd name="connsiteY14" fmla="*/ 839050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804737 w 1925053"/>
                <a:gd name="connsiteY19" fmla="*/ 361079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804737 w 1925053"/>
                <a:gd name="connsiteY19" fmla="*/ 361079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804737 w 1925053"/>
                <a:gd name="connsiteY19" fmla="*/ 361079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76162 w 1925053"/>
                <a:gd name="connsiteY19" fmla="*/ 472204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88862 w 1925053"/>
                <a:gd name="connsiteY19" fmla="*/ 421404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88862 w 1925053"/>
                <a:gd name="connsiteY19" fmla="*/ 421404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88862 w 1925053"/>
                <a:gd name="connsiteY19" fmla="*/ 421404 h 3465227"/>
                <a:gd name="connsiteX20" fmla="*/ 1925053 w 1925053"/>
                <a:gd name="connsiteY20" fmla="*/ 3465227 h 3465227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4578" h="3449352">
                  <a:moveTo>
                    <a:pt x="0" y="1179227"/>
                  </a:moveTo>
                  <a:cubicBezTo>
                    <a:pt x="40105" y="1076290"/>
                    <a:pt x="80211" y="973353"/>
                    <a:pt x="112295" y="954637"/>
                  </a:cubicBezTo>
                  <a:cubicBezTo>
                    <a:pt x="144379" y="935921"/>
                    <a:pt x="175127" y="997416"/>
                    <a:pt x="192506" y="1066932"/>
                  </a:cubicBezTo>
                  <a:cubicBezTo>
                    <a:pt x="209885" y="1136448"/>
                    <a:pt x="202031" y="1273530"/>
                    <a:pt x="216569" y="1371732"/>
                  </a:cubicBezTo>
                  <a:cubicBezTo>
                    <a:pt x="231107" y="1469934"/>
                    <a:pt x="235786" y="1588969"/>
                    <a:pt x="279735" y="1656145"/>
                  </a:cubicBezTo>
                  <a:cubicBezTo>
                    <a:pt x="323684" y="1723321"/>
                    <a:pt x="360279" y="1712961"/>
                    <a:pt x="385011" y="1812890"/>
                  </a:cubicBezTo>
                  <a:cubicBezTo>
                    <a:pt x="409743" y="1912819"/>
                    <a:pt x="405175" y="2143508"/>
                    <a:pt x="428124" y="2255719"/>
                  </a:cubicBezTo>
                  <a:cubicBezTo>
                    <a:pt x="451073" y="2367930"/>
                    <a:pt x="492711" y="2594887"/>
                    <a:pt x="522706" y="2486157"/>
                  </a:cubicBezTo>
                  <a:cubicBezTo>
                    <a:pt x="552701" y="2377427"/>
                    <a:pt x="583726" y="1776990"/>
                    <a:pt x="608096" y="1603340"/>
                  </a:cubicBezTo>
                  <a:cubicBezTo>
                    <a:pt x="632466" y="1429690"/>
                    <a:pt x="662935" y="1446817"/>
                    <a:pt x="668923" y="1444255"/>
                  </a:cubicBezTo>
                  <a:cubicBezTo>
                    <a:pt x="674911" y="1441693"/>
                    <a:pt x="706048" y="1474056"/>
                    <a:pt x="720224" y="1645116"/>
                  </a:cubicBezTo>
                  <a:cubicBezTo>
                    <a:pt x="734400" y="1816176"/>
                    <a:pt x="737129" y="2276885"/>
                    <a:pt x="753979" y="2470616"/>
                  </a:cubicBezTo>
                  <a:cubicBezTo>
                    <a:pt x="770829" y="2664347"/>
                    <a:pt x="813135" y="2915283"/>
                    <a:pt x="821323" y="2807500"/>
                  </a:cubicBezTo>
                  <a:cubicBezTo>
                    <a:pt x="829511" y="2699717"/>
                    <a:pt x="854521" y="2285324"/>
                    <a:pt x="898358" y="1957269"/>
                  </a:cubicBezTo>
                  <a:cubicBezTo>
                    <a:pt x="942195" y="1629214"/>
                    <a:pt x="1026862" y="1095841"/>
                    <a:pt x="1084346" y="839167"/>
                  </a:cubicBezTo>
                  <a:cubicBezTo>
                    <a:pt x="1141830" y="582493"/>
                    <a:pt x="1191378" y="531666"/>
                    <a:pt x="1243264" y="417227"/>
                  </a:cubicBezTo>
                  <a:cubicBezTo>
                    <a:pt x="1295150" y="302788"/>
                    <a:pt x="1343527" y="222048"/>
                    <a:pt x="1395664" y="152532"/>
                  </a:cubicBezTo>
                  <a:cubicBezTo>
                    <a:pt x="1447801" y="83016"/>
                    <a:pt x="1503948" y="-3851"/>
                    <a:pt x="1556085" y="132"/>
                  </a:cubicBezTo>
                  <a:cubicBezTo>
                    <a:pt x="1608222" y="4115"/>
                    <a:pt x="1669689" y="106216"/>
                    <a:pt x="1708485" y="176428"/>
                  </a:cubicBezTo>
                  <a:cubicBezTo>
                    <a:pt x="1747281" y="246640"/>
                    <a:pt x="1763880" y="288667"/>
                    <a:pt x="1788862" y="421404"/>
                  </a:cubicBezTo>
                  <a:cubicBezTo>
                    <a:pt x="1813844" y="554141"/>
                    <a:pt x="1816435" y="3069020"/>
                    <a:pt x="1934578" y="3449352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8107BD48-A921-4DD0-B999-4DF17B172345}"/>
                </a:ext>
              </a:extLst>
            </p:cNvPr>
            <p:cNvSpPr/>
            <p:nvPr/>
          </p:nvSpPr>
          <p:spPr>
            <a:xfrm>
              <a:off x="5559967" y="1626439"/>
              <a:ext cx="1927435" cy="3619973"/>
            </a:xfrm>
            <a:custGeom>
              <a:avLst/>
              <a:gdLst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336885 w 1925053"/>
                <a:gd name="connsiteY4" fmla="*/ 170047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311485 w 1925053"/>
                <a:gd name="connsiteY4" fmla="*/ 168777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09074 w 1925053"/>
                <a:gd name="connsiteY6" fmla="*/ 226195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497306 w 1925053"/>
                <a:gd name="connsiteY7" fmla="*/ 2438415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16356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38581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7621 w 1925053"/>
                <a:gd name="connsiteY8" fmla="*/ 1507973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5748 w 1925053"/>
                <a:gd name="connsiteY9" fmla="*/ 14758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8923 w 1925053"/>
                <a:gd name="connsiteY9" fmla="*/ 153303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8923 w 1925053"/>
                <a:gd name="connsiteY9" fmla="*/ 1669563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14446 w 1925053"/>
                <a:gd name="connsiteY8" fmla="*/ 1549248 h 3465110"/>
                <a:gd name="connsiteX9" fmla="*/ 662573 w 1925053"/>
                <a:gd name="connsiteY9" fmla="*/ 1447313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447313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13874 w 1925053"/>
                <a:gd name="connsiteY10" fmla="*/ 15560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2573 w 1925053"/>
                <a:gd name="connsiteY9" fmla="*/ 150128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695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695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695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18148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74821 w 1925053"/>
                <a:gd name="connsiteY14" fmla="*/ 842225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84346 w 1925053"/>
                <a:gd name="connsiteY14" fmla="*/ 839050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110 h 3465110"/>
                <a:gd name="connsiteX1" fmla="*/ 112295 w 1925053"/>
                <a:gd name="connsiteY1" fmla="*/ 954520 h 3465110"/>
                <a:gd name="connsiteX2" fmla="*/ 192506 w 1925053"/>
                <a:gd name="connsiteY2" fmla="*/ 1066815 h 3465110"/>
                <a:gd name="connsiteX3" fmla="*/ 216569 w 1925053"/>
                <a:gd name="connsiteY3" fmla="*/ 1371615 h 3465110"/>
                <a:gd name="connsiteX4" fmla="*/ 279735 w 1925053"/>
                <a:gd name="connsiteY4" fmla="*/ 1656028 h 3465110"/>
                <a:gd name="connsiteX5" fmla="*/ 385011 w 1925053"/>
                <a:gd name="connsiteY5" fmla="*/ 1812773 h 3465110"/>
                <a:gd name="connsiteX6" fmla="*/ 428124 w 1925053"/>
                <a:gd name="connsiteY6" fmla="*/ 2255602 h 3465110"/>
                <a:gd name="connsiteX7" fmla="*/ 522706 w 1925053"/>
                <a:gd name="connsiteY7" fmla="*/ 2486040 h 3465110"/>
                <a:gd name="connsiteX8" fmla="*/ 608096 w 1925053"/>
                <a:gd name="connsiteY8" fmla="*/ 1603223 h 3465110"/>
                <a:gd name="connsiteX9" fmla="*/ 668923 w 1925053"/>
                <a:gd name="connsiteY9" fmla="*/ 1444138 h 3465110"/>
                <a:gd name="connsiteX10" fmla="*/ 720224 w 1925053"/>
                <a:gd name="connsiteY10" fmla="*/ 1644999 h 3465110"/>
                <a:gd name="connsiteX11" fmla="*/ 753979 w 1925053"/>
                <a:gd name="connsiteY11" fmla="*/ 2470499 h 3465110"/>
                <a:gd name="connsiteX12" fmla="*/ 821323 w 1925053"/>
                <a:gd name="connsiteY12" fmla="*/ 2807383 h 3465110"/>
                <a:gd name="connsiteX13" fmla="*/ 898358 w 1925053"/>
                <a:gd name="connsiteY13" fmla="*/ 1957152 h 3465110"/>
                <a:gd name="connsiteX14" fmla="*/ 1084346 w 1925053"/>
                <a:gd name="connsiteY14" fmla="*/ 839050 h 3465110"/>
                <a:gd name="connsiteX15" fmla="*/ 1243264 w 1925053"/>
                <a:gd name="connsiteY15" fmla="*/ 417110 h 3465110"/>
                <a:gd name="connsiteX16" fmla="*/ 1395664 w 1925053"/>
                <a:gd name="connsiteY16" fmla="*/ 152415 h 3465110"/>
                <a:gd name="connsiteX17" fmla="*/ 1556085 w 1925053"/>
                <a:gd name="connsiteY17" fmla="*/ 15 h 3465110"/>
                <a:gd name="connsiteX18" fmla="*/ 1708485 w 1925053"/>
                <a:gd name="connsiteY18" fmla="*/ 160436 h 3465110"/>
                <a:gd name="connsiteX19" fmla="*/ 1804737 w 1925053"/>
                <a:gd name="connsiteY19" fmla="*/ 360962 h 3465110"/>
                <a:gd name="connsiteX20" fmla="*/ 1925053 w 1925053"/>
                <a:gd name="connsiteY20" fmla="*/ 3465110 h 3465110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804737 w 1925053"/>
                <a:gd name="connsiteY19" fmla="*/ 361079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804737 w 1925053"/>
                <a:gd name="connsiteY19" fmla="*/ 361079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804737 w 1925053"/>
                <a:gd name="connsiteY19" fmla="*/ 361079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76162 w 1925053"/>
                <a:gd name="connsiteY19" fmla="*/ 472204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88862 w 1925053"/>
                <a:gd name="connsiteY19" fmla="*/ 421404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88862 w 1925053"/>
                <a:gd name="connsiteY19" fmla="*/ 421404 h 3465227"/>
                <a:gd name="connsiteX20" fmla="*/ 1925053 w 1925053"/>
                <a:gd name="connsiteY20" fmla="*/ 3465227 h 3465227"/>
                <a:gd name="connsiteX0" fmla="*/ 0 w 1925053"/>
                <a:gd name="connsiteY0" fmla="*/ 1179227 h 3465227"/>
                <a:gd name="connsiteX1" fmla="*/ 112295 w 1925053"/>
                <a:gd name="connsiteY1" fmla="*/ 954637 h 3465227"/>
                <a:gd name="connsiteX2" fmla="*/ 192506 w 1925053"/>
                <a:gd name="connsiteY2" fmla="*/ 1066932 h 3465227"/>
                <a:gd name="connsiteX3" fmla="*/ 216569 w 1925053"/>
                <a:gd name="connsiteY3" fmla="*/ 1371732 h 3465227"/>
                <a:gd name="connsiteX4" fmla="*/ 279735 w 1925053"/>
                <a:gd name="connsiteY4" fmla="*/ 1656145 h 3465227"/>
                <a:gd name="connsiteX5" fmla="*/ 385011 w 1925053"/>
                <a:gd name="connsiteY5" fmla="*/ 1812890 h 3465227"/>
                <a:gd name="connsiteX6" fmla="*/ 428124 w 1925053"/>
                <a:gd name="connsiteY6" fmla="*/ 2255719 h 3465227"/>
                <a:gd name="connsiteX7" fmla="*/ 522706 w 1925053"/>
                <a:gd name="connsiteY7" fmla="*/ 2486157 h 3465227"/>
                <a:gd name="connsiteX8" fmla="*/ 608096 w 1925053"/>
                <a:gd name="connsiteY8" fmla="*/ 1603340 h 3465227"/>
                <a:gd name="connsiteX9" fmla="*/ 668923 w 1925053"/>
                <a:gd name="connsiteY9" fmla="*/ 1444255 h 3465227"/>
                <a:gd name="connsiteX10" fmla="*/ 720224 w 1925053"/>
                <a:gd name="connsiteY10" fmla="*/ 1645116 h 3465227"/>
                <a:gd name="connsiteX11" fmla="*/ 753979 w 1925053"/>
                <a:gd name="connsiteY11" fmla="*/ 2470616 h 3465227"/>
                <a:gd name="connsiteX12" fmla="*/ 821323 w 1925053"/>
                <a:gd name="connsiteY12" fmla="*/ 2807500 h 3465227"/>
                <a:gd name="connsiteX13" fmla="*/ 898358 w 1925053"/>
                <a:gd name="connsiteY13" fmla="*/ 1957269 h 3465227"/>
                <a:gd name="connsiteX14" fmla="*/ 1084346 w 1925053"/>
                <a:gd name="connsiteY14" fmla="*/ 839167 h 3465227"/>
                <a:gd name="connsiteX15" fmla="*/ 1243264 w 1925053"/>
                <a:gd name="connsiteY15" fmla="*/ 417227 h 3465227"/>
                <a:gd name="connsiteX16" fmla="*/ 1395664 w 1925053"/>
                <a:gd name="connsiteY16" fmla="*/ 152532 h 3465227"/>
                <a:gd name="connsiteX17" fmla="*/ 1556085 w 1925053"/>
                <a:gd name="connsiteY17" fmla="*/ 132 h 3465227"/>
                <a:gd name="connsiteX18" fmla="*/ 1708485 w 1925053"/>
                <a:gd name="connsiteY18" fmla="*/ 176428 h 3465227"/>
                <a:gd name="connsiteX19" fmla="*/ 1788862 w 1925053"/>
                <a:gd name="connsiteY19" fmla="*/ 421404 h 3465227"/>
                <a:gd name="connsiteX20" fmla="*/ 1925053 w 1925053"/>
                <a:gd name="connsiteY20" fmla="*/ 3465227 h 3465227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4578"/>
                <a:gd name="connsiteY0" fmla="*/ 1179227 h 3449352"/>
                <a:gd name="connsiteX1" fmla="*/ 112295 w 1934578"/>
                <a:gd name="connsiteY1" fmla="*/ 954637 h 3449352"/>
                <a:gd name="connsiteX2" fmla="*/ 192506 w 1934578"/>
                <a:gd name="connsiteY2" fmla="*/ 1066932 h 3449352"/>
                <a:gd name="connsiteX3" fmla="*/ 216569 w 1934578"/>
                <a:gd name="connsiteY3" fmla="*/ 1371732 h 3449352"/>
                <a:gd name="connsiteX4" fmla="*/ 279735 w 1934578"/>
                <a:gd name="connsiteY4" fmla="*/ 1656145 h 3449352"/>
                <a:gd name="connsiteX5" fmla="*/ 385011 w 1934578"/>
                <a:gd name="connsiteY5" fmla="*/ 1812890 h 3449352"/>
                <a:gd name="connsiteX6" fmla="*/ 428124 w 1934578"/>
                <a:gd name="connsiteY6" fmla="*/ 2255719 h 3449352"/>
                <a:gd name="connsiteX7" fmla="*/ 522706 w 1934578"/>
                <a:gd name="connsiteY7" fmla="*/ 2486157 h 3449352"/>
                <a:gd name="connsiteX8" fmla="*/ 608096 w 1934578"/>
                <a:gd name="connsiteY8" fmla="*/ 1603340 h 3449352"/>
                <a:gd name="connsiteX9" fmla="*/ 668923 w 1934578"/>
                <a:gd name="connsiteY9" fmla="*/ 1444255 h 3449352"/>
                <a:gd name="connsiteX10" fmla="*/ 720224 w 1934578"/>
                <a:gd name="connsiteY10" fmla="*/ 1645116 h 3449352"/>
                <a:gd name="connsiteX11" fmla="*/ 753979 w 1934578"/>
                <a:gd name="connsiteY11" fmla="*/ 2470616 h 3449352"/>
                <a:gd name="connsiteX12" fmla="*/ 821323 w 1934578"/>
                <a:gd name="connsiteY12" fmla="*/ 2807500 h 3449352"/>
                <a:gd name="connsiteX13" fmla="*/ 898358 w 1934578"/>
                <a:gd name="connsiteY13" fmla="*/ 1957269 h 3449352"/>
                <a:gd name="connsiteX14" fmla="*/ 1084346 w 1934578"/>
                <a:gd name="connsiteY14" fmla="*/ 839167 h 3449352"/>
                <a:gd name="connsiteX15" fmla="*/ 1243264 w 1934578"/>
                <a:gd name="connsiteY15" fmla="*/ 417227 h 3449352"/>
                <a:gd name="connsiteX16" fmla="*/ 1395664 w 1934578"/>
                <a:gd name="connsiteY16" fmla="*/ 152532 h 3449352"/>
                <a:gd name="connsiteX17" fmla="*/ 1556085 w 1934578"/>
                <a:gd name="connsiteY17" fmla="*/ 132 h 3449352"/>
                <a:gd name="connsiteX18" fmla="*/ 1708485 w 1934578"/>
                <a:gd name="connsiteY18" fmla="*/ 176428 h 3449352"/>
                <a:gd name="connsiteX19" fmla="*/ 1788862 w 1934578"/>
                <a:gd name="connsiteY19" fmla="*/ 421404 h 3449352"/>
                <a:gd name="connsiteX20" fmla="*/ 1934578 w 1934578"/>
                <a:gd name="connsiteY20" fmla="*/ 3449352 h 3449352"/>
                <a:gd name="connsiteX0" fmla="*/ 0 w 1939341"/>
                <a:gd name="connsiteY0" fmla="*/ 1233996 h 3449352"/>
                <a:gd name="connsiteX1" fmla="*/ 117058 w 1939341"/>
                <a:gd name="connsiteY1" fmla="*/ 954637 h 3449352"/>
                <a:gd name="connsiteX2" fmla="*/ 197269 w 1939341"/>
                <a:gd name="connsiteY2" fmla="*/ 1066932 h 3449352"/>
                <a:gd name="connsiteX3" fmla="*/ 221332 w 1939341"/>
                <a:gd name="connsiteY3" fmla="*/ 1371732 h 3449352"/>
                <a:gd name="connsiteX4" fmla="*/ 284498 w 1939341"/>
                <a:gd name="connsiteY4" fmla="*/ 1656145 h 3449352"/>
                <a:gd name="connsiteX5" fmla="*/ 389774 w 1939341"/>
                <a:gd name="connsiteY5" fmla="*/ 1812890 h 3449352"/>
                <a:gd name="connsiteX6" fmla="*/ 432887 w 1939341"/>
                <a:gd name="connsiteY6" fmla="*/ 2255719 h 3449352"/>
                <a:gd name="connsiteX7" fmla="*/ 527469 w 1939341"/>
                <a:gd name="connsiteY7" fmla="*/ 2486157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97269 w 1939341"/>
                <a:gd name="connsiteY2" fmla="*/ 1066932 h 3449352"/>
                <a:gd name="connsiteX3" fmla="*/ 221332 w 1939341"/>
                <a:gd name="connsiteY3" fmla="*/ 1371732 h 3449352"/>
                <a:gd name="connsiteX4" fmla="*/ 284498 w 1939341"/>
                <a:gd name="connsiteY4" fmla="*/ 1656145 h 3449352"/>
                <a:gd name="connsiteX5" fmla="*/ 389774 w 1939341"/>
                <a:gd name="connsiteY5" fmla="*/ 1812890 h 3449352"/>
                <a:gd name="connsiteX6" fmla="*/ 432887 w 1939341"/>
                <a:gd name="connsiteY6" fmla="*/ 2255719 h 3449352"/>
                <a:gd name="connsiteX7" fmla="*/ 527469 w 1939341"/>
                <a:gd name="connsiteY7" fmla="*/ 2486157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221332 w 1939341"/>
                <a:gd name="connsiteY3" fmla="*/ 1371732 h 3449352"/>
                <a:gd name="connsiteX4" fmla="*/ 284498 w 1939341"/>
                <a:gd name="connsiteY4" fmla="*/ 1656145 h 3449352"/>
                <a:gd name="connsiteX5" fmla="*/ 389774 w 1939341"/>
                <a:gd name="connsiteY5" fmla="*/ 1812890 h 3449352"/>
                <a:gd name="connsiteX6" fmla="*/ 432887 w 1939341"/>
                <a:gd name="connsiteY6" fmla="*/ 2255719 h 3449352"/>
                <a:gd name="connsiteX7" fmla="*/ 527469 w 1939341"/>
                <a:gd name="connsiteY7" fmla="*/ 2486157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84498 w 1939341"/>
                <a:gd name="connsiteY4" fmla="*/ 1656145 h 3449352"/>
                <a:gd name="connsiteX5" fmla="*/ 389774 w 1939341"/>
                <a:gd name="connsiteY5" fmla="*/ 1812890 h 3449352"/>
                <a:gd name="connsiteX6" fmla="*/ 432887 w 1939341"/>
                <a:gd name="connsiteY6" fmla="*/ 2255719 h 3449352"/>
                <a:gd name="connsiteX7" fmla="*/ 527469 w 1939341"/>
                <a:gd name="connsiteY7" fmla="*/ 2486157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389774 w 1939341"/>
                <a:gd name="connsiteY5" fmla="*/ 1812890 h 3449352"/>
                <a:gd name="connsiteX6" fmla="*/ 432887 w 1939341"/>
                <a:gd name="connsiteY6" fmla="*/ 2255719 h 3449352"/>
                <a:gd name="connsiteX7" fmla="*/ 527469 w 1939341"/>
                <a:gd name="connsiteY7" fmla="*/ 2486157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432887 w 1939341"/>
                <a:gd name="connsiteY6" fmla="*/ 2255719 h 3449352"/>
                <a:gd name="connsiteX7" fmla="*/ 527469 w 1939341"/>
                <a:gd name="connsiteY7" fmla="*/ 2486157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432887 w 1939341"/>
                <a:gd name="connsiteY6" fmla="*/ 2255719 h 3449352"/>
                <a:gd name="connsiteX7" fmla="*/ 491750 w 1939341"/>
                <a:gd name="connsiteY7" fmla="*/ 2952882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59069 w 1939341"/>
                <a:gd name="connsiteY6" fmla="*/ 2315250 h 3449352"/>
                <a:gd name="connsiteX7" fmla="*/ 491750 w 1939341"/>
                <a:gd name="connsiteY7" fmla="*/ 2952882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491750 w 1939341"/>
                <a:gd name="connsiteY7" fmla="*/ 2952882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12859 w 1939341"/>
                <a:gd name="connsiteY8" fmla="*/ 1603340 h 3449352"/>
                <a:gd name="connsiteX9" fmla="*/ 673686 w 1939341"/>
                <a:gd name="connsiteY9" fmla="*/ 1444255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12859 w 1939341"/>
                <a:gd name="connsiteY8" fmla="*/ 1603340 h 3449352"/>
                <a:gd name="connsiteX9" fmla="*/ 676067 w 1939341"/>
                <a:gd name="connsiteY9" fmla="*/ 1441873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6067 w 1939341"/>
                <a:gd name="connsiteY9" fmla="*/ 1441873 h 3449352"/>
                <a:gd name="connsiteX10" fmla="*/ 724987 w 1939341"/>
                <a:gd name="connsiteY10" fmla="*/ 1645116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6067 w 1939341"/>
                <a:gd name="connsiteY9" fmla="*/ 1441873 h 3449352"/>
                <a:gd name="connsiteX10" fmla="*/ 713081 w 1939341"/>
                <a:gd name="connsiteY10" fmla="*/ 2004685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3686 w 1939341"/>
                <a:gd name="connsiteY9" fmla="*/ 1701429 h 3449352"/>
                <a:gd name="connsiteX10" fmla="*/ 713081 w 1939341"/>
                <a:gd name="connsiteY10" fmla="*/ 2004685 h 3449352"/>
                <a:gd name="connsiteX11" fmla="*/ 758742 w 1939341"/>
                <a:gd name="connsiteY11" fmla="*/ 247061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3686 w 1939341"/>
                <a:gd name="connsiteY9" fmla="*/ 1701429 h 3449352"/>
                <a:gd name="connsiteX10" fmla="*/ 713081 w 1939341"/>
                <a:gd name="connsiteY10" fmla="*/ 2004685 h 3449352"/>
                <a:gd name="connsiteX11" fmla="*/ 727786 w 1939341"/>
                <a:gd name="connsiteY11" fmla="*/ 2489666 h 3449352"/>
                <a:gd name="connsiteX12" fmla="*/ 826086 w 1939341"/>
                <a:gd name="connsiteY12" fmla="*/ 2807500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3686 w 1939341"/>
                <a:gd name="connsiteY9" fmla="*/ 1701429 h 3449352"/>
                <a:gd name="connsiteX10" fmla="*/ 713081 w 1939341"/>
                <a:gd name="connsiteY10" fmla="*/ 2004685 h 3449352"/>
                <a:gd name="connsiteX11" fmla="*/ 727786 w 1939341"/>
                <a:gd name="connsiteY11" fmla="*/ 2489666 h 3449352"/>
                <a:gd name="connsiteX12" fmla="*/ 826086 w 1939341"/>
                <a:gd name="connsiteY12" fmla="*/ 3307562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3686 w 1939341"/>
                <a:gd name="connsiteY9" fmla="*/ 1701429 h 3449352"/>
                <a:gd name="connsiteX10" fmla="*/ 713081 w 1939341"/>
                <a:gd name="connsiteY10" fmla="*/ 2004685 h 3449352"/>
                <a:gd name="connsiteX11" fmla="*/ 720642 w 1939341"/>
                <a:gd name="connsiteY11" fmla="*/ 2492047 h 3449352"/>
                <a:gd name="connsiteX12" fmla="*/ 826086 w 1939341"/>
                <a:gd name="connsiteY12" fmla="*/ 3307562 h 3449352"/>
                <a:gd name="connsiteX13" fmla="*/ 903121 w 1939341"/>
                <a:gd name="connsiteY13" fmla="*/ 1957269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3686 w 1939341"/>
                <a:gd name="connsiteY9" fmla="*/ 1701429 h 3449352"/>
                <a:gd name="connsiteX10" fmla="*/ 713081 w 1939341"/>
                <a:gd name="connsiteY10" fmla="*/ 2004685 h 3449352"/>
                <a:gd name="connsiteX11" fmla="*/ 720642 w 1939341"/>
                <a:gd name="connsiteY11" fmla="*/ 2492047 h 3449352"/>
                <a:gd name="connsiteX12" fmla="*/ 826086 w 1939341"/>
                <a:gd name="connsiteY12" fmla="*/ 3307562 h 3449352"/>
                <a:gd name="connsiteX13" fmla="*/ 950746 w 1939341"/>
                <a:gd name="connsiteY13" fmla="*/ 1947744 h 3449352"/>
                <a:gd name="connsiteX14" fmla="*/ 1089109 w 1939341"/>
                <a:gd name="connsiteY14" fmla="*/ 839167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3996 h 3449352"/>
                <a:gd name="connsiteX1" fmla="*/ 119439 w 1939341"/>
                <a:gd name="connsiteY1" fmla="*/ 921300 h 3449352"/>
                <a:gd name="connsiteX2" fmla="*/ 161550 w 1939341"/>
                <a:gd name="connsiteY2" fmla="*/ 1062169 h 3449352"/>
                <a:gd name="connsiteX3" fmla="*/ 190375 w 1939341"/>
                <a:gd name="connsiteY3" fmla="*/ 1383638 h 3449352"/>
                <a:gd name="connsiteX4" fmla="*/ 203535 w 1939341"/>
                <a:gd name="connsiteY4" fmla="*/ 1687102 h 3449352"/>
                <a:gd name="connsiteX5" fmla="*/ 251661 w 1939341"/>
                <a:gd name="connsiteY5" fmla="*/ 2027202 h 3449352"/>
                <a:gd name="connsiteX6" fmla="*/ 368594 w 1939341"/>
                <a:gd name="connsiteY6" fmla="*/ 2305725 h 3449352"/>
                <a:gd name="connsiteX7" fmla="*/ 506037 w 1939341"/>
                <a:gd name="connsiteY7" fmla="*/ 2974313 h 3449352"/>
                <a:gd name="connsiteX8" fmla="*/ 605716 w 1939341"/>
                <a:gd name="connsiteY8" fmla="*/ 1943859 h 3449352"/>
                <a:gd name="connsiteX9" fmla="*/ 673686 w 1939341"/>
                <a:gd name="connsiteY9" fmla="*/ 1701429 h 3449352"/>
                <a:gd name="connsiteX10" fmla="*/ 713081 w 1939341"/>
                <a:gd name="connsiteY10" fmla="*/ 2004685 h 3449352"/>
                <a:gd name="connsiteX11" fmla="*/ 720642 w 1939341"/>
                <a:gd name="connsiteY11" fmla="*/ 2492047 h 3449352"/>
                <a:gd name="connsiteX12" fmla="*/ 826086 w 1939341"/>
                <a:gd name="connsiteY12" fmla="*/ 3307562 h 3449352"/>
                <a:gd name="connsiteX13" fmla="*/ 950746 w 1939341"/>
                <a:gd name="connsiteY13" fmla="*/ 1947744 h 3449352"/>
                <a:gd name="connsiteX14" fmla="*/ 1220077 w 1939341"/>
                <a:gd name="connsiteY14" fmla="*/ 905842 h 3449352"/>
                <a:gd name="connsiteX15" fmla="*/ 1248027 w 1939341"/>
                <a:gd name="connsiteY15" fmla="*/ 417227 h 3449352"/>
                <a:gd name="connsiteX16" fmla="*/ 1400427 w 1939341"/>
                <a:gd name="connsiteY16" fmla="*/ 152532 h 3449352"/>
                <a:gd name="connsiteX17" fmla="*/ 1560848 w 1939341"/>
                <a:gd name="connsiteY17" fmla="*/ 132 h 3449352"/>
                <a:gd name="connsiteX18" fmla="*/ 1713248 w 1939341"/>
                <a:gd name="connsiteY18" fmla="*/ 176428 h 3449352"/>
                <a:gd name="connsiteX19" fmla="*/ 1793625 w 1939341"/>
                <a:gd name="connsiteY19" fmla="*/ 421404 h 3449352"/>
                <a:gd name="connsiteX20" fmla="*/ 1939341 w 1939341"/>
                <a:gd name="connsiteY20" fmla="*/ 3449352 h 3449352"/>
                <a:gd name="connsiteX0" fmla="*/ 0 w 1939341"/>
                <a:gd name="connsiteY0" fmla="*/ 1234099 h 3449455"/>
                <a:gd name="connsiteX1" fmla="*/ 119439 w 1939341"/>
                <a:gd name="connsiteY1" fmla="*/ 921403 h 3449455"/>
                <a:gd name="connsiteX2" fmla="*/ 161550 w 1939341"/>
                <a:gd name="connsiteY2" fmla="*/ 1062272 h 3449455"/>
                <a:gd name="connsiteX3" fmla="*/ 190375 w 1939341"/>
                <a:gd name="connsiteY3" fmla="*/ 1383741 h 3449455"/>
                <a:gd name="connsiteX4" fmla="*/ 203535 w 1939341"/>
                <a:gd name="connsiteY4" fmla="*/ 1687205 h 3449455"/>
                <a:gd name="connsiteX5" fmla="*/ 251661 w 1939341"/>
                <a:gd name="connsiteY5" fmla="*/ 2027305 h 3449455"/>
                <a:gd name="connsiteX6" fmla="*/ 368594 w 1939341"/>
                <a:gd name="connsiteY6" fmla="*/ 2305828 h 3449455"/>
                <a:gd name="connsiteX7" fmla="*/ 506037 w 1939341"/>
                <a:gd name="connsiteY7" fmla="*/ 2974416 h 3449455"/>
                <a:gd name="connsiteX8" fmla="*/ 605716 w 1939341"/>
                <a:gd name="connsiteY8" fmla="*/ 1943962 h 3449455"/>
                <a:gd name="connsiteX9" fmla="*/ 673686 w 1939341"/>
                <a:gd name="connsiteY9" fmla="*/ 1701532 h 3449455"/>
                <a:gd name="connsiteX10" fmla="*/ 713081 w 1939341"/>
                <a:gd name="connsiteY10" fmla="*/ 2004788 h 3449455"/>
                <a:gd name="connsiteX11" fmla="*/ 720642 w 1939341"/>
                <a:gd name="connsiteY11" fmla="*/ 2492150 h 3449455"/>
                <a:gd name="connsiteX12" fmla="*/ 826086 w 1939341"/>
                <a:gd name="connsiteY12" fmla="*/ 3307665 h 3449455"/>
                <a:gd name="connsiteX13" fmla="*/ 950746 w 1939341"/>
                <a:gd name="connsiteY13" fmla="*/ 1947847 h 3449455"/>
                <a:gd name="connsiteX14" fmla="*/ 1220077 w 1939341"/>
                <a:gd name="connsiteY14" fmla="*/ 905945 h 3449455"/>
                <a:gd name="connsiteX15" fmla="*/ 1350421 w 1939341"/>
                <a:gd name="connsiteY15" fmla="*/ 660218 h 3449455"/>
                <a:gd name="connsiteX16" fmla="*/ 1400427 w 1939341"/>
                <a:gd name="connsiteY16" fmla="*/ 152635 h 3449455"/>
                <a:gd name="connsiteX17" fmla="*/ 1560848 w 1939341"/>
                <a:gd name="connsiteY17" fmla="*/ 235 h 3449455"/>
                <a:gd name="connsiteX18" fmla="*/ 1713248 w 1939341"/>
                <a:gd name="connsiteY18" fmla="*/ 176531 h 3449455"/>
                <a:gd name="connsiteX19" fmla="*/ 1793625 w 1939341"/>
                <a:gd name="connsiteY19" fmla="*/ 421507 h 3449455"/>
                <a:gd name="connsiteX20" fmla="*/ 1939341 w 1939341"/>
                <a:gd name="connsiteY20" fmla="*/ 3449455 h 3449455"/>
                <a:gd name="connsiteX0" fmla="*/ 0 w 1939341"/>
                <a:gd name="connsiteY0" fmla="*/ 1245774 h 3461130"/>
                <a:gd name="connsiteX1" fmla="*/ 119439 w 1939341"/>
                <a:gd name="connsiteY1" fmla="*/ 933078 h 3461130"/>
                <a:gd name="connsiteX2" fmla="*/ 161550 w 1939341"/>
                <a:gd name="connsiteY2" fmla="*/ 1073947 h 3461130"/>
                <a:gd name="connsiteX3" fmla="*/ 190375 w 1939341"/>
                <a:gd name="connsiteY3" fmla="*/ 1395416 h 3461130"/>
                <a:gd name="connsiteX4" fmla="*/ 203535 w 1939341"/>
                <a:gd name="connsiteY4" fmla="*/ 1698880 h 3461130"/>
                <a:gd name="connsiteX5" fmla="*/ 251661 w 1939341"/>
                <a:gd name="connsiteY5" fmla="*/ 2038980 h 3461130"/>
                <a:gd name="connsiteX6" fmla="*/ 368594 w 1939341"/>
                <a:gd name="connsiteY6" fmla="*/ 2317503 h 3461130"/>
                <a:gd name="connsiteX7" fmla="*/ 506037 w 1939341"/>
                <a:gd name="connsiteY7" fmla="*/ 2986091 h 3461130"/>
                <a:gd name="connsiteX8" fmla="*/ 605716 w 1939341"/>
                <a:gd name="connsiteY8" fmla="*/ 1955637 h 3461130"/>
                <a:gd name="connsiteX9" fmla="*/ 673686 w 1939341"/>
                <a:gd name="connsiteY9" fmla="*/ 1713207 h 3461130"/>
                <a:gd name="connsiteX10" fmla="*/ 713081 w 1939341"/>
                <a:gd name="connsiteY10" fmla="*/ 2016463 h 3461130"/>
                <a:gd name="connsiteX11" fmla="*/ 720642 w 1939341"/>
                <a:gd name="connsiteY11" fmla="*/ 2503825 h 3461130"/>
                <a:gd name="connsiteX12" fmla="*/ 826086 w 1939341"/>
                <a:gd name="connsiteY12" fmla="*/ 3319340 h 3461130"/>
                <a:gd name="connsiteX13" fmla="*/ 950746 w 1939341"/>
                <a:gd name="connsiteY13" fmla="*/ 1959522 h 3461130"/>
                <a:gd name="connsiteX14" fmla="*/ 1220077 w 1939341"/>
                <a:gd name="connsiteY14" fmla="*/ 917620 h 3461130"/>
                <a:gd name="connsiteX15" fmla="*/ 1350421 w 1939341"/>
                <a:gd name="connsiteY15" fmla="*/ 671893 h 3461130"/>
                <a:gd name="connsiteX16" fmla="*/ 1469483 w 1939341"/>
                <a:gd name="connsiteY16" fmla="*/ 531022 h 3461130"/>
                <a:gd name="connsiteX17" fmla="*/ 1560848 w 1939341"/>
                <a:gd name="connsiteY17" fmla="*/ 11910 h 3461130"/>
                <a:gd name="connsiteX18" fmla="*/ 1713248 w 1939341"/>
                <a:gd name="connsiteY18" fmla="*/ 188206 h 3461130"/>
                <a:gd name="connsiteX19" fmla="*/ 1793625 w 1939341"/>
                <a:gd name="connsiteY19" fmla="*/ 433182 h 3461130"/>
                <a:gd name="connsiteX20" fmla="*/ 1939341 w 1939341"/>
                <a:gd name="connsiteY20" fmla="*/ 3461130 h 3461130"/>
                <a:gd name="connsiteX0" fmla="*/ 0 w 1939341"/>
                <a:gd name="connsiteY0" fmla="*/ 1060395 h 3275751"/>
                <a:gd name="connsiteX1" fmla="*/ 119439 w 1939341"/>
                <a:gd name="connsiteY1" fmla="*/ 747699 h 3275751"/>
                <a:gd name="connsiteX2" fmla="*/ 161550 w 1939341"/>
                <a:gd name="connsiteY2" fmla="*/ 888568 h 3275751"/>
                <a:gd name="connsiteX3" fmla="*/ 190375 w 1939341"/>
                <a:gd name="connsiteY3" fmla="*/ 1210037 h 3275751"/>
                <a:gd name="connsiteX4" fmla="*/ 203535 w 1939341"/>
                <a:gd name="connsiteY4" fmla="*/ 1513501 h 3275751"/>
                <a:gd name="connsiteX5" fmla="*/ 251661 w 1939341"/>
                <a:gd name="connsiteY5" fmla="*/ 1853601 h 3275751"/>
                <a:gd name="connsiteX6" fmla="*/ 368594 w 1939341"/>
                <a:gd name="connsiteY6" fmla="*/ 2132124 h 3275751"/>
                <a:gd name="connsiteX7" fmla="*/ 506037 w 1939341"/>
                <a:gd name="connsiteY7" fmla="*/ 2800712 h 3275751"/>
                <a:gd name="connsiteX8" fmla="*/ 605716 w 1939341"/>
                <a:gd name="connsiteY8" fmla="*/ 1770258 h 3275751"/>
                <a:gd name="connsiteX9" fmla="*/ 673686 w 1939341"/>
                <a:gd name="connsiteY9" fmla="*/ 1527828 h 3275751"/>
                <a:gd name="connsiteX10" fmla="*/ 713081 w 1939341"/>
                <a:gd name="connsiteY10" fmla="*/ 1831084 h 3275751"/>
                <a:gd name="connsiteX11" fmla="*/ 720642 w 1939341"/>
                <a:gd name="connsiteY11" fmla="*/ 2318446 h 3275751"/>
                <a:gd name="connsiteX12" fmla="*/ 826086 w 1939341"/>
                <a:gd name="connsiteY12" fmla="*/ 3133961 h 3275751"/>
                <a:gd name="connsiteX13" fmla="*/ 950746 w 1939341"/>
                <a:gd name="connsiteY13" fmla="*/ 1774143 h 3275751"/>
                <a:gd name="connsiteX14" fmla="*/ 1220077 w 1939341"/>
                <a:gd name="connsiteY14" fmla="*/ 732241 h 3275751"/>
                <a:gd name="connsiteX15" fmla="*/ 1350421 w 1939341"/>
                <a:gd name="connsiteY15" fmla="*/ 486514 h 3275751"/>
                <a:gd name="connsiteX16" fmla="*/ 1469483 w 1939341"/>
                <a:gd name="connsiteY16" fmla="*/ 345643 h 3275751"/>
                <a:gd name="connsiteX17" fmla="*/ 1737060 w 1939341"/>
                <a:gd name="connsiteY17" fmla="*/ 128950 h 3275751"/>
                <a:gd name="connsiteX18" fmla="*/ 1713248 w 1939341"/>
                <a:gd name="connsiteY18" fmla="*/ 2827 h 3275751"/>
                <a:gd name="connsiteX19" fmla="*/ 1793625 w 1939341"/>
                <a:gd name="connsiteY19" fmla="*/ 247803 h 3275751"/>
                <a:gd name="connsiteX20" fmla="*/ 1939341 w 1939341"/>
                <a:gd name="connsiteY20" fmla="*/ 3275751 h 3275751"/>
                <a:gd name="connsiteX0" fmla="*/ 0 w 1939341"/>
                <a:gd name="connsiteY0" fmla="*/ 996244 h 3211600"/>
                <a:gd name="connsiteX1" fmla="*/ 119439 w 1939341"/>
                <a:gd name="connsiteY1" fmla="*/ 683548 h 3211600"/>
                <a:gd name="connsiteX2" fmla="*/ 161550 w 1939341"/>
                <a:gd name="connsiteY2" fmla="*/ 824417 h 3211600"/>
                <a:gd name="connsiteX3" fmla="*/ 190375 w 1939341"/>
                <a:gd name="connsiteY3" fmla="*/ 1145886 h 3211600"/>
                <a:gd name="connsiteX4" fmla="*/ 203535 w 1939341"/>
                <a:gd name="connsiteY4" fmla="*/ 1449350 h 3211600"/>
                <a:gd name="connsiteX5" fmla="*/ 251661 w 1939341"/>
                <a:gd name="connsiteY5" fmla="*/ 1789450 h 3211600"/>
                <a:gd name="connsiteX6" fmla="*/ 368594 w 1939341"/>
                <a:gd name="connsiteY6" fmla="*/ 2067973 h 3211600"/>
                <a:gd name="connsiteX7" fmla="*/ 506037 w 1939341"/>
                <a:gd name="connsiteY7" fmla="*/ 2736561 h 3211600"/>
                <a:gd name="connsiteX8" fmla="*/ 605716 w 1939341"/>
                <a:gd name="connsiteY8" fmla="*/ 1706107 h 3211600"/>
                <a:gd name="connsiteX9" fmla="*/ 673686 w 1939341"/>
                <a:gd name="connsiteY9" fmla="*/ 1463677 h 3211600"/>
                <a:gd name="connsiteX10" fmla="*/ 713081 w 1939341"/>
                <a:gd name="connsiteY10" fmla="*/ 1766933 h 3211600"/>
                <a:gd name="connsiteX11" fmla="*/ 720642 w 1939341"/>
                <a:gd name="connsiteY11" fmla="*/ 2254295 h 3211600"/>
                <a:gd name="connsiteX12" fmla="*/ 826086 w 1939341"/>
                <a:gd name="connsiteY12" fmla="*/ 3069810 h 3211600"/>
                <a:gd name="connsiteX13" fmla="*/ 950746 w 1939341"/>
                <a:gd name="connsiteY13" fmla="*/ 1709992 h 3211600"/>
                <a:gd name="connsiteX14" fmla="*/ 1220077 w 1939341"/>
                <a:gd name="connsiteY14" fmla="*/ 668090 h 3211600"/>
                <a:gd name="connsiteX15" fmla="*/ 1350421 w 1939341"/>
                <a:gd name="connsiteY15" fmla="*/ 422363 h 3211600"/>
                <a:gd name="connsiteX16" fmla="*/ 1469483 w 1939341"/>
                <a:gd name="connsiteY16" fmla="*/ 281492 h 3211600"/>
                <a:gd name="connsiteX17" fmla="*/ 1737060 w 1939341"/>
                <a:gd name="connsiteY17" fmla="*/ 64799 h 3211600"/>
                <a:gd name="connsiteX18" fmla="*/ 1734680 w 1939341"/>
                <a:gd name="connsiteY18" fmla="*/ 307770 h 3211600"/>
                <a:gd name="connsiteX19" fmla="*/ 1793625 w 1939341"/>
                <a:gd name="connsiteY19" fmla="*/ 183652 h 3211600"/>
                <a:gd name="connsiteX20" fmla="*/ 1939341 w 1939341"/>
                <a:gd name="connsiteY20" fmla="*/ 3211600 h 3211600"/>
                <a:gd name="connsiteX0" fmla="*/ 0 w 1939341"/>
                <a:gd name="connsiteY0" fmla="*/ 931533 h 3146889"/>
                <a:gd name="connsiteX1" fmla="*/ 119439 w 1939341"/>
                <a:gd name="connsiteY1" fmla="*/ 618837 h 3146889"/>
                <a:gd name="connsiteX2" fmla="*/ 161550 w 1939341"/>
                <a:gd name="connsiteY2" fmla="*/ 759706 h 3146889"/>
                <a:gd name="connsiteX3" fmla="*/ 190375 w 1939341"/>
                <a:gd name="connsiteY3" fmla="*/ 1081175 h 3146889"/>
                <a:gd name="connsiteX4" fmla="*/ 203535 w 1939341"/>
                <a:gd name="connsiteY4" fmla="*/ 1384639 h 3146889"/>
                <a:gd name="connsiteX5" fmla="*/ 251661 w 1939341"/>
                <a:gd name="connsiteY5" fmla="*/ 1724739 h 3146889"/>
                <a:gd name="connsiteX6" fmla="*/ 368594 w 1939341"/>
                <a:gd name="connsiteY6" fmla="*/ 2003262 h 3146889"/>
                <a:gd name="connsiteX7" fmla="*/ 506037 w 1939341"/>
                <a:gd name="connsiteY7" fmla="*/ 2671850 h 3146889"/>
                <a:gd name="connsiteX8" fmla="*/ 605716 w 1939341"/>
                <a:gd name="connsiteY8" fmla="*/ 1641396 h 3146889"/>
                <a:gd name="connsiteX9" fmla="*/ 673686 w 1939341"/>
                <a:gd name="connsiteY9" fmla="*/ 1398966 h 3146889"/>
                <a:gd name="connsiteX10" fmla="*/ 713081 w 1939341"/>
                <a:gd name="connsiteY10" fmla="*/ 1702222 h 3146889"/>
                <a:gd name="connsiteX11" fmla="*/ 720642 w 1939341"/>
                <a:gd name="connsiteY11" fmla="*/ 2189584 h 3146889"/>
                <a:gd name="connsiteX12" fmla="*/ 826086 w 1939341"/>
                <a:gd name="connsiteY12" fmla="*/ 3005099 h 3146889"/>
                <a:gd name="connsiteX13" fmla="*/ 950746 w 1939341"/>
                <a:gd name="connsiteY13" fmla="*/ 1645281 h 3146889"/>
                <a:gd name="connsiteX14" fmla="*/ 1220077 w 1939341"/>
                <a:gd name="connsiteY14" fmla="*/ 603379 h 3146889"/>
                <a:gd name="connsiteX15" fmla="*/ 1350421 w 1939341"/>
                <a:gd name="connsiteY15" fmla="*/ 357652 h 3146889"/>
                <a:gd name="connsiteX16" fmla="*/ 1469483 w 1939341"/>
                <a:gd name="connsiteY16" fmla="*/ 216781 h 3146889"/>
                <a:gd name="connsiteX17" fmla="*/ 1737060 w 1939341"/>
                <a:gd name="connsiteY17" fmla="*/ 88 h 3146889"/>
                <a:gd name="connsiteX18" fmla="*/ 1734680 w 1939341"/>
                <a:gd name="connsiteY18" fmla="*/ 243059 h 3146889"/>
                <a:gd name="connsiteX19" fmla="*/ 1793625 w 1939341"/>
                <a:gd name="connsiteY19" fmla="*/ 657104 h 3146889"/>
                <a:gd name="connsiteX20" fmla="*/ 1939341 w 1939341"/>
                <a:gd name="connsiteY20" fmla="*/ 3146889 h 3146889"/>
                <a:gd name="connsiteX0" fmla="*/ 0 w 1939341"/>
                <a:gd name="connsiteY0" fmla="*/ 931548 h 3146904"/>
                <a:gd name="connsiteX1" fmla="*/ 119439 w 1939341"/>
                <a:gd name="connsiteY1" fmla="*/ 618852 h 3146904"/>
                <a:gd name="connsiteX2" fmla="*/ 161550 w 1939341"/>
                <a:gd name="connsiteY2" fmla="*/ 759721 h 3146904"/>
                <a:gd name="connsiteX3" fmla="*/ 190375 w 1939341"/>
                <a:gd name="connsiteY3" fmla="*/ 1081190 h 3146904"/>
                <a:gd name="connsiteX4" fmla="*/ 203535 w 1939341"/>
                <a:gd name="connsiteY4" fmla="*/ 1384654 h 3146904"/>
                <a:gd name="connsiteX5" fmla="*/ 251661 w 1939341"/>
                <a:gd name="connsiteY5" fmla="*/ 1724754 h 3146904"/>
                <a:gd name="connsiteX6" fmla="*/ 368594 w 1939341"/>
                <a:gd name="connsiteY6" fmla="*/ 2003277 h 3146904"/>
                <a:gd name="connsiteX7" fmla="*/ 506037 w 1939341"/>
                <a:gd name="connsiteY7" fmla="*/ 2671865 h 3146904"/>
                <a:gd name="connsiteX8" fmla="*/ 605716 w 1939341"/>
                <a:gd name="connsiteY8" fmla="*/ 1641411 h 3146904"/>
                <a:gd name="connsiteX9" fmla="*/ 673686 w 1939341"/>
                <a:gd name="connsiteY9" fmla="*/ 1398981 h 3146904"/>
                <a:gd name="connsiteX10" fmla="*/ 713081 w 1939341"/>
                <a:gd name="connsiteY10" fmla="*/ 1702237 h 3146904"/>
                <a:gd name="connsiteX11" fmla="*/ 720642 w 1939341"/>
                <a:gd name="connsiteY11" fmla="*/ 2189599 h 3146904"/>
                <a:gd name="connsiteX12" fmla="*/ 826086 w 1939341"/>
                <a:gd name="connsiteY12" fmla="*/ 3005114 h 3146904"/>
                <a:gd name="connsiteX13" fmla="*/ 950746 w 1939341"/>
                <a:gd name="connsiteY13" fmla="*/ 1645296 h 3146904"/>
                <a:gd name="connsiteX14" fmla="*/ 1220077 w 1939341"/>
                <a:gd name="connsiteY14" fmla="*/ 603394 h 3146904"/>
                <a:gd name="connsiteX15" fmla="*/ 1350421 w 1939341"/>
                <a:gd name="connsiteY15" fmla="*/ 357667 h 3146904"/>
                <a:gd name="connsiteX16" fmla="*/ 1469483 w 1939341"/>
                <a:gd name="connsiteY16" fmla="*/ 216796 h 3146904"/>
                <a:gd name="connsiteX17" fmla="*/ 1737060 w 1939341"/>
                <a:gd name="connsiteY17" fmla="*/ 103 h 3146904"/>
                <a:gd name="connsiteX18" fmla="*/ 1763255 w 1939341"/>
                <a:gd name="connsiteY18" fmla="*/ 245455 h 3146904"/>
                <a:gd name="connsiteX19" fmla="*/ 1793625 w 1939341"/>
                <a:gd name="connsiteY19" fmla="*/ 657119 h 3146904"/>
                <a:gd name="connsiteX20" fmla="*/ 1939341 w 1939341"/>
                <a:gd name="connsiteY20" fmla="*/ 3146904 h 3146904"/>
                <a:gd name="connsiteX0" fmla="*/ 0 w 1939341"/>
                <a:gd name="connsiteY0" fmla="*/ 919649 h 3135005"/>
                <a:gd name="connsiteX1" fmla="*/ 119439 w 1939341"/>
                <a:gd name="connsiteY1" fmla="*/ 606953 h 3135005"/>
                <a:gd name="connsiteX2" fmla="*/ 161550 w 1939341"/>
                <a:gd name="connsiteY2" fmla="*/ 747822 h 3135005"/>
                <a:gd name="connsiteX3" fmla="*/ 190375 w 1939341"/>
                <a:gd name="connsiteY3" fmla="*/ 1069291 h 3135005"/>
                <a:gd name="connsiteX4" fmla="*/ 203535 w 1939341"/>
                <a:gd name="connsiteY4" fmla="*/ 1372755 h 3135005"/>
                <a:gd name="connsiteX5" fmla="*/ 251661 w 1939341"/>
                <a:gd name="connsiteY5" fmla="*/ 1712855 h 3135005"/>
                <a:gd name="connsiteX6" fmla="*/ 368594 w 1939341"/>
                <a:gd name="connsiteY6" fmla="*/ 1991378 h 3135005"/>
                <a:gd name="connsiteX7" fmla="*/ 506037 w 1939341"/>
                <a:gd name="connsiteY7" fmla="*/ 2659966 h 3135005"/>
                <a:gd name="connsiteX8" fmla="*/ 605716 w 1939341"/>
                <a:gd name="connsiteY8" fmla="*/ 1629512 h 3135005"/>
                <a:gd name="connsiteX9" fmla="*/ 673686 w 1939341"/>
                <a:gd name="connsiteY9" fmla="*/ 1387082 h 3135005"/>
                <a:gd name="connsiteX10" fmla="*/ 713081 w 1939341"/>
                <a:gd name="connsiteY10" fmla="*/ 1690338 h 3135005"/>
                <a:gd name="connsiteX11" fmla="*/ 720642 w 1939341"/>
                <a:gd name="connsiteY11" fmla="*/ 2177700 h 3135005"/>
                <a:gd name="connsiteX12" fmla="*/ 826086 w 1939341"/>
                <a:gd name="connsiteY12" fmla="*/ 2993215 h 3135005"/>
                <a:gd name="connsiteX13" fmla="*/ 950746 w 1939341"/>
                <a:gd name="connsiteY13" fmla="*/ 1633397 h 3135005"/>
                <a:gd name="connsiteX14" fmla="*/ 1220077 w 1939341"/>
                <a:gd name="connsiteY14" fmla="*/ 591495 h 3135005"/>
                <a:gd name="connsiteX15" fmla="*/ 1350421 w 1939341"/>
                <a:gd name="connsiteY15" fmla="*/ 345768 h 3135005"/>
                <a:gd name="connsiteX16" fmla="*/ 1469483 w 1939341"/>
                <a:gd name="connsiteY16" fmla="*/ 204897 h 3135005"/>
                <a:gd name="connsiteX17" fmla="*/ 1718010 w 1939341"/>
                <a:gd name="connsiteY17" fmla="*/ 111 h 3135005"/>
                <a:gd name="connsiteX18" fmla="*/ 1763255 w 1939341"/>
                <a:gd name="connsiteY18" fmla="*/ 233556 h 3135005"/>
                <a:gd name="connsiteX19" fmla="*/ 1793625 w 1939341"/>
                <a:gd name="connsiteY19" fmla="*/ 645220 h 3135005"/>
                <a:gd name="connsiteX20" fmla="*/ 1939341 w 1939341"/>
                <a:gd name="connsiteY20" fmla="*/ 3135005 h 3135005"/>
                <a:gd name="connsiteX0" fmla="*/ 0 w 1939341"/>
                <a:gd name="connsiteY0" fmla="*/ 924587 h 3139943"/>
                <a:gd name="connsiteX1" fmla="*/ 119439 w 1939341"/>
                <a:gd name="connsiteY1" fmla="*/ 611891 h 3139943"/>
                <a:gd name="connsiteX2" fmla="*/ 161550 w 1939341"/>
                <a:gd name="connsiteY2" fmla="*/ 752760 h 3139943"/>
                <a:gd name="connsiteX3" fmla="*/ 190375 w 1939341"/>
                <a:gd name="connsiteY3" fmla="*/ 1074229 h 3139943"/>
                <a:gd name="connsiteX4" fmla="*/ 203535 w 1939341"/>
                <a:gd name="connsiteY4" fmla="*/ 1377693 h 3139943"/>
                <a:gd name="connsiteX5" fmla="*/ 251661 w 1939341"/>
                <a:gd name="connsiteY5" fmla="*/ 1717793 h 3139943"/>
                <a:gd name="connsiteX6" fmla="*/ 368594 w 1939341"/>
                <a:gd name="connsiteY6" fmla="*/ 1996316 h 3139943"/>
                <a:gd name="connsiteX7" fmla="*/ 506037 w 1939341"/>
                <a:gd name="connsiteY7" fmla="*/ 2664904 h 3139943"/>
                <a:gd name="connsiteX8" fmla="*/ 605716 w 1939341"/>
                <a:gd name="connsiteY8" fmla="*/ 1634450 h 3139943"/>
                <a:gd name="connsiteX9" fmla="*/ 673686 w 1939341"/>
                <a:gd name="connsiteY9" fmla="*/ 1392020 h 3139943"/>
                <a:gd name="connsiteX10" fmla="*/ 713081 w 1939341"/>
                <a:gd name="connsiteY10" fmla="*/ 1695276 h 3139943"/>
                <a:gd name="connsiteX11" fmla="*/ 720642 w 1939341"/>
                <a:gd name="connsiteY11" fmla="*/ 2182638 h 3139943"/>
                <a:gd name="connsiteX12" fmla="*/ 826086 w 1939341"/>
                <a:gd name="connsiteY12" fmla="*/ 2998153 h 3139943"/>
                <a:gd name="connsiteX13" fmla="*/ 950746 w 1939341"/>
                <a:gd name="connsiteY13" fmla="*/ 1638335 h 3139943"/>
                <a:gd name="connsiteX14" fmla="*/ 1220077 w 1939341"/>
                <a:gd name="connsiteY14" fmla="*/ 596433 h 3139943"/>
                <a:gd name="connsiteX15" fmla="*/ 1350421 w 1939341"/>
                <a:gd name="connsiteY15" fmla="*/ 350706 h 3139943"/>
                <a:gd name="connsiteX16" fmla="*/ 1469483 w 1939341"/>
                <a:gd name="connsiteY16" fmla="*/ 209835 h 3139943"/>
                <a:gd name="connsiteX17" fmla="*/ 1718010 w 1939341"/>
                <a:gd name="connsiteY17" fmla="*/ 5049 h 3139943"/>
                <a:gd name="connsiteX18" fmla="*/ 1763255 w 1939341"/>
                <a:gd name="connsiteY18" fmla="*/ 238494 h 3139943"/>
                <a:gd name="connsiteX19" fmla="*/ 1793625 w 1939341"/>
                <a:gd name="connsiteY19" fmla="*/ 650158 h 3139943"/>
                <a:gd name="connsiteX20" fmla="*/ 1939341 w 1939341"/>
                <a:gd name="connsiteY20" fmla="*/ 3139943 h 3139943"/>
                <a:gd name="connsiteX0" fmla="*/ 0 w 1939341"/>
                <a:gd name="connsiteY0" fmla="*/ 924587 h 3139943"/>
                <a:gd name="connsiteX1" fmla="*/ 119439 w 1939341"/>
                <a:gd name="connsiteY1" fmla="*/ 611891 h 3139943"/>
                <a:gd name="connsiteX2" fmla="*/ 161550 w 1939341"/>
                <a:gd name="connsiteY2" fmla="*/ 752760 h 3139943"/>
                <a:gd name="connsiteX3" fmla="*/ 190375 w 1939341"/>
                <a:gd name="connsiteY3" fmla="*/ 1074229 h 3139943"/>
                <a:gd name="connsiteX4" fmla="*/ 203535 w 1939341"/>
                <a:gd name="connsiteY4" fmla="*/ 1377693 h 3139943"/>
                <a:gd name="connsiteX5" fmla="*/ 251661 w 1939341"/>
                <a:gd name="connsiteY5" fmla="*/ 1717793 h 3139943"/>
                <a:gd name="connsiteX6" fmla="*/ 368594 w 1939341"/>
                <a:gd name="connsiteY6" fmla="*/ 1996316 h 3139943"/>
                <a:gd name="connsiteX7" fmla="*/ 506037 w 1939341"/>
                <a:gd name="connsiteY7" fmla="*/ 2664904 h 3139943"/>
                <a:gd name="connsiteX8" fmla="*/ 605716 w 1939341"/>
                <a:gd name="connsiteY8" fmla="*/ 1634450 h 3139943"/>
                <a:gd name="connsiteX9" fmla="*/ 673686 w 1939341"/>
                <a:gd name="connsiteY9" fmla="*/ 1392020 h 3139943"/>
                <a:gd name="connsiteX10" fmla="*/ 713081 w 1939341"/>
                <a:gd name="connsiteY10" fmla="*/ 1695276 h 3139943"/>
                <a:gd name="connsiteX11" fmla="*/ 720642 w 1939341"/>
                <a:gd name="connsiteY11" fmla="*/ 2182638 h 3139943"/>
                <a:gd name="connsiteX12" fmla="*/ 826086 w 1939341"/>
                <a:gd name="connsiteY12" fmla="*/ 2998153 h 3139943"/>
                <a:gd name="connsiteX13" fmla="*/ 950746 w 1939341"/>
                <a:gd name="connsiteY13" fmla="*/ 1638335 h 3139943"/>
                <a:gd name="connsiteX14" fmla="*/ 1220077 w 1939341"/>
                <a:gd name="connsiteY14" fmla="*/ 596433 h 3139943"/>
                <a:gd name="connsiteX15" fmla="*/ 1350421 w 1939341"/>
                <a:gd name="connsiteY15" fmla="*/ 350706 h 3139943"/>
                <a:gd name="connsiteX16" fmla="*/ 1469483 w 1939341"/>
                <a:gd name="connsiteY16" fmla="*/ 209835 h 3139943"/>
                <a:gd name="connsiteX17" fmla="*/ 1718010 w 1939341"/>
                <a:gd name="connsiteY17" fmla="*/ 5049 h 3139943"/>
                <a:gd name="connsiteX18" fmla="*/ 1763255 w 1939341"/>
                <a:gd name="connsiteY18" fmla="*/ 238494 h 3139943"/>
                <a:gd name="connsiteX19" fmla="*/ 1803150 w 1939341"/>
                <a:gd name="connsiteY19" fmla="*/ 650158 h 3139943"/>
                <a:gd name="connsiteX20" fmla="*/ 1939341 w 1939341"/>
                <a:gd name="connsiteY20" fmla="*/ 3139943 h 3139943"/>
                <a:gd name="connsiteX0" fmla="*/ 0 w 1927435"/>
                <a:gd name="connsiteY0" fmla="*/ 924587 h 3618574"/>
                <a:gd name="connsiteX1" fmla="*/ 119439 w 1927435"/>
                <a:gd name="connsiteY1" fmla="*/ 611891 h 3618574"/>
                <a:gd name="connsiteX2" fmla="*/ 161550 w 1927435"/>
                <a:gd name="connsiteY2" fmla="*/ 752760 h 3618574"/>
                <a:gd name="connsiteX3" fmla="*/ 190375 w 1927435"/>
                <a:gd name="connsiteY3" fmla="*/ 1074229 h 3618574"/>
                <a:gd name="connsiteX4" fmla="*/ 203535 w 1927435"/>
                <a:gd name="connsiteY4" fmla="*/ 1377693 h 3618574"/>
                <a:gd name="connsiteX5" fmla="*/ 251661 w 1927435"/>
                <a:gd name="connsiteY5" fmla="*/ 1717793 h 3618574"/>
                <a:gd name="connsiteX6" fmla="*/ 368594 w 1927435"/>
                <a:gd name="connsiteY6" fmla="*/ 1996316 h 3618574"/>
                <a:gd name="connsiteX7" fmla="*/ 506037 w 1927435"/>
                <a:gd name="connsiteY7" fmla="*/ 2664904 h 3618574"/>
                <a:gd name="connsiteX8" fmla="*/ 605716 w 1927435"/>
                <a:gd name="connsiteY8" fmla="*/ 1634450 h 3618574"/>
                <a:gd name="connsiteX9" fmla="*/ 673686 w 1927435"/>
                <a:gd name="connsiteY9" fmla="*/ 1392020 h 3618574"/>
                <a:gd name="connsiteX10" fmla="*/ 713081 w 1927435"/>
                <a:gd name="connsiteY10" fmla="*/ 1695276 h 3618574"/>
                <a:gd name="connsiteX11" fmla="*/ 720642 w 1927435"/>
                <a:gd name="connsiteY11" fmla="*/ 2182638 h 3618574"/>
                <a:gd name="connsiteX12" fmla="*/ 826086 w 1927435"/>
                <a:gd name="connsiteY12" fmla="*/ 2998153 h 3618574"/>
                <a:gd name="connsiteX13" fmla="*/ 950746 w 1927435"/>
                <a:gd name="connsiteY13" fmla="*/ 1638335 h 3618574"/>
                <a:gd name="connsiteX14" fmla="*/ 1220077 w 1927435"/>
                <a:gd name="connsiteY14" fmla="*/ 596433 h 3618574"/>
                <a:gd name="connsiteX15" fmla="*/ 1350421 w 1927435"/>
                <a:gd name="connsiteY15" fmla="*/ 350706 h 3618574"/>
                <a:gd name="connsiteX16" fmla="*/ 1469483 w 1927435"/>
                <a:gd name="connsiteY16" fmla="*/ 209835 h 3618574"/>
                <a:gd name="connsiteX17" fmla="*/ 1718010 w 1927435"/>
                <a:gd name="connsiteY17" fmla="*/ 5049 h 3618574"/>
                <a:gd name="connsiteX18" fmla="*/ 1763255 w 1927435"/>
                <a:gd name="connsiteY18" fmla="*/ 238494 h 3618574"/>
                <a:gd name="connsiteX19" fmla="*/ 1803150 w 1927435"/>
                <a:gd name="connsiteY19" fmla="*/ 650158 h 3618574"/>
                <a:gd name="connsiteX20" fmla="*/ 1927435 w 1927435"/>
                <a:gd name="connsiteY20" fmla="*/ 3618574 h 3618574"/>
                <a:gd name="connsiteX0" fmla="*/ 0 w 1927435"/>
                <a:gd name="connsiteY0" fmla="*/ 924587 h 3618574"/>
                <a:gd name="connsiteX1" fmla="*/ 119439 w 1927435"/>
                <a:gd name="connsiteY1" fmla="*/ 611891 h 3618574"/>
                <a:gd name="connsiteX2" fmla="*/ 161550 w 1927435"/>
                <a:gd name="connsiteY2" fmla="*/ 752760 h 3618574"/>
                <a:gd name="connsiteX3" fmla="*/ 190375 w 1927435"/>
                <a:gd name="connsiteY3" fmla="*/ 1074229 h 3618574"/>
                <a:gd name="connsiteX4" fmla="*/ 203535 w 1927435"/>
                <a:gd name="connsiteY4" fmla="*/ 1377693 h 3618574"/>
                <a:gd name="connsiteX5" fmla="*/ 251661 w 1927435"/>
                <a:gd name="connsiteY5" fmla="*/ 1717793 h 3618574"/>
                <a:gd name="connsiteX6" fmla="*/ 368594 w 1927435"/>
                <a:gd name="connsiteY6" fmla="*/ 1996316 h 3618574"/>
                <a:gd name="connsiteX7" fmla="*/ 506037 w 1927435"/>
                <a:gd name="connsiteY7" fmla="*/ 2664904 h 3618574"/>
                <a:gd name="connsiteX8" fmla="*/ 605716 w 1927435"/>
                <a:gd name="connsiteY8" fmla="*/ 1634450 h 3618574"/>
                <a:gd name="connsiteX9" fmla="*/ 673686 w 1927435"/>
                <a:gd name="connsiteY9" fmla="*/ 1392020 h 3618574"/>
                <a:gd name="connsiteX10" fmla="*/ 713081 w 1927435"/>
                <a:gd name="connsiteY10" fmla="*/ 1695276 h 3618574"/>
                <a:gd name="connsiteX11" fmla="*/ 720642 w 1927435"/>
                <a:gd name="connsiteY11" fmla="*/ 2182638 h 3618574"/>
                <a:gd name="connsiteX12" fmla="*/ 826086 w 1927435"/>
                <a:gd name="connsiteY12" fmla="*/ 2998153 h 3618574"/>
                <a:gd name="connsiteX13" fmla="*/ 950746 w 1927435"/>
                <a:gd name="connsiteY13" fmla="*/ 1638335 h 3618574"/>
                <a:gd name="connsiteX14" fmla="*/ 1220077 w 1927435"/>
                <a:gd name="connsiteY14" fmla="*/ 596433 h 3618574"/>
                <a:gd name="connsiteX15" fmla="*/ 1350421 w 1927435"/>
                <a:gd name="connsiteY15" fmla="*/ 350706 h 3618574"/>
                <a:gd name="connsiteX16" fmla="*/ 1469483 w 1927435"/>
                <a:gd name="connsiteY16" fmla="*/ 209835 h 3618574"/>
                <a:gd name="connsiteX17" fmla="*/ 1718010 w 1927435"/>
                <a:gd name="connsiteY17" fmla="*/ 5049 h 3618574"/>
                <a:gd name="connsiteX18" fmla="*/ 1763255 w 1927435"/>
                <a:gd name="connsiteY18" fmla="*/ 238494 h 3618574"/>
                <a:gd name="connsiteX19" fmla="*/ 1803150 w 1927435"/>
                <a:gd name="connsiteY19" fmla="*/ 650158 h 3618574"/>
                <a:gd name="connsiteX20" fmla="*/ 1927435 w 1927435"/>
                <a:gd name="connsiteY20" fmla="*/ 3618574 h 3618574"/>
                <a:gd name="connsiteX0" fmla="*/ 0 w 1927435"/>
                <a:gd name="connsiteY0" fmla="*/ 924587 h 3618574"/>
                <a:gd name="connsiteX1" fmla="*/ 119439 w 1927435"/>
                <a:gd name="connsiteY1" fmla="*/ 611891 h 3618574"/>
                <a:gd name="connsiteX2" fmla="*/ 161550 w 1927435"/>
                <a:gd name="connsiteY2" fmla="*/ 752760 h 3618574"/>
                <a:gd name="connsiteX3" fmla="*/ 190375 w 1927435"/>
                <a:gd name="connsiteY3" fmla="*/ 1074229 h 3618574"/>
                <a:gd name="connsiteX4" fmla="*/ 203535 w 1927435"/>
                <a:gd name="connsiteY4" fmla="*/ 1377693 h 3618574"/>
                <a:gd name="connsiteX5" fmla="*/ 251661 w 1927435"/>
                <a:gd name="connsiteY5" fmla="*/ 1717793 h 3618574"/>
                <a:gd name="connsiteX6" fmla="*/ 368594 w 1927435"/>
                <a:gd name="connsiteY6" fmla="*/ 1996316 h 3618574"/>
                <a:gd name="connsiteX7" fmla="*/ 506037 w 1927435"/>
                <a:gd name="connsiteY7" fmla="*/ 2664904 h 3618574"/>
                <a:gd name="connsiteX8" fmla="*/ 605716 w 1927435"/>
                <a:gd name="connsiteY8" fmla="*/ 1634450 h 3618574"/>
                <a:gd name="connsiteX9" fmla="*/ 673686 w 1927435"/>
                <a:gd name="connsiteY9" fmla="*/ 1392020 h 3618574"/>
                <a:gd name="connsiteX10" fmla="*/ 713081 w 1927435"/>
                <a:gd name="connsiteY10" fmla="*/ 1695276 h 3618574"/>
                <a:gd name="connsiteX11" fmla="*/ 720642 w 1927435"/>
                <a:gd name="connsiteY11" fmla="*/ 2182638 h 3618574"/>
                <a:gd name="connsiteX12" fmla="*/ 826086 w 1927435"/>
                <a:gd name="connsiteY12" fmla="*/ 2998153 h 3618574"/>
                <a:gd name="connsiteX13" fmla="*/ 950746 w 1927435"/>
                <a:gd name="connsiteY13" fmla="*/ 1638335 h 3618574"/>
                <a:gd name="connsiteX14" fmla="*/ 1220077 w 1927435"/>
                <a:gd name="connsiteY14" fmla="*/ 596433 h 3618574"/>
                <a:gd name="connsiteX15" fmla="*/ 1350421 w 1927435"/>
                <a:gd name="connsiteY15" fmla="*/ 350706 h 3618574"/>
                <a:gd name="connsiteX16" fmla="*/ 1469483 w 1927435"/>
                <a:gd name="connsiteY16" fmla="*/ 209835 h 3618574"/>
                <a:gd name="connsiteX17" fmla="*/ 1718010 w 1927435"/>
                <a:gd name="connsiteY17" fmla="*/ 5049 h 3618574"/>
                <a:gd name="connsiteX18" fmla="*/ 1763255 w 1927435"/>
                <a:gd name="connsiteY18" fmla="*/ 238494 h 3618574"/>
                <a:gd name="connsiteX19" fmla="*/ 1803150 w 1927435"/>
                <a:gd name="connsiteY19" fmla="*/ 650158 h 3618574"/>
                <a:gd name="connsiteX20" fmla="*/ 1927435 w 1927435"/>
                <a:gd name="connsiteY20" fmla="*/ 3618574 h 3618574"/>
                <a:gd name="connsiteX0" fmla="*/ 0 w 1927435"/>
                <a:gd name="connsiteY0" fmla="*/ 924587 h 3618574"/>
                <a:gd name="connsiteX1" fmla="*/ 119439 w 1927435"/>
                <a:gd name="connsiteY1" fmla="*/ 611891 h 3618574"/>
                <a:gd name="connsiteX2" fmla="*/ 161550 w 1927435"/>
                <a:gd name="connsiteY2" fmla="*/ 752760 h 3618574"/>
                <a:gd name="connsiteX3" fmla="*/ 190375 w 1927435"/>
                <a:gd name="connsiteY3" fmla="*/ 1074229 h 3618574"/>
                <a:gd name="connsiteX4" fmla="*/ 203535 w 1927435"/>
                <a:gd name="connsiteY4" fmla="*/ 1377693 h 3618574"/>
                <a:gd name="connsiteX5" fmla="*/ 251661 w 1927435"/>
                <a:gd name="connsiteY5" fmla="*/ 1717793 h 3618574"/>
                <a:gd name="connsiteX6" fmla="*/ 368594 w 1927435"/>
                <a:gd name="connsiteY6" fmla="*/ 1996316 h 3618574"/>
                <a:gd name="connsiteX7" fmla="*/ 506037 w 1927435"/>
                <a:gd name="connsiteY7" fmla="*/ 2664904 h 3618574"/>
                <a:gd name="connsiteX8" fmla="*/ 605716 w 1927435"/>
                <a:gd name="connsiteY8" fmla="*/ 1634450 h 3618574"/>
                <a:gd name="connsiteX9" fmla="*/ 673686 w 1927435"/>
                <a:gd name="connsiteY9" fmla="*/ 1392020 h 3618574"/>
                <a:gd name="connsiteX10" fmla="*/ 713081 w 1927435"/>
                <a:gd name="connsiteY10" fmla="*/ 1695276 h 3618574"/>
                <a:gd name="connsiteX11" fmla="*/ 720642 w 1927435"/>
                <a:gd name="connsiteY11" fmla="*/ 2182638 h 3618574"/>
                <a:gd name="connsiteX12" fmla="*/ 826086 w 1927435"/>
                <a:gd name="connsiteY12" fmla="*/ 2998153 h 3618574"/>
                <a:gd name="connsiteX13" fmla="*/ 950746 w 1927435"/>
                <a:gd name="connsiteY13" fmla="*/ 1638335 h 3618574"/>
                <a:gd name="connsiteX14" fmla="*/ 1220077 w 1927435"/>
                <a:gd name="connsiteY14" fmla="*/ 596433 h 3618574"/>
                <a:gd name="connsiteX15" fmla="*/ 1350421 w 1927435"/>
                <a:gd name="connsiteY15" fmla="*/ 350706 h 3618574"/>
                <a:gd name="connsiteX16" fmla="*/ 1469483 w 1927435"/>
                <a:gd name="connsiteY16" fmla="*/ 209835 h 3618574"/>
                <a:gd name="connsiteX17" fmla="*/ 1718010 w 1927435"/>
                <a:gd name="connsiteY17" fmla="*/ 5049 h 3618574"/>
                <a:gd name="connsiteX18" fmla="*/ 1763255 w 1927435"/>
                <a:gd name="connsiteY18" fmla="*/ 238494 h 3618574"/>
                <a:gd name="connsiteX19" fmla="*/ 1803150 w 1927435"/>
                <a:gd name="connsiteY19" fmla="*/ 650158 h 3618574"/>
                <a:gd name="connsiteX20" fmla="*/ 1927435 w 1927435"/>
                <a:gd name="connsiteY20" fmla="*/ 3618574 h 3618574"/>
                <a:gd name="connsiteX0" fmla="*/ 0 w 1927435"/>
                <a:gd name="connsiteY0" fmla="*/ 919543 h 3613530"/>
                <a:gd name="connsiteX1" fmla="*/ 119439 w 1927435"/>
                <a:gd name="connsiteY1" fmla="*/ 606847 h 3613530"/>
                <a:gd name="connsiteX2" fmla="*/ 161550 w 1927435"/>
                <a:gd name="connsiteY2" fmla="*/ 747716 h 3613530"/>
                <a:gd name="connsiteX3" fmla="*/ 190375 w 1927435"/>
                <a:gd name="connsiteY3" fmla="*/ 1069185 h 3613530"/>
                <a:gd name="connsiteX4" fmla="*/ 203535 w 1927435"/>
                <a:gd name="connsiteY4" fmla="*/ 1372649 h 3613530"/>
                <a:gd name="connsiteX5" fmla="*/ 251661 w 1927435"/>
                <a:gd name="connsiteY5" fmla="*/ 1712749 h 3613530"/>
                <a:gd name="connsiteX6" fmla="*/ 368594 w 1927435"/>
                <a:gd name="connsiteY6" fmla="*/ 1991272 h 3613530"/>
                <a:gd name="connsiteX7" fmla="*/ 506037 w 1927435"/>
                <a:gd name="connsiteY7" fmla="*/ 2659860 h 3613530"/>
                <a:gd name="connsiteX8" fmla="*/ 605716 w 1927435"/>
                <a:gd name="connsiteY8" fmla="*/ 1629406 h 3613530"/>
                <a:gd name="connsiteX9" fmla="*/ 673686 w 1927435"/>
                <a:gd name="connsiteY9" fmla="*/ 1386976 h 3613530"/>
                <a:gd name="connsiteX10" fmla="*/ 713081 w 1927435"/>
                <a:gd name="connsiteY10" fmla="*/ 1690232 h 3613530"/>
                <a:gd name="connsiteX11" fmla="*/ 720642 w 1927435"/>
                <a:gd name="connsiteY11" fmla="*/ 2177594 h 3613530"/>
                <a:gd name="connsiteX12" fmla="*/ 826086 w 1927435"/>
                <a:gd name="connsiteY12" fmla="*/ 2993109 h 3613530"/>
                <a:gd name="connsiteX13" fmla="*/ 950746 w 1927435"/>
                <a:gd name="connsiteY13" fmla="*/ 1633291 h 3613530"/>
                <a:gd name="connsiteX14" fmla="*/ 1220077 w 1927435"/>
                <a:gd name="connsiteY14" fmla="*/ 591389 h 3613530"/>
                <a:gd name="connsiteX15" fmla="*/ 1350421 w 1927435"/>
                <a:gd name="connsiteY15" fmla="*/ 345662 h 3613530"/>
                <a:gd name="connsiteX16" fmla="*/ 1469483 w 1927435"/>
                <a:gd name="connsiteY16" fmla="*/ 204791 h 3613530"/>
                <a:gd name="connsiteX17" fmla="*/ 1718010 w 1927435"/>
                <a:gd name="connsiteY17" fmla="*/ 5 h 3613530"/>
                <a:gd name="connsiteX18" fmla="*/ 1760874 w 1927435"/>
                <a:gd name="connsiteY18" fmla="*/ 200113 h 3613530"/>
                <a:gd name="connsiteX19" fmla="*/ 1803150 w 1927435"/>
                <a:gd name="connsiteY19" fmla="*/ 645114 h 3613530"/>
                <a:gd name="connsiteX20" fmla="*/ 1927435 w 1927435"/>
                <a:gd name="connsiteY20" fmla="*/ 3613530 h 3613530"/>
                <a:gd name="connsiteX0" fmla="*/ 0 w 1927435"/>
                <a:gd name="connsiteY0" fmla="*/ 919543 h 3613530"/>
                <a:gd name="connsiteX1" fmla="*/ 119439 w 1927435"/>
                <a:gd name="connsiteY1" fmla="*/ 606847 h 3613530"/>
                <a:gd name="connsiteX2" fmla="*/ 161550 w 1927435"/>
                <a:gd name="connsiteY2" fmla="*/ 747716 h 3613530"/>
                <a:gd name="connsiteX3" fmla="*/ 190375 w 1927435"/>
                <a:gd name="connsiteY3" fmla="*/ 1069185 h 3613530"/>
                <a:gd name="connsiteX4" fmla="*/ 203535 w 1927435"/>
                <a:gd name="connsiteY4" fmla="*/ 1372649 h 3613530"/>
                <a:gd name="connsiteX5" fmla="*/ 251661 w 1927435"/>
                <a:gd name="connsiteY5" fmla="*/ 1712749 h 3613530"/>
                <a:gd name="connsiteX6" fmla="*/ 368594 w 1927435"/>
                <a:gd name="connsiteY6" fmla="*/ 1991272 h 3613530"/>
                <a:gd name="connsiteX7" fmla="*/ 506037 w 1927435"/>
                <a:gd name="connsiteY7" fmla="*/ 2659860 h 3613530"/>
                <a:gd name="connsiteX8" fmla="*/ 605716 w 1927435"/>
                <a:gd name="connsiteY8" fmla="*/ 1629406 h 3613530"/>
                <a:gd name="connsiteX9" fmla="*/ 673686 w 1927435"/>
                <a:gd name="connsiteY9" fmla="*/ 1386976 h 3613530"/>
                <a:gd name="connsiteX10" fmla="*/ 713081 w 1927435"/>
                <a:gd name="connsiteY10" fmla="*/ 1690232 h 3613530"/>
                <a:gd name="connsiteX11" fmla="*/ 720642 w 1927435"/>
                <a:gd name="connsiteY11" fmla="*/ 2177594 h 3613530"/>
                <a:gd name="connsiteX12" fmla="*/ 826086 w 1927435"/>
                <a:gd name="connsiteY12" fmla="*/ 2993109 h 3613530"/>
                <a:gd name="connsiteX13" fmla="*/ 950746 w 1927435"/>
                <a:gd name="connsiteY13" fmla="*/ 1633291 h 3613530"/>
                <a:gd name="connsiteX14" fmla="*/ 1220077 w 1927435"/>
                <a:gd name="connsiteY14" fmla="*/ 591389 h 3613530"/>
                <a:gd name="connsiteX15" fmla="*/ 1350421 w 1927435"/>
                <a:gd name="connsiteY15" fmla="*/ 345662 h 3613530"/>
                <a:gd name="connsiteX16" fmla="*/ 1469483 w 1927435"/>
                <a:gd name="connsiteY16" fmla="*/ 204791 h 3613530"/>
                <a:gd name="connsiteX17" fmla="*/ 1718010 w 1927435"/>
                <a:gd name="connsiteY17" fmla="*/ 5 h 3613530"/>
                <a:gd name="connsiteX18" fmla="*/ 1760874 w 1927435"/>
                <a:gd name="connsiteY18" fmla="*/ 200113 h 3613530"/>
                <a:gd name="connsiteX19" fmla="*/ 1803150 w 1927435"/>
                <a:gd name="connsiteY19" fmla="*/ 645114 h 3613530"/>
                <a:gd name="connsiteX20" fmla="*/ 1927435 w 1927435"/>
                <a:gd name="connsiteY20" fmla="*/ 3613530 h 3613530"/>
                <a:gd name="connsiteX0" fmla="*/ 0 w 1927435"/>
                <a:gd name="connsiteY0" fmla="*/ 919543 h 3613530"/>
                <a:gd name="connsiteX1" fmla="*/ 119439 w 1927435"/>
                <a:gd name="connsiteY1" fmla="*/ 606847 h 3613530"/>
                <a:gd name="connsiteX2" fmla="*/ 161550 w 1927435"/>
                <a:gd name="connsiteY2" fmla="*/ 747716 h 3613530"/>
                <a:gd name="connsiteX3" fmla="*/ 190375 w 1927435"/>
                <a:gd name="connsiteY3" fmla="*/ 1069185 h 3613530"/>
                <a:gd name="connsiteX4" fmla="*/ 203535 w 1927435"/>
                <a:gd name="connsiteY4" fmla="*/ 1372649 h 3613530"/>
                <a:gd name="connsiteX5" fmla="*/ 251661 w 1927435"/>
                <a:gd name="connsiteY5" fmla="*/ 1712749 h 3613530"/>
                <a:gd name="connsiteX6" fmla="*/ 368594 w 1927435"/>
                <a:gd name="connsiteY6" fmla="*/ 1991272 h 3613530"/>
                <a:gd name="connsiteX7" fmla="*/ 506037 w 1927435"/>
                <a:gd name="connsiteY7" fmla="*/ 2659860 h 3613530"/>
                <a:gd name="connsiteX8" fmla="*/ 605716 w 1927435"/>
                <a:gd name="connsiteY8" fmla="*/ 1629406 h 3613530"/>
                <a:gd name="connsiteX9" fmla="*/ 673686 w 1927435"/>
                <a:gd name="connsiteY9" fmla="*/ 1386976 h 3613530"/>
                <a:gd name="connsiteX10" fmla="*/ 713081 w 1927435"/>
                <a:gd name="connsiteY10" fmla="*/ 1690232 h 3613530"/>
                <a:gd name="connsiteX11" fmla="*/ 720642 w 1927435"/>
                <a:gd name="connsiteY11" fmla="*/ 2177594 h 3613530"/>
                <a:gd name="connsiteX12" fmla="*/ 826086 w 1927435"/>
                <a:gd name="connsiteY12" fmla="*/ 2993109 h 3613530"/>
                <a:gd name="connsiteX13" fmla="*/ 950746 w 1927435"/>
                <a:gd name="connsiteY13" fmla="*/ 1633291 h 3613530"/>
                <a:gd name="connsiteX14" fmla="*/ 1220077 w 1927435"/>
                <a:gd name="connsiteY14" fmla="*/ 591389 h 3613530"/>
                <a:gd name="connsiteX15" fmla="*/ 1350421 w 1927435"/>
                <a:gd name="connsiteY15" fmla="*/ 345662 h 3613530"/>
                <a:gd name="connsiteX16" fmla="*/ 1469483 w 1927435"/>
                <a:gd name="connsiteY16" fmla="*/ 204791 h 3613530"/>
                <a:gd name="connsiteX17" fmla="*/ 1718010 w 1927435"/>
                <a:gd name="connsiteY17" fmla="*/ 5 h 3613530"/>
                <a:gd name="connsiteX18" fmla="*/ 1760874 w 1927435"/>
                <a:gd name="connsiteY18" fmla="*/ 200113 h 3613530"/>
                <a:gd name="connsiteX19" fmla="*/ 1798387 w 1927435"/>
                <a:gd name="connsiteY19" fmla="*/ 642733 h 3613530"/>
                <a:gd name="connsiteX20" fmla="*/ 1927435 w 1927435"/>
                <a:gd name="connsiteY20" fmla="*/ 3613530 h 3613530"/>
                <a:gd name="connsiteX0" fmla="*/ 0 w 1927435"/>
                <a:gd name="connsiteY0" fmla="*/ 919543 h 3613530"/>
                <a:gd name="connsiteX1" fmla="*/ 119439 w 1927435"/>
                <a:gd name="connsiteY1" fmla="*/ 606847 h 3613530"/>
                <a:gd name="connsiteX2" fmla="*/ 161550 w 1927435"/>
                <a:gd name="connsiteY2" fmla="*/ 747716 h 3613530"/>
                <a:gd name="connsiteX3" fmla="*/ 190375 w 1927435"/>
                <a:gd name="connsiteY3" fmla="*/ 1069185 h 3613530"/>
                <a:gd name="connsiteX4" fmla="*/ 203535 w 1927435"/>
                <a:gd name="connsiteY4" fmla="*/ 1372649 h 3613530"/>
                <a:gd name="connsiteX5" fmla="*/ 251661 w 1927435"/>
                <a:gd name="connsiteY5" fmla="*/ 1712749 h 3613530"/>
                <a:gd name="connsiteX6" fmla="*/ 368594 w 1927435"/>
                <a:gd name="connsiteY6" fmla="*/ 1991272 h 3613530"/>
                <a:gd name="connsiteX7" fmla="*/ 506037 w 1927435"/>
                <a:gd name="connsiteY7" fmla="*/ 2659860 h 3613530"/>
                <a:gd name="connsiteX8" fmla="*/ 605716 w 1927435"/>
                <a:gd name="connsiteY8" fmla="*/ 1629406 h 3613530"/>
                <a:gd name="connsiteX9" fmla="*/ 673686 w 1927435"/>
                <a:gd name="connsiteY9" fmla="*/ 1386976 h 3613530"/>
                <a:gd name="connsiteX10" fmla="*/ 713081 w 1927435"/>
                <a:gd name="connsiteY10" fmla="*/ 1690232 h 3613530"/>
                <a:gd name="connsiteX11" fmla="*/ 720642 w 1927435"/>
                <a:gd name="connsiteY11" fmla="*/ 2177594 h 3613530"/>
                <a:gd name="connsiteX12" fmla="*/ 826086 w 1927435"/>
                <a:gd name="connsiteY12" fmla="*/ 2993109 h 3613530"/>
                <a:gd name="connsiteX13" fmla="*/ 950746 w 1927435"/>
                <a:gd name="connsiteY13" fmla="*/ 1633291 h 3613530"/>
                <a:gd name="connsiteX14" fmla="*/ 1220077 w 1927435"/>
                <a:gd name="connsiteY14" fmla="*/ 591389 h 3613530"/>
                <a:gd name="connsiteX15" fmla="*/ 1350421 w 1927435"/>
                <a:gd name="connsiteY15" fmla="*/ 345662 h 3613530"/>
                <a:gd name="connsiteX16" fmla="*/ 1469483 w 1927435"/>
                <a:gd name="connsiteY16" fmla="*/ 204791 h 3613530"/>
                <a:gd name="connsiteX17" fmla="*/ 1718010 w 1927435"/>
                <a:gd name="connsiteY17" fmla="*/ 5 h 3613530"/>
                <a:gd name="connsiteX18" fmla="*/ 1760874 w 1927435"/>
                <a:gd name="connsiteY18" fmla="*/ 200113 h 3613530"/>
                <a:gd name="connsiteX19" fmla="*/ 1798387 w 1927435"/>
                <a:gd name="connsiteY19" fmla="*/ 642733 h 3613530"/>
                <a:gd name="connsiteX20" fmla="*/ 1927435 w 1927435"/>
                <a:gd name="connsiteY20" fmla="*/ 3613530 h 3613530"/>
                <a:gd name="connsiteX0" fmla="*/ 0 w 1927435"/>
                <a:gd name="connsiteY0" fmla="*/ 919543 h 3613530"/>
                <a:gd name="connsiteX1" fmla="*/ 119439 w 1927435"/>
                <a:gd name="connsiteY1" fmla="*/ 606847 h 3613530"/>
                <a:gd name="connsiteX2" fmla="*/ 161550 w 1927435"/>
                <a:gd name="connsiteY2" fmla="*/ 747716 h 3613530"/>
                <a:gd name="connsiteX3" fmla="*/ 190375 w 1927435"/>
                <a:gd name="connsiteY3" fmla="*/ 1069185 h 3613530"/>
                <a:gd name="connsiteX4" fmla="*/ 203535 w 1927435"/>
                <a:gd name="connsiteY4" fmla="*/ 1372649 h 3613530"/>
                <a:gd name="connsiteX5" fmla="*/ 251661 w 1927435"/>
                <a:gd name="connsiteY5" fmla="*/ 1712749 h 3613530"/>
                <a:gd name="connsiteX6" fmla="*/ 368594 w 1927435"/>
                <a:gd name="connsiteY6" fmla="*/ 1991272 h 3613530"/>
                <a:gd name="connsiteX7" fmla="*/ 506037 w 1927435"/>
                <a:gd name="connsiteY7" fmla="*/ 2659860 h 3613530"/>
                <a:gd name="connsiteX8" fmla="*/ 605716 w 1927435"/>
                <a:gd name="connsiteY8" fmla="*/ 1629406 h 3613530"/>
                <a:gd name="connsiteX9" fmla="*/ 673686 w 1927435"/>
                <a:gd name="connsiteY9" fmla="*/ 1386976 h 3613530"/>
                <a:gd name="connsiteX10" fmla="*/ 713081 w 1927435"/>
                <a:gd name="connsiteY10" fmla="*/ 1690232 h 3613530"/>
                <a:gd name="connsiteX11" fmla="*/ 720642 w 1927435"/>
                <a:gd name="connsiteY11" fmla="*/ 2177594 h 3613530"/>
                <a:gd name="connsiteX12" fmla="*/ 826086 w 1927435"/>
                <a:gd name="connsiteY12" fmla="*/ 2993109 h 3613530"/>
                <a:gd name="connsiteX13" fmla="*/ 950746 w 1927435"/>
                <a:gd name="connsiteY13" fmla="*/ 1633291 h 3613530"/>
                <a:gd name="connsiteX14" fmla="*/ 1220077 w 1927435"/>
                <a:gd name="connsiteY14" fmla="*/ 591389 h 3613530"/>
                <a:gd name="connsiteX15" fmla="*/ 1350421 w 1927435"/>
                <a:gd name="connsiteY15" fmla="*/ 345662 h 3613530"/>
                <a:gd name="connsiteX16" fmla="*/ 1469483 w 1927435"/>
                <a:gd name="connsiteY16" fmla="*/ 204791 h 3613530"/>
                <a:gd name="connsiteX17" fmla="*/ 1718010 w 1927435"/>
                <a:gd name="connsiteY17" fmla="*/ 5 h 3613530"/>
                <a:gd name="connsiteX18" fmla="*/ 1760874 w 1927435"/>
                <a:gd name="connsiteY18" fmla="*/ 200113 h 3613530"/>
                <a:gd name="connsiteX19" fmla="*/ 1788862 w 1927435"/>
                <a:gd name="connsiteY19" fmla="*/ 642733 h 3613530"/>
                <a:gd name="connsiteX20" fmla="*/ 1927435 w 1927435"/>
                <a:gd name="connsiteY20" fmla="*/ 3613530 h 3613530"/>
                <a:gd name="connsiteX0" fmla="*/ 0 w 1927435"/>
                <a:gd name="connsiteY0" fmla="*/ 919600 h 3613587"/>
                <a:gd name="connsiteX1" fmla="*/ 119439 w 1927435"/>
                <a:gd name="connsiteY1" fmla="*/ 606904 h 3613587"/>
                <a:gd name="connsiteX2" fmla="*/ 161550 w 1927435"/>
                <a:gd name="connsiteY2" fmla="*/ 747773 h 3613587"/>
                <a:gd name="connsiteX3" fmla="*/ 190375 w 1927435"/>
                <a:gd name="connsiteY3" fmla="*/ 1069242 h 3613587"/>
                <a:gd name="connsiteX4" fmla="*/ 203535 w 1927435"/>
                <a:gd name="connsiteY4" fmla="*/ 1372706 h 3613587"/>
                <a:gd name="connsiteX5" fmla="*/ 251661 w 1927435"/>
                <a:gd name="connsiteY5" fmla="*/ 1712806 h 3613587"/>
                <a:gd name="connsiteX6" fmla="*/ 368594 w 1927435"/>
                <a:gd name="connsiteY6" fmla="*/ 1991329 h 3613587"/>
                <a:gd name="connsiteX7" fmla="*/ 506037 w 1927435"/>
                <a:gd name="connsiteY7" fmla="*/ 2659917 h 3613587"/>
                <a:gd name="connsiteX8" fmla="*/ 605716 w 1927435"/>
                <a:gd name="connsiteY8" fmla="*/ 1629463 h 3613587"/>
                <a:gd name="connsiteX9" fmla="*/ 673686 w 1927435"/>
                <a:gd name="connsiteY9" fmla="*/ 1387033 h 3613587"/>
                <a:gd name="connsiteX10" fmla="*/ 713081 w 1927435"/>
                <a:gd name="connsiteY10" fmla="*/ 1690289 h 3613587"/>
                <a:gd name="connsiteX11" fmla="*/ 720642 w 1927435"/>
                <a:gd name="connsiteY11" fmla="*/ 2177651 h 3613587"/>
                <a:gd name="connsiteX12" fmla="*/ 826086 w 1927435"/>
                <a:gd name="connsiteY12" fmla="*/ 2993166 h 3613587"/>
                <a:gd name="connsiteX13" fmla="*/ 950746 w 1927435"/>
                <a:gd name="connsiteY13" fmla="*/ 1633348 h 3613587"/>
                <a:gd name="connsiteX14" fmla="*/ 1220077 w 1927435"/>
                <a:gd name="connsiteY14" fmla="*/ 591446 h 3613587"/>
                <a:gd name="connsiteX15" fmla="*/ 1350421 w 1927435"/>
                <a:gd name="connsiteY15" fmla="*/ 345719 h 3613587"/>
                <a:gd name="connsiteX16" fmla="*/ 1469483 w 1927435"/>
                <a:gd name="connsiteY16" fmla="*/ 204848 h 3613587"/>
                <a:gd name="connsiteX17" fmla="*/ 1718010 w 1927435"/>
                <a:gd name="connsiteY17" fmla="*/ 62 h 3613587"/>
                <a:gd name="connsiteX18" fmla="*/ 1763255 w 1927435"/>
                <a:gd name="connsiteY18" fmla="*/ 226363 h 3613587"/>
                <a:gd name="connsiteX19" fmla="*/ 1788862 w 1927435"/>
                <a:gd name="connsiteY19" fmla="*/ 642790 h 3613587"/>
                <a:gd name="connsiteX20" fmla="*/ 1927435 w 1927435"/>
                <a:gd name="connsiteY20" fmla="*/ 3613587 h 3613587"/>
                <a:gd name="connsiteX0" fmla="*/ 0 w 1927435"/>
                <a:gd name="connsiteY0" fmla="*/ 919600 h 3613587"/>
                <a:gd name="connsiteX1" fmla="*/ 119439 w 1927435"/>
                <a:gd name="connsiteY1" fmla="*/ 606904 h 3613587"/>
                <a:gd name="connsiteX2" fmla="*/ 161550 w 1927435"/>
                <a:gd name="connsiteY2" fmla="*/ 747773 h 3613587"/>
                <a:gd name="connsiteX3" fmla="*/ 190375 w 1927435"/>
                <a:gd name="connsiteY3" fmla="*/ 1069242 h 3613587"/>
                <a:gd name="connsiteX4" fmla="*/ 203535 w 1927435"/>
                <a:gd name="connsiteY4" fmla="*/ 1372706 h 3613587"/>
                <a:gd name="connsiteX5" fmla="*/ 251661 w 1927435"/>
                <a:gd name="connsiteY5" fmla="*/ 1712806 h 3613587"/>
                <a:gd name="connsiteX6" fmla="*/ 368594 w 1927435"/>
                <a:gd name="connsiteY6" fmla="*/ 1991329 h 3613587"/>
                <a:gd name="connsiteX7" fmla="*/ 506037 w 1927435"/>
                <a:gd name="connsiteY7" fmla="*/ 2659917 h 3613587"/>
                <a:gd name="connsiteX8" fmla="*/ 605716 w 1927435"/>
                <a:gd name="connsiteY8" fmla="*/ 1629463 h 3613587"/>
                <a:gd name="connsiteX9" fmla="*/ 673686 w 1927435"/>
                <a:gd name="connsiteY9" fmla="*/ 1387033 h 3613587"/>
                <a:gd name="connsiteX10" fmla="*/ 713081 w 1927435"/>
                <a:gd name="connsiteY10" fmla="*/ 1690289 h 3613587"/>
                <a:gd name="connsiteX11" fmla="*/ 720642 w 1927435"/>
                <a:gd name="connsiteY11" fmla="*/ 2177651 h 3613587"/>
                <a:gd name="connsiteX12" fmla="*/ 826086 w 1927435"/>
                <a:gd name="connsiteY12" fmla="*/ 2993166 h 3613587"/>
                <a:gd name="connsiteX13" fmla="*/ 950746 w 1927435"/>
                <a:gd name="connsiteY13" fmla="*/ 1633348 h 3613587"/>
                <a:gd name="connsiteX14" fmla="*/ 1220077 w 1927435"/>
                <a:gd name="connsiteY14" fmla="*/ 591446 h 3613587"/>
                <a:gd name="connsiteX15" fmla="*/ 1350421 w 1927435"/>
                <a:gd name="connsiteY15" fmla="*/ 345719 h 3613587"/>
                <a:gd name="connsiteX16" fmla="*/ 1469483 w 1927435"/>
                <a:gd name="connsiteY16" fmla="*/ 204848 h 3613587"/>
                <a:gd name="connsiteX17" fmla="*/ 1718010 w 1927435"/>
                <a:gd name="connsiteY17" fmla="*/ 62 h 3613587"/>
                <a:gd name="connsiteX18" fmla="*/ 1763255 w 1927435"/>
                <a:gd name="connsiteY18" fmla="*/ 226363 h 3613587"/>
                <a:gd name="connsiteX19" fmla="*/ 1788862 w 1927435"/>
                <a:gd name="connsiteY19" fmla="*/ 642790 h 3613587"/>
                <a:gd name="connsiteX20" fmla="*/ 1927435 w 1927435"/>
                <a:gd name="connsiteY20" fmla="*/ 3613587 h 3613587"/>
                <a:gd name="connsiteX0" fmla="*/ 0 w 1927435"/>
                <a:gd name="connsiteY0" fmla="*/ 919600 h 3613587"/>
                <a:gd name="connsiteX1" fmla="*/ 119439 w 1927435"/>
                <a:gd name="connsiteY1" fmla="*/ 606904 h 3613587"/>
                <a:gd name="connsiteX2" fmla="*/ 161550 w 1927435"/>
                <a:gd name="connsiteY2" fmla="*/ 747773 h 3613587"/>
                <a:gd name="connsiteX3" fmla="*/ 190375 w 1927435"/>
                <a:gd name="connsiteY3" fmla="*/ 1069242 h 3613587"/>
                <a:gd name="connsiteX4" fmla="*/ 203535 w 1927435"/>
                <a:gd name="connsiteY4" fmla="*/ 1372706 h 3613587"/>
                <a:gd name="connsiteX5" fmla="*/ 251661 w 1927435"/>
                <a:gd name="connsiteY5" fmla="*/ 1712806 h 3613587"/>
                <a:gd name="connsiteX6" fmla="*/ 368594 w 1927435"/>
                <a:gd name="connsiteY6" fmla="*/ 1991329 h 3613587"/>
                <a:gd name="connsiteX7" fmla="*/ 506037 w 1927435"/>
                <a:gd name="connsiteY7" fmla="*/ 2659917 h 3613587"/>
                <a:gd name="connsiteX8" fmla="*/ 605716 w 1927435"/>
                <a:gd name="connsiteY8" fmla="*/ 1629463 h 3613587"/>
                <a:gd name="connsiteX9" fmla="*/ 673686 w 1927435"/>
                <a:gd name="connsiteY9" fmla="*/ 1387033 h 3613587"/>
                <a:gd name="connsiteX10" fmla="*/ 713081 w 1927435"/>
                <a:gd name="connsiteY10" fmla="*/ 1690289 h 3613587"/>
                <a:gd name="connsiteX11" fmla="*/ 720642 w 1927435"/>
                <a:gd name="connsiteY11" fmla="*/ 2177651 h 3613587"/>
                <a:gd name="connsiteX12" fmla="*/ 826086 w 1927435"/>
                <a:gd name="connsiteY12" fmla="*/ 2993166 h 3613587"/>
                <a:gd name="connsiteX13" fmla="*/ 950746 w 1927435"/>
                <a:gd name="connsiteY13" fmla="*/ 1633348 h 3613587"/>
                <a:gd name="connsiteX14" fmla="*/ 1220077 w 1927435"/>
                <a:gd name="connsiteY14" fmla="*/ 591446 h 3613587"/>
                <a:gd name="connsiteX15" fmla="*/ 1350421 w 1927435"/>
                <a:gd name="connsiteY15" fmla="*/ 345719 h 3613587"/>
                <a:gd name="connsiteX16" fmla="*/ 1469483 w 1927435"/>
                <a:gd name="connsiteY16" fmla="*/ 204848 h 3613587"/>
                <a:gd name="connsiteX17" fmla="*/ 1718010 w 1927435"/>
                <a:gd name="connsiteY17" fmla="*/ 62 h 3613587"/>
                <a:gd name="connsiteX18" fmla="*/ 1763255 w 1927435"/>
                <a:gd name="connsiteY18" fmla="*/ 226363 h 3613587"/>
                <a:gd name="connsiteX19" fmla="*/ 1788862 w 1927435"/>
                <a:gd name="connsiteY19" fmla="*/ 642790 h 3613587"/>
                <a:gd name="connsiteX20" fmla="*/ 1927435 w 1927435"/>
                <a:gd name="connsiteY20" fmla="*/ 3613587 h 3613587"/>
                <a:gd name="connsiteX0" fmla="*/ 0 w 1927435"/>
                <a:gd name="connsiteY0" fmla="*/ 919615 h 3613602"/>
                <a:gd name="connsiteX1" fmla="*/ 119439 w 1927435"/>
                <a:gd name="connsiteY1" fmla="*/ 606919 h 3613602"/>
                <a:gd name="connsiteX2" fmla="*/ 161550 w 1927435"/>
                <a:gd name="connsiteY2" fmla="*/ 747788 h 3613602"/>
                <a:gd name="connsiteX3" fmla="*/ 190375 w 1927435"/>
                <a:gd name="connsiteY3" fmla="*/ 1069257 h 3613602"/>
                <a:gd name="connsiteX4" fmla="*/ 203535 w 1927435"/>
                <a:gd name="connsiteY4" fmla="*/ 1372721 h 3613602"/>
                <a:gd name="connsiteX5" fmla="*/ 251661 w 1927435"/>
                <a:gd name="connsiteY5" fmla="*/ 1712821 h 3613602"/>
                <a:gd name="connsiteX6" fmla="*/ 368594 w 1927435"/>
                <a:gd name="connsiteY6" fmla="*/ 1991344 h 3613602"/>
                <a:gd name="connsiteX7" fmla="*/ 506037 w 1927435"/>
                <a:gd name="connsiteY7" fmla="*/ 2659932 h 3613602"/>
                <a:gd name="connsiteX8" fmla="*/ 605716 w 1927435"/>
                <a:gd name="connsiteY8" fmla="*/ 1629478 h 3613602"/>
                <a:gd name="connsiteX9" fmla="*/ 673686 w 1927435"/>
                <a:gd name="connsiteY9" fmla="*/ 1387048 h 3613602"/>
                <a:gd name="connsiteX10" fmla="*/ 713081 w 1927435"/>
                <a:gd name="connsiteY10" fmla="*/ 1690304 h 3613602"/>
                <a:gd name="connsiteX11" fmla="*/ 720642 w 1927435"/>
                <a:gd name="connsiteY11" fmla="*/ 2177666 h 3613602"/>
                <a:gd name="connsiteX12" fmla="*/ 826086 w 1927435"/>
                <a:gd name="connsiteY12" fmla="*/ 2993181 h 3613602"/>
                <a:gd name="connsiteX13" fmla="*/ 950746 w 1927435"/>
                <a:gd name="connsiteY13" fmla="*/ 1633363 h 3613602"/>
                <a:gd name="connsiteX14" fmla="*/ 1220077 w 1927435"/>
                <a:gd name="connsiteY14" fmla="*/ 591461 h 3613602"/>
                <a:gd name="connsiteX15" fmla="*/ 1350421 w 1927435"/>
                <a:gd name="connsiteY15" fmla="*/ 345734 h 3613602"/>
                <a:gd name="connsiteX16" fmla="*/ 1469483 w 1927435"/>
                <a:gd name="connsiteY16" fmla="*/ 204863 h 3613602"/>
                <a:gd name="connsiteX17" fmla="*/ 1718010 w 1927435"/>
                <a:gd name="connsiteY17" fmla="*/ 77 h 3613602"/>
                <a:gd name="connsiteX18" fmla="*/ 1775161 w 1927435"/>
                <a:gd name="connsiteY18" fmla="*/ 228759 h 3613602"/>
                <a:gd name="connsiteX19" fmla="*/ 1788862 w 1927435"/>
                <a:gd name="connsiteY19" fmla="*/ 642805 h 3613602"/>
                <a:gd name="connsiteX20" fmla="*/ 1927435 w 1927435"/>
                <a:gd name="connsiteY20" fmla="*/ 3613602 h 3613602"/>
                <a:gd name="connsiteX0" fmla="*/ 0 w 1927435"/>
                <a:gd name="connsiteY0" fmla="*/ 919615 h 3613602"/>
                <a:gd name="connsiteX1" fmla="*/ 119439 w 1927435"/>
                <a:gd name="connsiteY1" fmla="*/ 606919 h 3613602"/>
                <a:gd name="connsiteX2" fmla="*/ 161550 w 1927435"/>
                <a:gd name="connsiteY2" fmla="*/ 747788 h 3613602"/>
                <a:gd name="connsiteX3" fmla="*/ 190375 w 1927435"/>
                <a:gd name="connsiteY3" fmla="*/ 1069257 h 3613602"/>
                <a:gd name="connsiteX4" fmla="*/ 203535 w 1927435"/>
                <a:gd name="connsiteY4" fmla="*/ 1372721 h 3613602"/>
                <a:gd name="connsiteX5" fmla="*/ 251661 w 1927435"/>
                <a:gd name="connsiteY5" fmla="*/ 1712821 h 3613602"/>
                <a:gd name="connsiteX6" fmla="*/ 368594 w 1927435"/>
                <a:gd name="connsiteY6" fmla="*/ 1991344 h 3613602"/>
                <a:gd name="connsiteX7" fmla="*/ 506037 w 1927435"/>
                <a:gd name="connsiteY7" fmla="*/ 2659932 h 3613602"/>
                <a:gd name="connsiteX8" fmla="*/ 605716 w 1927435"/>
                <a:gd name="connsiteY8" fmla="*/ 1629478 h 3613602"/>
                <a:gd name="connsiteX9" fmla="*/ 673686 w 1927435"/>
                <a:gd name="connsiteY9" fmla="*/ 1387048 h 3613602"/>
                <a:gd name="connsiteX10" fmla="*/ 713081 w 1927435"/>
                <a:gd name="connsiteY10" fmla="*/ 1690304 h 3613602"/>
                <a:gd name="connsiteX11" fmla="*/ 720642 w 1927435"/>
                <a:gd name="connsiteY11" fmla="*/ 2177666 h 3613602"/>
                <a:gd name="connsiteX12" fmla="*/ 826086 w 1927435"/>
                <a:gd name="connsiteY12" fmla="*/ 2993181 h 3613602"/>
                <a:gd name="connsiteX13" fmla="*/ 950746 w 1927435"/>
                <a:gd name="connsiteY13" fmla="*/ 1633363 h 3613602"/>
                <a:gd name="connsiteX14" fmla="*/ 1220077 w 1927435"/>
                <a:gd name="connsiteY14" fmla="*/ 591461 h 3613602"/>
                <a:gd name="connsiteX15" fmla="*/ 1350421 w 1927435"/>
                <a:gd name="connsiteY15" fmla="*/ 345734 h 3613602"/>
                <a:gd name="connsiteX16" fmla="*/ 1469483 w 1927435"/>
                <a:gd name="connsiteY16" fmla="*/ 204863 h 3613602"/>
                <a:gd name="connsiteX17" fmla="*/ 1718010 w 1927435"/>
                <a:gd name="connsiteY17" fmla="*/ 77 h 3613602"/>
                <a:gd name="connsiteX18" fmla="*/ 1775161 w 1927435"/>
                <a:gd name="connsiteY18" fmla="*/ 228759 h 3613602"/>
                <a:gd name="connsiteX19" fmla="*/ 1788862 w 1927435"/>
                <a:gd name="connsiteY19" fmla="*/ 642805 h 3613602"/>
                <a:gd name="connsiteX20" fmla="*/ 1927435 w 1927435"/>
                <a:gd name="connsiteY20" fmla="*/ 3613602 h 3613602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50746 w 1927435"/>
                <a:gd name="connsiteY13" fmla="*/ 1639734 h 3619973"/>
                <a:gd name="connsiteX14" fmla="*/ 1220077 w 1927435"/>
                <a:gd name="connsiteY14" fmla="*/ 597832 h 3619973"/>
                <a:gd name="connsiteX15" fmla="*/ 1350421 w 1927435"/>
                <a:gd name="connsiteY15" fmla="*/ 352105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50746 w 1927435"/>
                <a:gd name="connsiteY13" fmla="*/ 1639734 h 3619973"/>
                <a:gd name="connsiteX14" fmla="*/ 1184359 w 1927435"/>
                <a:gd name="connsiteY14" fmla="*/ 695464 h 3619973"/>
                <a:gd name="connsiteX15" fmla="*/ 1350421 w 1927435"/>
                <a:gd name="connsiteY15" fmla="*/ 352105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50746 w 1927435"/>
                <a:gd name="connsiteY13" fmla="*/ 1639734 h 3619973"/>
                <a:gd name="connsiteX14" fmla="*/ 1184359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50746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0642 w 1927435"/>
                <a:gd name="connsiteY11" fmla="*/ 2184037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5716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68594 w 1927435"/>
                <a:gd name="connsiteY6" fmla="*/ 1997715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73357 w 1927435"/>
                <a:gd name="connsiteY6" fmla="*/ 1995334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73357 w 1927435"/>
                <a:gd name="connsiteY6" fmla="*/ 1995334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73357 w 1927435"/>
                <a:gd name="connsiteY6" fmla="*/ 1995334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73357 w 1927435"/>
                <a:gd name="connsiteY6" fmla="*/ 1995334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51661 w 1927435"/>
                <a:gd name="connsiteY5" fmla="*/ 1719192 h 3619973"/>
                <a:gd name="connsiteX6" fmla="*/ 380501 w 1927435"/>
                <a:gd name="connsiteY6" fmla="*/ 2028671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506037 w 1927435"/>
                <a:gd name="connsiteY7" fmla="*/ 2666303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203535 w 1927435"/>
                <a:gd name="connsiteY4" fmla="*/ 1379092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90375 w 1927435"/>
                <a:gd name="connsiteY3" fmla="*/ 1075628 h 3619973"/>
                <a:gd name="connsiteX4" fmla="*/ 198773 w 1927435"/>
                <a:gd name="connsiteY4" fmla="*/ 1381473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83231 w 1927435"/>
                <a:gd name="connsiteY3" fmla="*/ 1068485 h 3619973"/>
                <a:gd name="connsiteX4" fmla="*/ 198773 w 1927435"/>
                <a:gd name="connsiteY4" fmla="*/ 1381473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83231 w 1927435"/>
                <a:gd name="connsiteY3" fmla="*/ 1068485 h 3619973"/>
                <a:gd name="connsiteX4" fmla="*/ 198773 w 1927435"/>
                <a:gd name="connsiteY4" fmla="*/ 1381473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26086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83231 w 1927435"/>
                <a:gd name="connsiteY3" fmla="*/ 1068485 h 3619973"/>
                <a:gd name="connsiteX4" fmla="*/ 198773 w 1927435"/>
                <a:gd name="connsiteY4" fmla="*/ 1381473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14180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  <a:gd name="connsiteX0" fmla="*/ 0 w 1927435"/>
                <a:gd name="connsiteY0" fmla="*/ 925986 h 3619973"/>
                <a:gd name="connsiteX1" fmla="*/ 119439 w 1927435"/>
                <a:gd name="connsiteY1" fmla="*/ 613290 h 3619973"/>
                <a:gd name="connsiteX2" fmla="*/ 161550 w 1927435"/>
                <a:gd name="connsiteY2" fmla="*/ 754159 h 3619973"/>
                <a:gd name="connsiteX3" fmla="*/ 183231 w 1927435"/>
                <a:gd name="connsiteY3" fmla="*/ 1068485 h 3619973"/>
                <a:gd name="connsiteX4" fmla="*/ 198773 w 1927435"/>
                <a:gd name="connsiteY4" fmla="*/ 1381473 h 3619973"/>
                <a:gd name="connsiteX5" fmla="*/ 234993 w 1927435"/>
                <a:gd name="connsiteY5" fmla="*/ 1723955 h 3619973"/>
                <a:gd name="connsiteX6" fmla="*/ 380501 w 1927435"/>
                <a:gd name="connsiteY6" fmla="*/ 2028671 h 3619973"/>
                <a:gd name="connsiteX7" fmla="*/ 498894 w 1927435"/>
                <a:gd name="connsiteY7" fmla="*/ 2671065 h 3619973"/>
                <a:gd name="connsiteX8" fmla="*/ 603335 w 1927435"/>
                <a:gd name="connsiteY8" fmla="*/ 1635849 h 3619973"/>
                <a:gd name="connsiteX9" fmla="*/ 673686 w 1927435"/>
                <a:gd name="connsiteY9" fmla="*/ 1393419 h 3619973"/>
                <a:gd name="connsiteX10" fmla="*/ 713081 w 1927435"/>
                <a:gd name="connsiteY10" fmla="*/ 1696675 h 3619973"/>
                <a:gd name="connsiteX11" fmla="*/ 725404 w 1927435"/>
                <a:gd name="connsiteY11" fmla="*/ 2181656 h 3619973"/>
                <a:gd name="connsiteX12" fmla="*/ 814180 w 1927435"/>
                <a:gd name="connsiteY12" fmla="*/ 2999552 h 3619973"/>
                <a:gd name="connsiteX13" fmla="*/ 948365 w 1927435"/>
                <a:gd name="connsiteY13" fmla="*/ 1639734 h 3619973"/>
                <a:gd name="connsiteX14" fmla="*/ 1181978 w 1927435"/>
                <a:gd name="connsiteY14" fmla="*/ 695464 h 3619973"/>
                <a:gd name="connsiteX15" fmla="*/ 1359946 w 1927435"/>
                <a:gd name="connsiteY15" fmla="*/ 356868 h 3619973"/>
                <a:gd name="connsiteX16" fmla="*/ 1469483 w 1927435"/>
                <a:gd name="connsiteY16" fmla="*/ 211234 h 3619973"/>
                <a:gd name="connsiteX17" fmla="*/ 1718010 w 1927435"/>
                <a:gd name="connsiteY17" fmla="*/ 6448 h 3619973"/>
                <a:gd name="connsiteX18" fmla="*/ 1775161 w 1927435"/>
                <a:gd name="connsiteY18" fmla="*/ 235130 h 3619973"/>
                <a:gd name="connsiteX19" fmla="*/ 1788862 w 1927435"/>
                <a:gd name="connsiteY19" fmla="*/ 649176 h 3619973"/>
                <a:gd name="connsiteX20" fmla="*/ 1927435 w 1927435"/>
                <a:gd name="connsiteY20" fmla="*/ 3619973 h 361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7435" h="3619973">
                  <a:moveTo>
                    <a:pt x="0" y="925986"/>
                  </a:moveTo>
                  <a:cubicBezTo>
                    <a:pt x="40105" y="823049"/>
                    <a:pt x="97277" y="656215"/>
                    <a:pt x="119439" y="613290"/>
                  </a:cubicBezTo>
                  <a:cubicBezTo>
                    <a:pt x="141601" y="570365"/>
                    <a:pt x="150918" y="678293"/>
                    <a:pt x="161550" y="754159"/>
                  </a:cubicBezTo>
                  <a:cubicBezTo>
                    <a:pt x="172182" y="830025"/>
                    <a:pt x="177027" y="963933"/>
                    <a:pt x="183231" y="1068485"/>
                  </a:cubicBezTo>
                  <a:cubicBezTo>
                    <a:pt x="189435" y="1173037"/>
                    <a:pt x="190146" y="1272228"/>
                    <a:pt x="198773" y="1381473"/>
                  </a:cubicBezTo>
                  <a:cubicBezTo>
                    <a:pt x="207400" y="1490718"/>
                    <a:pt x="204705" y="1616089"/>
                    <a:pt x="234993" y="1723955"/>
                  </a:cubicBezTo>
                  <a:cubicBezTo>
                    <a:pt x="265281" y="1831821"/>
                    <a:pt x="362711" y="1870819"/>
                    <a:pt x="380501" y="2028671"/>
                  </a:cubicBezTo>
                  <a:cubicBezTo>
                    <a:pt x="398291" y="2186523"/>
                    <a:pt x="461755" y="2736535"/>
                    <a:pt x="498894" y="2671065"/>
                  </a:cubicBezTo>
                  <a:cubicBezTo>
                    <a:pt x="536033" y="2605595"/>
                    <a:pt x="574203" y="1848790"/>
                    <a:pt x="603335" y="1635849"/>
                  </a:cubicBezTo>
                  <a:cubicBezTo>
                    <a:pt x="632467" y="1422908"/>
                    <a:pt x="655395" y="1383281"/>
                    <a:pt x="673686" y="1393419"/>
                  </a:cubicBezTo>
                  <a:cubicBezTo>
                    <a:pt x="691977" y="1403557"/>
                    <a:pt x="704461" y="1565302"/>
                    <a:pt x="713081" y="1696675"/>
                  </a:cubicBezTo>
                  <a:cubicBezTo>
                    <a:pt x="721701" y="1828048"/>
                    <a:pt x="708554" y="1964510"/>
                    <a:pt x="725404" y="2181656"/>
                  </a:cubicBezTo>
                  <a:cubicBezTo>
                    <a:pt x="742254" y="2398802"/>
                    <a:pt x="772257" y="3097016"/>
                    <a:pt x="814180" y="2999552"/>
                  </a:cubicBezTo>
                  <a:cubicBezTo>
                    <a:pt x="856103" y="2902088"/>
                    <a:pt x="887065" y="2023749"/>
                    <a:pt x="948365" y="1639734"/>
                  </a:cubicBezTo>
                  <a:cubicBezTo>
                    <a:pt x="1009665" y="1255719"/>
                    <a:pt x="1113381" y="909275"/>
                    <a:pt x="1181978" y="695464"/>
                  </a:cubicBezTo>
                  <a:cubicBezTo>
                    <a:pt x="1250575" y="481653"/>
                    <a:pt x="1312029" y="437573"/>
                    <a:pt x="1359946" y="356868"/>
                  </a:cubicBezTo>
                  <a:cubicBezTo>
                    <a:pt x="1407863" y="276163"/>
                    <a:pt x="1409806" y="269637"/>
                    <a:pt x="1469483" y="211234"/>
                  </a:cubicBezTo>
                  <a:cubicBezTo>
                    <a:pt x="1529160" y="152831"/>
                    <a:pt x="1664683" y="35803"/>
                    <a:pt x="1718010" y="6448"/>
                  </a:cubicBezTo>
                  <a:cubicBezTo>
                    <a:pt x="1771337" y="-22907"/>
                    <a:pt x="1770496" y="47047"/>
                    <a:pt x="1775161" y="235130"/>
                  </a:cubicBezTo>
                  <a:cubicBezTo>
                    <a:pt x="1779826" y="423213"/>
                    <a:pt x="1763483" y="85036"/>
                    <a:pt x="1788862" y="649176"/>
                  </a:cubicBezTo>
                  <a:cubicBezTo>
                    <a:pt x="1814241" y="1213316"/>
                    <a:pt x="1806911" y="3196778"/>
                    <a:pt x="1927435" y="361997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A3D08EF-8805-40EE-A00B-9CDE8520D772}"/>
                </a:ext>
              </a:extLst>
            </p:cNvPr>
            <p:cNvCxnSpPr>
              <a:cxnSpLocks/>
            </p:cNvCxnSpPr>
            <p:nvPr/>
          </p:nvCxnSpPr>
          <p:spPr>
            <a:xfrm>
              <a:off x="5343525" y="5581650"/>
              <a:ext cx="2543175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B60378F-F532-4580-AD66-958A99E66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569" y="1270000"/>
              <a:ext cx="0" cy="45135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06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Thomas</dc:creator>
  <cp:lastModifiedBy>Herrmann, Thomas</cp:lastModifiedBy>
  <cp:revision>2</cp:revision>
  <dcterms:created xsi:type="dcterms:W3CDTF">2021-02-22T14:17:10Z</dcterms:created>
  <dcterms:modified xsi:type="dcterms:W3CDTF">2021-02-22T14:32:49Z</dcterms:modified>
</cp:coreProperties>
</file>