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62F0-A539-4DC4-88AA-3D8694DE51A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2B8-69D9-4B13-B54D-4B5CC29D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62F0-A539-4DC4-88AA-3D8694DE51A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2B8-69D9-4B13-B54D-4B5CC29D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62F0-A539-4DC4-88AA-3D8694DE51A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2B8-69D9-4B13-B54D-4B5CC29D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62F0-A539-4DC4-88AA-3D8694DE51A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2B8-69D9-4B13-B54D-4B5CC29D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62F0-A539-4DC4-88AA-3D8694DE51A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2B8-69D9-4B13-B54D-4B5CC29D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62F0-A539-4DC4-88AA-3D8694DE51A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2B8-69D9-4B13-B54D-4B5CC29D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62F0-A539-4DC4-88AA-3D8694DE51A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2B8-69D9-4B13-B54D-4B5CC29D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62F0-A539-4DC4-88AA-3D8694DE51A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2B8-69D9-4B13-B54D-4B5CC29D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62F0-A539-4DC4-88AA-3D8694DE51A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2B8-69D9-4B13-B54D-4B5CC29D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62F0-A539-4DC4-88AA-3D8694DE51A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2B8-69D9-4B13-B54D-4B5CC29D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62F0-A539-4DC4-88AA-3D8694DE51A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2B8-69D9-4B13-B54D-4B5CC29D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62F0-A539-4DC4-88AA-3D8694DE51A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2B8-69D9-4B13-B54D-4B5CC29D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u="sng" dirty="0" err="1" smtClean="0"/>
              <a:t>TuneScoot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118" y="1811482"/>
            <a:ext cx="6400800" cy="3581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As one of the fastest growing scooter racing parts company in the world, TUNESCOOT（BWSP) developed a reputation for honesty and high quality products amongst the scooter tuning community 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ELL\Desktop\tuning-jiso-kit-big-b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Desktop\tuning-transmission-kit-gy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84110"/>
            <a:ext cx="1764289" cy="176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LL\Desktop\tuning-variator-gy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88" y="4495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4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About Us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accept special orders and can build an racing engine or scooter with any capacity and modifications in personal order</a:t>
            </a:r>
          </a:p>
          <a:p>
            <a:endParaRPr lang="en-US" sz="2000" dirty="0" smtClean="0"/>
          </a:p>
          <a:p>
            <a:r>
              <a:rPr lang="en-US" sz="2000" dirty="0" smtClean="0"/>
              <a:t>We are always working at growing our huge selection of parts to provide faster shipping to customers around the globe.</a:t>
            </a:r>
          </a:p>
          <a:p>
            <a:endParaRPr lang="en-US" sz="2000" dirty="0" smtClean="0"/>
          </a:p>
          <a:p>
            <a:r>
              <a:rPr lang="en-US" sz="2000" dirty="0" smtClean="0"/>
              <a:t>We are also committed at providing customers with exceptional customer service before , during and after the purchase from us.</a:t>
            </a:r>
          </a:p>
          <a:p>
            <a:endParaRPr lang="en-US" sz="2000" dirty="0" smtClean="0"/>
          </a:p>
          <a:p>
            <a:r>
              <a:rPr lang="en-US" sz="2000" dirty="0" smtClean="0"/>
              <a:t>We care about the people in the scooter tuning community and our aim is to continuously provide high quality products to our customers all over the world.</a:t>
            </a:r>
            <a:endParaRPr lang="en-US" sz="2000" dirty="0"/>
          </a:p>
        </p:txBody>
      </p:sp>
      <p:pic>
        <p:nvPicPr>
          <p:cNvPr id="2050" name="Picture 2" descr="C:\Users\DELL\Desktop\fatty-rims-for-ruckus-zoomer-128-124-by-bwsp-rac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1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Crankshaft 45mm +3 for... 2"/>
          <p:cNvSpPr>
            <a:spLocks noChangeAspect="1" noChangeArrowheads="1"/>
          </p:cNvSpPr>
          <p:nvPr/>
        </p:nvSpPr>
        <p:spPr bwMode="auto">
          <a:xfrm>
            <a:off x="155575" y="-1393825"/>
            <a:ext cx="290512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DELL\Desktop\crankshaft-yamaha-jog90-3wf-engine-long-stro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22860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Our Products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Honda </a:t>
            </a:r>
            <a:r>
              <a:rPr lang="en-US" sz="2000" dirty="0"/>
              <a:t>ruckus </a:t>
            </a:r>
            <a:r>
              <a:rPr lang="en-US" sz="2000" dirty="0" smtClean="0"/>
              <a:t>handlebar</a:t>
            </a:r>
            <a:endParaRPr lang="en-US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uckus </a:t>
            </a:r>
            <a:r>
              <a:rPr lang="en-US" sz="2000" dirty="0"/>
              <a:t>fat wheel</a:t>
            </a:r>
          </a:p>
          <a:p>
            <a:r>
              <a:rPr lang="en-US" sz="2000" dirty="0" err="1"/>
              <a:t>D</a:t>
            </a:r>
            <a:r>
              <a:rPr lang="en-US" sz="2000" dirty="0" err="1" smtClean="0"/>
              <a:t>io</a:t>
            </a:r>
            <a:r>
              <a:rPr lang="en-US" sz="2000" dirty="0" smtClean="0"/>
              <a:t> </a:t>
            </a:r>
            <a:r>
              <a:rPr lang="en-US" sz="2000" dirty="0"/>
              <a:t>alloy wheels</a:t>
            </a:r>
          </a:p>
          <a:p>
            <a:r>
              <a:rPr lang="en-US" sz="2000" dirty="0" smtClean="0"/>
              <a:t>Ruckus fatty wheel</a:t>
            </a:r>
          </a:p>
          <a:p>
            <a:r>
              <a:rPr lang="en-US" sz="2000" dirty="0"/>
              <a:t>Y</a:t>
            </a:r>
            <a:r>
              <a:rPr lang="en-US" sz="2000" dirty="0" smtClean="0"/>
              <a:t>amaha </a:t>
            </a:r>
            <a:r>
              <a:rPr lang="en-US" sz="2000" dirty="0" err="1"/>
              <a:t>zuma</a:t>
            </a:r>
            <a:r>
              <a:rPr lang="en-US" sz="2000" dirty="0"/>
              <a:t> modified</a:t>
            </a:r>
          </a:p>
          <a:p>
            <a:r>
              <a:rPr lang="fi-FI" sz="2000" dirty="0" smtClean="0"/>
              <a:t>Yamaha </a:t>
            </a:r>
            <a:r>
              <a:rPr lang="fi-FI" sz="2000" dirty="0"/>
              <a:t>yzf r125 180cc kit</a:t>
            </a:r>
          </a:p>
          <a:p>
            <a:r>
              <a:rPr lang="en-US" sz="2000" dirty="0" smtClean="0"/>
              <a:t>Gy6 </a:t>
            </a:r>
            <a:r>
              <a:rPr lang="en-US" sz="2000" dirty="0"/>
              <a:t>150cc 4 valve head</a:t>
            </a:r>
          </a:p>
          <a:p>
            <a:r>
              <a:rPr lang="en-US" sz="2000" dirty="0" smtClean="0"/>
              <a:t>Jog </a:t>
            </a:r>
            <a:r>
              <a:rPr lang="en-US" sz="2000" dirty="0"/>
              <a:t>exhaust</a:t>
            </a:r>
          </a:p>
          <a:p>
            <a:r>
              <a:rPr lang="en-US" sz="2000" dirty="0" err="1" smtClean="0"/>
              <a:t>Dr</a:t>
            </a:r>
            <a:r>
              <a:rPr lang="en-US" sz="2000" dirty="0" smtClean="0"/>
              <a:t> </a:t>
            </a:r>
            <a:r>
              <a:rPr lang="en-US" sz="2000" dirty="0"/>
              <a:t>125 big bore kit</a:t>
            </a:r>
          </a:p>
          <a:p>
            <a:r>
              <a:rPr lang="en-US" sz="2000" dirty="0" smtClean="0"/>
              <a:t>Mio </a:t>
            </a:r>
            <a:r>
              <a:rPr lang="en-US" sz="2000" dirty="0"/>
              <a:t>sporty 59 big </a:t>
            </a:r>
            <a:r>
              <a:rPr lang="en-US" sz="2000" dirty="0" smtClean="0"/>
              <a:t>valve</a:t>
            </a:r>
          </a:p>
          <a:p>
            <a:r>
              <a:rPr lang="en-US" sz="2000" dirty="0" smtClean="0"/>
              <a:t>And many more..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 descr="C:\Users\DELL\Desktop\cylinder-head-2valves-racing-mio1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491" y="14478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\Desktop\clutch-bell-wbo-zuma125-bws1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47800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ELL\Desktop\exhaust-pipe-v8-tuning-3kj-jog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491" y="3241964"/>
            <a:ext cx="1600201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ELL\Desktop\kymco-engine-180cc-for-race-with-water-cool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82" y="3241963"/>
            <a:ext cx="1600201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ELL\Desktop\big-bore-cylinder-kit-54m-honda-dio50-af18-af28-125c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490" y="5029200"/>
            <a:ext cx="1579417" cy="157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DELL\Desktop\transmission-kit-bws125-zuma125-5ml-engine-tunin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1" y="5008416"/>
            <a:ext cx="1600201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2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167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TuneScoot</vt:lpstr>
      <vt:lpstr>About Us</vt:lpstr>
      <vt:lpstr>Our Products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2020-09-09T09:33:23Z</dcterms:created>
  <dcterms:modified xsi:type="dcterms:W3CDTF">2020-09-09T10:43:08Z</dcterms:modified>
</cp:coreProperties>
</file>