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3"/>
    <p:sldId id="267" r:id="rId4"/>
    <p:sldId id="257" r:id="rId5"/>
    <p:sldId id="266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Trang này là hướng dẫn với Git Bash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mở project </a:t>
            </a:r>
            <a:endParaRPr lang="en-US"/>
          </a:p>
          <a:p>
            <a:r>
              <a:rPr lang="en-US"/>
              <a:t>sửa ở thư mục typescript-control-flow-and-loop, sau đó</a:t>
            </a:r>
            <a:endParaRPr lang="en-US"/>
          </a:p>
          <a:p>
            <a:r>
              <a:rPr lang="en-US"/>
              <a:t>cd .\typescript-control-flow-and-loop\</a:t>
            </a:r>
            <a:endParaRPr lang="en-US"/>
          </a:p>
          <a:p>
            <a:r>
              <a:rPr lang="en-US"/>
              <a:t>tạo nhánh con</a:t>
            </a:r>
            <a:endParaRPr lang="en-US"/>
          </a:p>
          <a:p>
            <a:r>
              <a:rPr lang="en-US"/>
              <a:t>git checkout -b v1</a:t>
            </a:r>
            <a:endParaRPr lang="en-US"/>
          </a:p>
          <a:p>
            <a:r>
              <a:rPr lang="en-US"/>
              <a:t>git add .</a:t>
            </a:r>
            <a:endParaRPr lang="en-US"/>
          </a:p>
          <a:p>
            <a:r>
              <a:rPr lang="en-US"/>
              <a:t>git commit -m "commit1"</a:t>
            </a:r>
            <a:endParaRPr lang="en-US"/>
          </a:p>
          <a:p>
            <a:r>
              <a:rPr lang="en-US"/>
              <a:t>git push origin v1  </a:t>
            </a:r>
            <a:endParaRPr lang="en-US"/>
          </a:p>
          <a:p>
            <a:r>
              <a:rPr lang="en-US"/>
              <a:t>sau đó lên github merge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Sau đó Merge pull request (2 lần)</a:t>
            </a:r>
            <a:endParaRPr lang="en-US"/>
          </a:p>
        </p:txBody>
      </p:sp>
      <p:pic>
        <p:nvPicPr>
          <p:cNvPr id="4" name="Content Placeholder 3" descr="git_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0935" y="1825625"/>
            <a:ext cx="73894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Cách sử dụng GitHub cho nhóm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Lưu ý: mỗi ngày trước khi làm việc thì luôn pull dự án về trước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sau khi clone dự án về và chỉnh sửa thì mở tortoise lên và chọn Create Branch, nhưng đây chỉ mới là nhánh Local</a:t>
            </a:r>
            <a:endParaRPr lang="en-US" sz="28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Content Placeholder 3" descr="git_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195" y="1825625"/>
            <a:ext cx="62763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>
                <a:sym typeface="+mn-ea"/>
              </a:rPr>
              <a:t>Tạo nhánh Remote bằng Git Batch</a:t>
            </a:r>
            <a:br>
              <a:rPr lang="en-US" dirty="0"/>
            </a:br>
            <a:endParaRPr lang="en-US"/>
          </a:p>
        </p:txBody>
      </p:sp>
      <p:pic>
        <p:nvPicPr>
          <p:cNvPr id="4" name="Content Placeholder 3" descr="tao_nhanh_tren_githu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0245" y="2252345"/>
            <a:ext cx="5730240" cy="3497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Sau đó commit lên nhánh ‘tung’ trước</a:t>
            </a:r>
            <a:endParaRPr lang="en-US" sz="2800"/>
          </a:p>
        </p:txBody>
      </p:sp>
      <p:pic>
        <p:nvPicPr>
          <p:cNvPr id="4" name="Content Placeholder 3" descr="git_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1955" y="1825625"/>
            <a:ext cx="63068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Sau khi commit, trước khi push lên thì phải pull từ nhánh chủ về trước</a:t>
            </a:r>
            <a:endParaRPr lang="en-US"/>
          </a:p>
        </p:txBody>
      </p:sp>
      <p:pic>
        <p:nvPicPr>
          <p:cNvPr id="6" name="Content Placeholder 5" descr="y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0215" y="1825625"/>
            <a:ext cx="62109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Sau đó mới push lên nhánh ‘tung’ (remote) từ nhánh ‘tung’ (local)</a:t>
            </a:r>
            <a:endParaRPr lang="en-US"/>
          </a:p>
        </p:txBody>
      </p:sp>
      <p:pic>
        <p:nvPicPr>
          <p:cNvPr id="4" name="Content Placeholder 3" descr="git_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7365" y="1825625"/>
            <a:ext cx="60960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Sau khi push lên nhánh ‘tung’ (remote) thì lên Github</a:t>
            </a:r>
            <a:endParaRPr lang="en-US"/>
          </a:p>
        </p:txBody>
      </p:sp>
      <p:pic>
        <p:nvPicPr>
          <p:cNvPr id="4" name="Content Placeholder 3" descr="git_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0755" y="1825625"/>
            <a:ext cx="77298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Tạo một request từ nhánh ‘tung’ sang nhánh chủ ‘dev’</a:t>
            </a:r>
            <a:endParaRPr lang="en-US"/>
          </a:p>
        </p:txBody>
      </p:sp>
      <p:pic>
        <p:nvPicPr>
          <p:cNvPr id="4" name="Content Placeholder 3" descr="git_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0255" y="1825625"/>
            <a:ext cx="811085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WPS Presentation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Cambria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Cách sử dụng GitHub cho nhóm</vt:lpstr>
      <vt:lpstr>sau khi clone dự án về và chỉnh sửa thì mở tortoise lên và chọn Create Branch, nhưng đây chỉ mới là nhánh Local</vt:lpstr>
      <vt:lpstr>Tạo nhánh Remote bằng Git Batch </vt:lpstr>
      <vt:lpstr>Sau đó commit lên nhánh ‘tung’ trước</vt:lpstr>
      <vt:lpstr>Sau khi commit, trước khi push lên thì phải pull từ nhánh chủ về trước</vt:lpstr>
      <vt:lpstr>Sau đó mới push lên nhánh ‘tung’ (remote) từ nhánh ‘tung’ (local)</vt:lpstr>
      <vt:lpstr>Sau khi push lên nhánh ‘tung’ (remote) thì lên Github</vt:lpstr>
      <vt:lpstr>Tạo một request từ nhánh ‘tung’ sang nhánh chủ ‘dev’</vt:lpstr>
      <vt:lpstr>Sau đó Merge pull request (2 lần)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Cách sử dụng GitHub cho nhóm</dc:title>
  <dc:creator/>
  <cp:lastModifiedBy>Admin</cp:lastModifiedBy>
  <cp:revision>2</cp:revision>
  <dcterms:created xsi:type="dcterms:W3CDTF">2023-03-17T18:58:00Z</dcterms:created>
  <dcterms:modified xsi:type="dcterms:W3CDTF">2023-03-26T16:33:36Z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4CD7872D4B0E443FA232C99293763BF4</vt:lpwstr>
  </property>
  <property fmtid="{D5CDD505-2E9C-101B-9397-08002B2CF9AE}" pid="3" name="KSOProductBuildVer">
    <vt:lpwstr>1033-11.2.0.11513</vt:lpwstr>
  </property>
</Properties>
</file>