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60" y="343535"/>
            <a:ext cx="10048240" cy="48514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ambria" panose="02040503050406030204" charset="0"/>
                <a:cs typeface="Cambria" panose="02040503050406030204" charset="0"/>
              </a:rPr>
              <a:t>Trước tiên cần khởi tạo repository bằng Git Bash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51865"/>
            <a:ext cx="9144000" cy="53809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gi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988060"/>
            <a:ext cx="10654030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Sau khi commit, trước khi push phải pull từ nhánh dev về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9245" y="1825625"/>
            <a:ext cx="6492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Sau khi commit lên nhánh con, và pull từ nhánh dev thì push lên nhánh con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7520" y="1825625"/>
            <a:ext cx="61563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Lên GibHub tạo pull request từ nhánh con sang nhánh dev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49145"/>
            <a:ext cx="1051560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Tạo quyền hạn để merge vào nhánh dev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Tạo quyền hạn chỉ được merge vào nhánh dev khi có 3 thành viên khác review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3630" y="1825625"/>
            <a:ext cx="74434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Khi các thành viên chưa review thì không thể merge từ nhánh con sang nhánh dev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00" y="1825625"/>
            <a:ext cx="81273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Để review 1 thành viên khác thì vào Files changed, chọn Approve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165" y="1825625"/>
            <a:ext cx="9043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Trang này là hướng dẫn cho GIT BASH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mở project </a:t>
            </a:r>
            <a:endParaRPr lang="en-US"/>
          </a:p>
          <a:p>
            <a:r>
              <a:rPr lang="en-US">
                <a:sym typeface="+mn-ea"/>
              </a:rPr>
              <a:t>sửa ở thư mục typescript-control-flow-and-loop, sau đó</a:t>
            </a:r>
            <a:endParaRPr lang="en-US"/>
          </a:p>
          <a:p>
            <a:r>
              <a:rPr lang="en-US">
                <a:sym typeface="+mn-ea"/>
              </a:rPr>
              <a:t>cd .\typescript-control-flow-and-loop\</a:t>
            </a:r>
            <a:endParaRPr lang="en-US"/>
          </a:p>
          <a:p>
            <a:r>
              <a:rPr lang="en-US">
                <a:sym typeface="+mn-ea"/>
              </a:rPr>
              <a:t>tạo nhánh con</a:t>
            </a:r>
            <a:endParaRPr lang="en-US"/>
          </a:p>
          <a:p>
            <a:r>
              <a:rPr lang="en-US">
                <a:sym typeface="+mn-ea"/>
              </a:rPr>
              <a:t>git checkout -b v1</a:t>
            </a:r>
            <a:endParaRPr lang="en-US"/>
          </a:p>
          <a:p>
            <a:r>
              <a:rPr lang="en-US">
                <a:sym typeface="+mn-ea"/>
              </a:rPr>
              <a:t>git add .</a:t>
            </a:r>
            <a:endParaRPr lang="en-US"/>
          </a:p>
          <a:p>
            <a:r>
              <a:rPr lang="en-US">
                <a:sym typeface="+mn-ea"/>
              </a:rPr>
              <a:t>git commit -m "commit1"</a:t>
            </a:r>
            <a:endParaRPr lang="en-US"/>
          </a:p>
          <a:p>
            <a:r>
              <a:rPr lang="en-US">
                <a:sym typeface="+mn-ea"/>
              </a:rPr>
              <a:t>git push origin v1  </a:t>
            </a:r>
            <a:endParaRPr lang="en-US"/>
          </a:p>
          <a:p>
            <a:r>
              <a:rPr lang="en-US">
                <a:sym typeface="+mn-ea"/>
              </a:rPr>
              <a:t>sau đó lên github merge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Tạo git gồm các nhánh main, dev(nhánh chính), tung(nhánh con của dev)</a:t>
            </a:r>
            <a:br>
              <a:rPr lang="en-US" sz="2000">
                <a:latin typeface="Cambria" panose="02040503050406030204" charset="0"/>
                <a:cs typeface="Cambria" panose="02040503050406030204" charset="0"/>
              </a:rPr>
            </a:br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Để nhánh main(đã tạo bởi câu lệnh trên Git Bash) xuất hiện trên GitHub thì cần commit 1 thay đổi nào đó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7435" y="1825625"/>
            <a:ext cx="7516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220">
                <a:latin typeface="Cambria" panose="02040503050406030204" charset="0"/>
                <a:cs typeface="Cambria" panose="02040503050406030204" charset="0"/>
              </a:rPr>
              <a:t>Tiếp theo để tạo nhánh dev thì sử dụng TortoiseGit, chọn Switch/Checkout</a:t>
            </a:r>
            <a:endParaRPr lang="en-US" sz="222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1175" y="1825625"/>
            <a:ext cx="86290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Tương tự, để nhánh dev xuất hiện trên GibHub thì cần commit một thay đổi nào đó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9165" y="1825625"/>
            <a:ext cx="7773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Tiếp theo để tạo nhánh con của nhánh dev thì tiếp tục Switch/Checkout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8585" y="1825625"/>
            <a:ext cx="9433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Commit một thay đổi để nhánh con xuất hiện trên GitHub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2155" y="1825625"/>
            <a:ext cx="81864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Lên GitHub tạo một pull request từ nhánh con sang nhánh dev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0900" y="1825625"/>
            <a:ext cx="79489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Khi hoàn thành một phần công việc, tạo 1 commit tới nhánh con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0" y="1825625"/>
            <a:ext cx="65773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Presentation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Cambria</vt:lpstr>
      <vt:lpstr>Calibri</vt:lpstr>
      <vt:lpstr>Microsoft YaHei</vt:lpstr>
      <vt:lpstr>Arial Unicode MS</vt:lpstr>
      <vt:lpstr>Calibri Light</vt:lpstr>
      <vt:lpstr>Office Theme</vt:lpstr>
      <vt:lpstr>Trước tiên cần khởi tạo repository bằng Git Bash</vt:lpstr>
      <vt:lpstr>PowerPoint 演示文稿</vt:lpstr>
      <vt:lpstr>Tạo git gồm các nhánh main, dev(nhánh chính), tung(nhánh con của dev) Để nhánh main(đã tạo bởi câu lệnh trên Git Bash) xuất hiện trên GitHub thì cần commit 1 thay đổi nào đó</vt:lpstr>
      <vt:lpstr>Tiếp theo để tạo nhánh dev thì sử dụng TortoiseGit, chọn Switch/Checkout</vt:lpstr>
      <vt:lpstr>Tương tự, để nhánh dev xuất hiện trên GibHub thì cần commit một thay đổi nào đó</vt:lpstr>
      <vt:lpstr>Tiếp theo để tạo nhánh con của nhánh dev thì tiếp tục Switch/Checkout</vt:lpstr>
      <vt:lpstr>Commit một thay đổi để nhánh con xuất hiện trên GitHub</vt:lpstr>
      <vt:lpstr>Lên GitHub tạo một pull request từ nhánh con sang nhánh dev</vt:lpstr>
      <vt:lpstr>Khi hoàn thành một phần công việc, tạo 1 commit tới nhánh con</vt:lpstr>
      <vt:lpstr>Sau khi commit, trước khi push phải pull từ nhánh dev về</vt:lpstr>
      <vt:lpstr>Sau khi commit lên nhánh con, và pull từ nhánh dev thì push lên nhánh con</vt:lpstr>
      <vt:lpstr>Lên GibHub tạo pull request từ nhánh con sang nhánh dev</vt:lpstr>
      <vt:lpstr>Tạo quyền hạn để merge vào nhánh dev</vt:lpstr>
      <vt:lpstr>Tạo quyền hạn chỉ được merge vào nhánh dev khi có 3 thành viên khác review</vt:lpstr>
      <vt:lpstr>Khi các thành viên chưa review thì không thể merge từ nhánh con sang nhánh dev</vt:lpstr>
      <vt:lpstr>Để review 1 thành viên khác thì vào Files changed, chọn Approve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Trước tiên cần khởi tạo repository bằng Git Bash</dc:title>
  <dc:creator/>
  <cp:lastModifiedBy>Admin</cp:lastModifiedBy>
  <cp:revision>3</cp:revision>
  <dcterms:created xsi:type="dcterms:W3CDTF">2023-03-27T06:25:00Z</dcterms:created>
  <dcterms:modified xsi:type="dcterms:W3CDTF">2023-03-27T07:23:28Z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12971D980F2841598E222E81B6C2C96C</vt:lpwstr>
  </property>
  <property fmtid="{D5CDD505-2E9C-101B-9397-08002B2CF9AE}" pid="3" name="KSOProductBuildVer">
    <vt:lpwstr>1033-11.2.0.11513</vt:lpwstr>
  </property>
</Properties>
</file>