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D01041-17DE-440A-940B-3608858058E5}" v="1" dt="2024-06-15T11:18:54.81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11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a siri" userId="6799e4b3a4f26b4e" providerId="LiveId" clId="{68D01041-17DE-440A-940B-3608858058E5}"/>
    <pc:docChg chg="modSld">
      <pc:chgData name="manasa siri" userId="6799e4b3a4f26b4e" providerId="LiveId" clId="{68D01041-17DE-440A-940B-3608858058E5}" dt="2024-06-15T11:21:18.915" v="10" actId="14100"/>
      <pc:docMkLst>
        <pc:docMk/>
      </pc:docMkLst>
      <pc:sldChg chg="modSp mod">
        <pc:chgData name="manasa siri" userId="6799e4b3a4f26b4e" providerId="LiveId" clId="{68D01041-17DE-440A-940B-3608858058E5}" dt="2024-06-15T11:21:18.915" v="10" actId="14100"/>
        <pc:sldMkLst>
          <pc:docMk/>
          <pc:sldMk cId="3710028232" sldId="267"/>
        </pc:sldMkLst>
        <pc:spChg chg="mod">
          <ac:chgData name="manasa siri" userId="6799e4b3a4f26b4e" providerId="LiveId" clId="{68D01041-17DE-440A-940B-3608858058E5}" dt="2024-06-15T11:21:18.915" v="10" actId="14100"/>
          <ac:spMkLst>
            <pc:docMk/>
            <pc:sldMk cId="3710028232" sldId="267"/>
            <ac:spMk id="3" creationId="{106A46CC-8522-7D36-E781-CBD3A52C5F6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4D82D5D-9752-D546-9A03-AD8DD465E581}" type="datetimeFigureOut">
              <a:rPr lang="en-US" smtClean="0"/>
              <a:t>6/25/2024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07E3AD1-65E4-1442-8442-350A6FAFA959}" type="slidenum">
              <a:rPr lang="en-US" smtClean="0"/>
              <a:t>‹#›</a:t>
            </a:fld>
            <a:endParaRPr lang="en-US"/>
          </a:p>
        </p:txBody>
      </p:sp>
    </p:spTree>
    <p:extLst>
      <p:ext uri="{BB962C8B-B14F-4D97-AF65-F5344CB8AC3E}">
        <p14:creationId xmlns:p14="http://schemas.microsoft.com/office/powerpoint/2010/main" val="43307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7E3AD1-65E4-1442-8442-350A6FAFA959}" type="slidenum">
              <a:rPr lang="en-US" smtClean="0"/>
              <a:t>1</a:t>
            </a:fld>
            <a:endParaRPr lang="en-US"/>
          </a:p>
        </p:txBody>
      </p:sp>
    </p:spTree>
    <p:extLst>
      <p:ext uri="{BB962C8B-B14F-4D97-AF65-F5344CB8AC3E}">
        <p14:creationId xmlns:p14="http://schemas.microsoft.com/office/powerpoint/2010/main" val="1013256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066068DD-EDDB-49A8-136D-230710BAB48C}"/>
              </a:ext>
            </a:extLst>
          </p:cNvPr>
          <p:cNvSpPr>
            <a:spLocks noGrp="1"/>
          </p:cNvSpPr>
          <p:nvPr>
            <p:ph type="ctrTitle"/>
          </p:nvPr>
        </p:nvSpPr>
        <p:spPr>
          <a:xfrm>
            <a:off x="2162175" y="3182779"/>
            <a:ext cx="6381190" cy="984885"/>
          </a:xfrm>
        </p:spPr>
        <p:txBody>
          <a:bodyPr/>
          <a:lstStyle/>
          <a:p>
            <a:r>
              <a:rPr lang="en-US" dirty="0"/>
              <a:t>TUNGALA DIVYASREE</a:t>
            </a:r>
            <a:br>
              <a:rPr lang="en-US" dirty="0"/>
            </a:br>
            <a:r>
              <a:rPr lang="en-US" dirty="0"/>
              <a:t>       Final project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E6856E5F-C6EA-1082-3BC9-191B9BD926E5}"/>
              </a:ext>
            </a:extLst>
          </p:cNvPr>
          <p:cNvSpPr txBox="1"/>
          <p:nvPr/>
        </p:nvSpPr>
        <p:spPr>
          <a:xfrm>
            <a:off x="752475" y="1636626"/>
            <a:ext cx="8229599" cy="4247317"/>
          </a:xfrm>
          <a:prstGeom prst="rect">
            <a:avLst/>
          </a:prstGeom>
          <a:noFill/>
        </p:spPr>
        <p:txBody>
          <a:bodyPr wrap="square">
            <a:spAutoFit/>
          </a:bodyPr>
          <a:lstStyle/>
          <a:p>
            <a:endParaRPr lang="en-US" dirty="0"/>
          </a:p>
          <a:p>
            <a:r>
              <a:rPr lang="en-US" b="1" dirty="0"/>
              <a:t>1. Architecture: </a:t>
            </a:r>
            <a:r>
              <a:rPr lang="en-US" dirty="0"/>
              <a:t>Modular approach integrating event handling, file operations, and GUI.</a:t>
            </a:r>
          </a:p>
          <a:p>
            <a:r>
              <a:rPr lang="en-US" b="1" dirty="0"/>
              <a:t>2. Event Handling: </a:t>
            </a:r>
            <a:r>
              <a:rPr lang="en-US" dirty="0"/>
              <a:t>Uses Pynput to capture and log key presses and releases in real-time.</a:t>
            </a:r>
          </a:p>
          <a:p>
            <a:r>
              <a:rPr lang="en-US" b="1" dirty="0"/>
              <a:t>3. File Operations: </a:t>
            </a:r>
            <a:r>
              <a:rPr lang="en-US" dirty="0"/>
              <a:t>Includes functions to log keystrokes to `key_log.txt` (text format) and `key_log.json` (JSON format).</a:t>
            </a:r>
          </a:p>
          <a:p>
            <a:r>
              <a:rPr lang="en-US" b="1" dirty="0"/>
              <a:t>4. Graphical User Interface (GUI): </a:t>
            </a:r>
            <a:r>
              <a:rPr lang="en-US" dirty="0"/>
              <a:t>Developed with Tkinter, featuring a status label and Start/Stop buttons.</a:t>
            </a:r>
          </a:p>
          <a:p>
            <a:r>
              <a:rPr lang="en-US" b="1" dirty="0"/>
              <a:t>5. Workflow:</a:t>
            </a:r>
            <a:r>
              <a:rPr lang="en-US" dirty="0"/>
              <a:t> Initialization sets up GUI; starting keylogger activates Pynput listener; stopping keylogger halts logging and updates status.</a:t>
            </a:r>
          </a:p>
          <a:p>
            <a:r>
              <a:rPr lang="en-US" b="1" dirty="0"/>
              <a:t>6. Data Flow: </a:t>
            </a:r>
            <a:r>
              <a:rPr lang="en-US" dirty="0"/>
              <a:t>User interacts via GUI → Start/Stop buttons trigger Pynput listener → Captured keystrokes logged to text and JSON files.</a:t>
            </a:r>
          </a:p>
          <a:p>
            <a:r>
              <a:rPr lang="en-US" b="1" dirty="0"/>
              <a:t>7. Classes and Methods: </a:t>
            </a:r>
            <a:r>
              <a:rPr lang="en-US" dirty="0"/>
              <a:t>GUI class manages interface elements; Keylogger class handles event capture, file logging, and lifecycle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B0EF0FF3-BB3B-AC24-B8B1-424C0B3681C3}"/>
              </a:ext>
            </a:extLst>
          </p:cNvPr>
          <p:cNvSpPr txBox="1"/>
          <p:nvPr/>
        </p:nvSpPr>
        <p:spPr>
          <a:xfrm>
            <a:off x="609601" y="1541929"/>
            <a:ext cx="9000564" cy="3373359"/>
          </a:xfrm>
          <a:prstGeom prst="rect">
            <a:avLst/>
          </a:prstGeom>
          <a:noFill/>
        </p:spPr>
        <p:txBody>
          <a:bodyPr wrap="square">
            <a:spAutoFit/>
          </a:bodyPr>
          <a:lstStyle/>
          <a:p>
            <a:pPr marL="342900" indent="-342900" algn="just">
              <a:lnSpc>
                <a:spcPct val="150000"/>
              </a:lnSpc>
              <a:buFont typeface="+mj-lt"/>
              <a:buAutoNum type="arabicPeriod"/>
            </a:pPr>
            <a:r>
              <a:rPr lang="en-US" dirty="0">
                <a:cs typeface="Times New Roman" panose="02020603050405020304" pitchFamily="18" charset="0"/>
              </a:rPr>
              <a:t>The advanced detection and removal tools successfully identified and eliminated keyloggers from user devices, reducing the incidence of data breaches</a:t>
            </a:r>
          </a:p>
          <a:p>
            <a:pPr marL="342900" indent="-342900" algn="just">
              <a:lnSpc>
                <a:spcPct val="150000"/>
              </a:lnSpc>
              <a:buFont typeface="+mj-lt"/>
              <a:buAutoNum type="arabicPeriod"/>
            </a:pPr>
            <a:r>
              <a:rPr lang="en-US" dirty="0">
                <a:cs typeface="Times New Roman" panose="02020603050405020304" pitchFamily="18" charset="0"/>
              </a:rPr>
              <a:t>Educational programs increased user awareness and knowledge about keylogger threats, empowering individuals to adopt safer online practices.</a:t>
            </a:r>
          </a:p>
          <a:p>
            <a:pPr marL="342900" indent="-342900" algn="just">
              <a:lnSpc>
                <a:spcPct val="150000"/>
              </a:lnSpc>
              <a:buFont typeface="+mj-lt"/>
              <a:buAutoNum type="arabicPeriod"/>
            </a:pPr>
            <a:r>
              <a:rPr lang="en-US" dirty="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342900" indent="-342900" algn="just">
              <a:lnSpc>
                <a:spcPct val="150000"/>
              </a:lnSpc>
              <a:buFont typeface="+mj-lt"/>
              <a:buAutoNum type="arabicPeriod"/>
            </a:pPr>
            <a:r>
              <a:rPr lang="en-US" dirty="0">
                <a:cs typeface="Times New Roman" panose="02020603050405020304" pitchFamily="18" charset="0"/>
              </a:rPr>
              <a:t>Finally, The project significantly improved cybersecurity, protected user data, and encouraged a more security-conscious community.</a:t>
            </a:r>
            <a:endParaRPr lang="en-IN" dirty="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19FD-45AA-FAAA-A90F-5FEAF9CE552F}"/>
              </a:ext>
            </a:extLst>
          </p:cNvPr>
          <p:cNvSpPr>
            <a:spLocks noGrp="1"/>
          </p:cNvSpPr>
          <p:nvPr>
            <p:ph type="ctrTitle"/>
          </p:nvPr>
        </p:nvSpPr>
        <p:spPr/>
        <p:txBody>
          <a:bodyPr/>
          <a:lstStyle/>
          <a:p>
            <a:r>
              <a:rPr lang="en-US" dirty="0"/>
              <a:t>My project link:</a:t>
            </a:r>
          </a:p>
        </p:txBody>
      </p:sp>
      <p:sp>
        <p:nvSpPr>
          <p:cNvPr id="8" name="TextBox 7">
            <a:extLst>
              <a:ext uri="{FF2B5EF4-FFF2-40B4-BE49-F238E27FC236}">
                <a16:creationId xmlns:a16="http://schemas.microsoft.com/office/drawing/2014/main" id="{73182034-5CDF-5396-8932-B177E8366803}"/>
              </a:ext>
            </a:extLst>
          </p:cNvPr>
          <p:cNvSpPr txBox="1"/>
          <p:nvPr/>
        </p:nvSpPr>
        <p:spPr>
          <a:xfrm>
            <a:off x="5190836" y="2521527"/>
            <a:ext cx="1828800" cy="369332"/>
          </a:xfrm>
          <a:prstGeom prst="rect">
            <a:avLst/>
          </a:prstGeom>
          <a:noFill/>
        </p:spPr>
        <p:txBody>
          <a:bodyPr wrap="square" rtlCol="0">
            <a:spAutoFit/>
          </a:bodyPr>
          <a:lstStyle/>
          <a:p>
            <a:pPr algn="l"/>
            <a:endParaRPr lang="en-US" b="1" dirty="0"/>
          </a:p>
        </p:txBody>
      </p:sp>
      <p:sp>
        <p:nvSpPr>
          <p:cNvPr id="4" name="Subtitle 3">
            <a:extLst>
              <a:ext uri="{FF2B5EF4-FFF2-40B4-BE49-F238E27FC236}">
                <a16:creationId xmlns:a16="http://schemas.microsoft.com/office/drawing/2014/main" id="{F5AEA0D9-F696-877D-47CC-C02849B02E19}"/>
              </a:ext>
            </a:extLst>
          </p:cNvPr>
          <p:cNvSpPr>
            <a:spLocks noGrp="1"/>
          </p:cNvSpPr>
          <p:nvPr>
            <p:ph type="subTitle" idx="4"/>
          </p:nvPr>
        </p:nvSpPr>
        <p:spPr/>
        <p:txBody>
          <a:bodyPr/>
          <a:lstStyle/>
          <a:p>
            <a:endParaRPr lang="en-US" dirty="0"/>
          </a:p>
        </p:txBody>
      </p:sp>
      <p:sp>
        <p:nvSpPr>
          <p:cNvPr id="6" name="TextBox 5">
            <a:extLst>
              <a:ext uri="{FF2B5EF4-FFF2-40B4-BE49-F238E27FC236}">
                <a16:creationId xmlns:a16="http://schemas.microsoft.com/office/drawing/2014/main" id="{9DBA0A48-A03D-FAE4-0610-0AEF795C5261}"/>
              </a:ext>
            </a:extLst>
          </p:cNvPr>
          <p:cNvSpPr txBox="1"/>
          <p:nvPr/>
        </p:nvSpPr>
        <p:spPr>
          <a:xfrm>
            <a:off x="3052011" y="3256365"/>
            <a:ext cx="6104020" cy="369332"/>
          </a:xfrm>
          <a:prstGeom prst="rect">
            <a:avLst/>
          </a:prstGeom>
          <a:noFill/>
        </p:spPr>
        <p:txBody>
          <a:bodyPr wrap="square">
            <a:spAutoFit/>
          </a:bodyPr>
          <a:lstStyle/>
          <a:p>
            <a:r>
              <a:rPr lang="en-US" dirty="0"/>
              <a:t>https://github.com/TUNGALADIVYASREE7479/divya.git</a:t>
            </a:r>
          </a:p>
        </p:txBody>
      </p:sp>
    </p:spTree>
    <p:extLst>
      <p:ext uri="{BB962C8B-B14F-4D97-AF65-F5344CB8AC3E}">
        <p14:creationId xmlns:p14="http://schemas.microsoft.com/office/powerpoint/2010/main" val="371002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879"/>
            <a:ext cx="14642647" cy="6872964"/>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4417912" y="-39811"/>
            <a:ext cx="9081589" cy="6559839"/>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642302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3" name="Picture 22">
            <a:extLst>
              <a:ext uri="{FF2B5EF4-FFF2-40B4-BE49-F238E27FC236}">
                <a16:creationId xmlns:a16="http://schemas.microsoft.com/office/drawing/2014/main" id="{F4D2F20A-35BF-9ADC-8712-48A7CF0A9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036" y="1828800"/>
            <a:ext cx="7464635" cy="43710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09800" y="1752600"/>
            <a:ext cx="7696200" cy="29718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2400" dirty="0"/>
              <a:t>The agenda of this project is to create a basic keylogger application with a graphical user interface (GUI) using Tkinter and Pynput libraries. And also </a:t>
            </a:r>
            <a:r>
              <a:rPr lang="en-US" sz="2400" dirty="0">
                <a:cs typeface="Times New Roman" panose="02020603050405020304" pitchFamily="18" charset="0"/>
              </a:rPr>
              <a:t>to investigate the functioning and risks of keyloggers, enhance methods for detecting and preventing these threats.</a:t>
            </a:r>
            <a:r>
              <a:rPr lang="en-US" sz="2400" dirty="0"/>
              <a:t> This project serves as a practical example of integrating different Python libraries to build a functional application that can be used for monitoring and recording keyboard activities.</a:t>
            </a:r>
            <a:endParaRPr sz="24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533400"/>
            <a:ext cx="23444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9" name="Rectangle 7">
            <a:extLst>
              <a:ext uri="{FF2B5EF4-FFF2-40B4-BE49-F238E27FC236}">
                <a16:creationId xmlns:a16="http://schemas.microsoft.com/office/drawing/2014/main" id="{6D562EEE-DCF1-EDDA-3208-63949A6E8B0B}"/>
              </a:ext>
            </a:extLst>
          </p:cNvPr>
          <p:cNvSpPr>
            <a:spLocks noChangeArrowheads="1"/>
          </p:cNvSpPr>
          <p:nvPr/>
        </p:nvSpPr>
        <p:spPr bwMode="auto">
          <a:xfrm>
            <a:off x="609599" y="1760798"/>
            <a:ext cx="60864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Need for Simplified Keystroke Logging</a:t>
            </a:r>
            <a:r>
              <a:rPr kumimoji="0" lang="en-US" altLang="en-US" b="0" i="0" u="none" strike="noStrike" cap="none" normalizeH="0" baseline="0" dirty="0">
                <a:ln>
                  <a:noFill/>
                </a:ln>
                <a:solidFill>
                  <a:schemeClr val="tx1"/>
                </a:solidFill>
                <a:effectLst/>
                <a:latin typeface="Arial" panose="020B0604020202020204" pitchFamily="34" charset="0"/>
              </a:rPr>
              <a:t>: There is a requirement for an easy-to-use application that can record keyboard activities accurately in real-time, addressing the complexity and cost issues associated with traditional keylogging software.</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User-Friendly Interface</a:t>
            </a:r>
            <a:r>
              <a:rPr kumimoji="0" lang="en-US" altLang="en-US" b="0" i="0" u="none" strike="noStrike" cap="none" normalizeH="0" baseline="0" dirty="0">
                <a:ln>
                  <a:noFill/>
                </a:ln>
                <a:solidFill>
                  <a:schemeClr val="tx1"/>
                </a:solidFill>
                <a:effectLst/>
                <a:latin typeface="Arial" panose="020B0604020202020204" pitchFamily="34" charset="0"/>
              </a:rPr>
              <a:t>: The application must include a straightforward graphical user interface (GUI) to allow users to start and stop the keylogging process effortlessly, making it accessible even for those with limited technical expertise.</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Ethical and Educational Focus</a:t>
            </a:r>
            <a:r>
              <a:rPr kumimoji="0" lang="en-US" altLang="en-US" b="0" i="0" u="none" strike="noStrike" cap="none" normalizeH="0" baseline="0" dirty="0">
                <a:ln>
                  <a:noFill/>
                </a:ln>
                <a:solidFill>
                  <a:schemeClr val="tx1"/>
                </a:solidFill>
                <a:effectLst/>
                <a:latin typeface="Arial" panose="020B0604020202020204" pitchFamily="34" charset="0"/>
              </a:rPr>
              <a:t>: The keylogger should serve as an educational tool demonstrating event handling and GUI integration in Python, with an emphasis on promoting ethical use and compliance with legal standards.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CD41BA1-6443-94F5-E892-545BE536636B}"/>
              </a:ext>
            </a:extLst>
          </p:cNvPr>
          <p:cNvSpPr txBox="1"/>
          <p:nvPr/>
        </p:nvSpPr>
        <p:spPr>
          <a:xfrm>
            <a:off x="739776" y="1905000"/>
            <a:ext cx="5844458" cy="2862322"/>
          </a:xfrm>
          <a:prstGeom prst="rect">
            <a:avLst/>
          </a:prstGeom>
          <a:noFill/>
        </p:spPr>
        <p:txBody>
          <a:bodyPr wrap="square">
            <a:spAutoFit/>
          </a:bodyPr>
          <a:lstStyle/>
          <a:p>
            <a:r>
              <a:rPr lang="en-US" sz="2000" dirty="0"/>
              <a:t>The project aims to develop a basic keylogger application with a graphical user interface (GUI) using Python. The keylogger will capture and log keyboard activities, providing real-time keystroke logging and saving the captured data in both text and JSON formats. The application is designed with a focus on simplicity, ease of use, and educational value, demonstrating how to integrate event handling, file operations, and GUI development in 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D89A03C-ACFD-8E1C-AAF5-F65B915BD373}"/>
              </a:ext>
            </a:extLst>
          </p:cNvPr>
          <p:cNvSpPr>
            <a:spLocks noChangeArrowheads="1"/>
          </p:cNvSpPr>
          <p:nvPr/>
        </p:nvSpPr>
        <p:spPr bwMode="auto">
          <a:xfrm>
            <a:off x="685800" y="925567"/>
            <a:ext cx="9220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latin typeface="Arial" panose="020B0604020202020204" pitchFamily="34" charset="0"/>
              </a:rPr>
              <a:t>Working of keylogger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keylogger project operates by initializing a graphical user interface (GUI) with buttons to start and stop the keylogging process. Clicking "Start" triggers the activation of a Pynput keyboard listener, which captures keystrokes in real-time. Each key press and release is logged into memory, detailing the action and specific key involved. Simultaneously, the program appends these events to both a text file (key_log.txt) for simple logging and a JSON file (key_log.json) for structured data analysis. The GUI updates dynamically to reflect the keylogger's status and allows users to control the monitoring process intuitively. This project not only facilitates practical use for tracking keyboard activities but also serves as an educational tool, demonstrating Python programming concepts like event handling and file operations in a real-world application. </a:t>
            </a:r>
          </a:p>
        </p:txBody>
      </p:sp>
    </p:spTree>
    <p:extLst>
      <p:ext uri="{BB962C8B-B14F-4D97-AF65-F5344CB8AC3E}">
        <p14:creationId xmlns:p14="http://schemas.microsoft.com/office/powerpoint/2010/main" val="261424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430306" y="6466203"/>
            <a:ext cx="2474819" cy="191771"/>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2E8778D-B741-5BB1-5D3E-76E698321DF5}"/>
              </a:ext>
            </a:extLst>
          </p:cNvPr>
          <p:cNvSpPr txBox="1"/>
          <p:nvPr/>
        </p:nvSpPr>
        <p:spPr>
          <a:xfrm>
            <a:off x="739775" y="1981200"/>
            <a:ext cx="3451225" cy="295786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a:t>Programming Students</a:t>
            </a:r>
          </a:p>
          <a:p>
            <a:pPr marL="285750" indent="-285750">
              <a:lnSpc>
                <a:spcPct val="150000"/>
              </a:lnSpc>
              <a:buFont typeface="Wingdings" panose="05000000000000000000" pitchFamily="2" charset="2"/>
              <a:buChar char="v"/>
            </a:pPr>
            <a:r>
              <a:rPr lang="en-US" dirty="0"/>
              <a:t>Instructors</a:t>
            </a:r>
          </a:p>
          <a:p>
            <a:pPr marL="285750" indent="-285750">
              <a:lnSpc>
                <a:spcPct val="150000"/>
              </a:lnSpc>
              <a:buFont typeface="Wingdings" panose="05000000000000000000" pitchFamily="2" charset="2"/>
              <a:buChar char="v"/>
            </a:pPr>
            <a:r>
              <a:rPr lang="en-US" dirty="0"/>
              <a:t>Security Analysts</a:t>
            </a:r>
          </a:p>
          <a:p>
            <a:pPr marL="285750" indent="-285750">
              <a:lnSpc>
                <a:spcPct val="150000"/>
              </a:lnSpc>
              <a:buFont typeface="Wingdings" panose="05000000000000000000" pitchFamily="2" charset="2"/>
              <a:buChar char="v"/>
            </a:pPr>
            <a:r>
              <a:rPr lang="en-US" dirty="0"/>
              <a:t>Parents or Guardians</a:t>
            </a:r>
          </a:p>
          <a:p>
            <a:pPr marL="285750" indent="-285750">
              <a:lnSpc>
                <a:spcPct val="150000"/>
              </a:lnSpc>
              <a:buFont typeface="Wingdings" panose="05000000000000000000" pitchFamily="2" charset="2"/>
              <a:buChar char="v"/>
            </a:pPr>
            <a:r>
              <a:rPr lang="en-US" dirty="0"/>
              <a:t>Researchers</a:t>
            </a:r>
          </a:p>
          <a:p>
            <a:pPr marL="285750" indent="-285750">
              <a:lnSpc>
                <a:spcPct val="150000"/>
              </a:lnSpc>
              <a:buFont typeface="Wingdings" panose="05000000000000000000" pitchFamily="2" charset="2"/>
              <a:buChar char="v"/>
            </a:pPr>
            <a:r>
              <a:rPr lang="en-US" dirty="0"/>
              <a:t>System Administrators</a:t>
            </a:r>
          </a:p>
          <a:p>
            <a:pPr marL="285750" indent="-285750">
              <a:lnSpc>
                <a:spcPct val="150000"/>
              </a:lnSpc>
              <a:buFont typeface="Wingdings" panose="05000000000000000000" pitchFamily="2" charset="2"/>
              <a:buChar char="v"/>
            </a:pPr>
            <a:r>
              <a:rPr lang="en-US" dirty="0"/>
              <a:t>Cyber criminals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79B6E884-B085-F1CF-2648-CA7DC2B9536A}"/>
              </a:ext>
            </a:extLst>
          </p:cNvPr>
          <p:cNvSpPr txBox="1"/>
          <p:nvPr/>
        </p:nvSpPr>
        <p:spPr>
          <a:xfrm>
            <a:off x="2994212" y="1649505"/>
            <a:ext cx="8639623" cy="4431983"/>
          </a:xfrm>
          <a:prstGeom prst="rect">
            <a:avLst/>
          </a:prstGeom>
          <a:noFill/>
        </p:spPr>
        <p:txBody>
          <a:bodyPr wrap="square">
            <a:spAutoFit/>
          </a:bodyPr>
          <a:lstStyle/>
          <a:p>
            <a:r>
              <a:rPr lang="en-US" sz="2400" b="1" dirty="0"/>
              <a:t>Solution:</a:t>
            </a:r>
          </a:p>
          <a:p>
            <a:r>
              <a:rPr lang="en-US" dirty="0"/>
              <a:t>The keylogger project provides a user-friendly application that captures and logs keystrokes in real-time, storing data in both text and JSON formats. It features a simple graphical user interface (GUI) for easy operation, making it accessible to users with varying technical expertise. The project serves as an educational tool for learning Python, demonstrating the integration of event handling, file operations, and GUI development. Emphasizing ethical use, it offers valuable applications for productivity monitoring, IT compliance, and controlled parental monitoring.</a:t>
            </a:r>
          </a:p>
          <a:p>
            <a:r>
              <a:rPr lang="en-US" sz="2400" b="1" dirty="0"/>
              <a:t>Value Proportion:.</a:t>
            </a:r>
          </a:p>
          <a:p>
            <a:r>
              <a:rPr lang="en-US" dirty="0"/>
              <a:t>The keylogger project offers significant value by providing an easy-to-use interface for real-time keystroke logging, making it accessible even to non-technical users. It serves as a valuable educational tool, demonstrating practical Python applications and promoting ethical use. The project supports productivity tracking, IT compliance, and parental monitoring, addressing various user needs. Its open-source nature allows for customization and extension, catering to developers and contributors.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60356AD2-8505-1638-50EB-41CE26163789}"/>
              </a:ext>
            </a:extLst>
          </p:cNvPr>
          <p:cNvSpPr txBox="1"/>
          <p:nvPr/>
        </p:nvSpPr>
        <p:spPr>
          <a:xfrm>
            <a:off x="2472242" y="1897538"/>
            <a:ext cx="6062158" cy="3726089"/>
          </a:xfrm>
          <a:prstGeom prst="rect">
            <a:avLst/>
          </a:prstGeom>
          <a:noFill/>
        </p:spPr>
        <p:txBody>
          <a:bodyPr wrap="square">
            <a:spAutoFit/>
          </a:bodyPr>
          <a:lstStyle/>
          <a:p>
            <a:r>
              <a:rPr lang="en-US" dirty="0"/>
              <a:t>The "wow" factor in this keylogger solution lies in its combination of simplicity, educational value, and ethical focus. It provides an intuitive GUI that makes sophisticated keystroke logging accessible to all users, from beginners to advanced developers, without requiring deep technical knowledge. As an educational tool, it offers a practical example of integrating multiple Python libraries, demonstrating real-world applications of event handling, file operations, and GUI development. Moreover, by emphasizing ethical use, it sets a responsible standard for keylogging applications, ensuring that users are aware of legal considerations while benefiting from the tool’s practical applications in productivity tracking, IT compliance, and parental monitoring.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93</TotalTime>
  <Words>1047</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Calibri</vt:lpstr>
      <vt:lpstr>Times New Roman</vt:lpstr>
      <vt:lpstr>Trebuchet MS</vt:lpstr>
      <vt:lpstr>Wingdings</vt:lpstr>
      <vt:lpstr>Office Theme</vt:lpstr>
      <vt:lpstr>TUNGALA DIVYASREE        Final project </vt:lpstr>
      <vt:lpstr>Key Logger and Security</vt:lpstr>
      <vt:lpstr>AGENDA</vt:lpstr>
      <vt:lpstr>PROBLEM STATEMENT</vt:lpstr>
      <vt:lpstr>PROJECT OVERVIEW</vt:lpstr>
      <vt:lpstr>PowerPoint Presentation</vt:lpstr>
      <vt:lpstr>WHO ARE THE END USERS?</vt:lpstr>
      <vt:lpstr>YOUR SOLUTION AND ITS VALUE PROPOSITION</vt:lpstr>
      <vt:lpstr>THE WOW IN YOUR SOLUTION</vt:lpstr>
      <vt:lpstr>PowerPoint Presentation</vt:lpstr>
      <vt:lpstr>RESULTS</vt:lpstr>
      <vt:lpstr>My 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KANNEBOYINA RISHIKA YADAV </dc:title>
  <dc:creator>manasa</dc:creator>
  <cp:lastModifiedBy>rajesh tungala</cp:lastModifiedBy>
  <cp:revision>8</cp:revision>
  <dcterms:created xsi:type="dcterms:W3CDTF">2024-06-03T05:48:59Z</dcterms:created>
  <dcterms:modified xsi:type="dcterms:W3CDTF">2024-06-25T08:12:06Z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