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21AF-173C-81FE-E96D-38B0B09B3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F61C6-3380-BB33-9B62-6A5D5989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0568-F76E-967A-D7E9-157C69DC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B9AB-06AE-DC9F-7DBF-B46C98F4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1AC0-A45C-E99C-56B3-7C681B96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ED37-E42A-0853-52D9-1CF906E9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8DF8C-F38D-3195-574A-18EFD91C3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A0928-9074-C4E4-E57A-A0ED0415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3AF82-47DE-5BF4-D108-BA645221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0868-068B-3BFB-1AA7-F5711B63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6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0B317-16D4-5517-CC45-18A58D4F3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CDFA-C8C2-B2EF-0907-3476D7C40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4FADD-8F40-525E-345D-4FA68A1F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6196-0BF0-6C63-1883-99904272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3303-07A2-9FB7-8096-33414E0A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2C1-2C6A-E40E-2CA0-CA1A233A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FF0C-0D7A-498C-0ECC-03E11411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F755-5AB1-7EB2-1826-FBAE8E92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BD12-E87F-79A9-655B-9841B7B0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2679-2711-F85F-FE13-8C1F81C8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FF0C-49D2-93D6-63C4-30641A7A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EE00-E5A3-1970-8466-890664F8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166F-780C-A983-C3D2-4796E72A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6A81-5C2C-D4F3-2F50-2B7B693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9BE1-6142-52F3-1260-7E36BE7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873F-AC2D-7387-41F4-A08E4430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F724-FB8D-C76D-6046-57E28BEF9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84DA5-6673-A17D-C83A-D2921139E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C7E57-ED21-083C-FADF-6491BA4D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831F3-FC1D-9331-04E3-C0F6CD77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CE0A9-56C1-9A17-946D-734AC5B6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1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B93E-214D-50DA-451E-DDC0AB3B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C08E-1222-5541-9032-6C1D24F4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36074-27A4-7D14-F273-70CAA88AF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B9EAD-1C89-CCB5-42A4-152EDD2A5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D3E4F-86BB-CEE3-D529-7885885E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C8FAC-C73E-F5C0-C57E-F0620EF3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986DB-403B-D009-FCE5-A06368F9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67EF4-A122-3179-AED3-AD130C7F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4DBE-893F-4529-4EE4-FC5E0D84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F06DF-1FDB-C28B-B750-27B88C13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895F6-7DAC-EF1E-CD69-3B49EB76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BF750-B5C3-999C-E98F-CBA2EFA5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ABFE5-8D34-3C6D-7493-0CD7BBCC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FF3F8-5595-BEE9-3DF7-1372E0E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060BA-A90B-40AE-C29A-E758D946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441E-EA55-8F0F-9BBE-2BF19B97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A09E-8B4B-0C41-7A09-DC8C022A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95BA5-6061-A1B0-05AC-F593B0403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D5718-7DE3-2380-A7A7-175586C4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0273-4A39-864C-E31D-339810AE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D94F1-EB1B-52FC-2E0E-114F5759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3EF1-6BE1-AA37-169F-73B6C507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171A6-1961-65FD-11D2-38EAEB14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F58CB-1D01-DF56-FBBC-C4384D858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A010A-EDA9-5948-9459-A4BBB934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DD040-987E-3258-D759-543D46A4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C83-B296-0157-90ED-3FC21F63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2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7CEC5-4559-F095-2056-A7481EB2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FF02-7385-F129-ADD7-D1B9B721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2D6F-7A73-B964-ECCE-694529D7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2ED0-1C98-4509-8D12-37F7071BE82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F0F7B-9E39-7846-1DC4-A2503D197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E911-2BC1-C715-48F8-AB1AC5491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unmyintmokhaung.github.io/web_desig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BCE0-76AC-BD2A-BC79-977691615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381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/>
              <a:t>Web Design Assignment: Air Quality Monitoring Dashboard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C9531-E85B-79A7-80CE-C165A99B1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599" y="5444836"/>
            <a:ext cx="3089563" cy="1413164"/>
          </a:xfrm>
        </p:spPr>
        <p:txBody>
          <a:bodyPr/>
          <a:lstStyle/>
          <a:p>
            <a:pPr algn="l"/>
            <a:r>
              <a:rPr lang="en-US" dirty="0"/>
              <a:t>Tun </a:t>
            </a:r>
            <a:r>
              <a:rPr lang="en-US" dirty="0" err="1"/>
              <a:t>Myint</a:t>
            </a:r>
            <a:r>
              <a:rPr lang="en-US" dirty="0"/>
              <a:t> Mo </a:t>
            </a:r>
            <a:r>
              <a:rPr lang="en-US" dirty="0" err="1"/>
              <a:t>Khaung</a:t>
            </a:r>
            <a:endParaRPr lang="en-US" dirty="0"/>
          </a:p>
          <a:p>
            <a:pPr algn="l"/>
            <a:r>
              <a:rPr lang="en-US" dirty="0"/>
              <a:t>202355678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15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7AF0-EEB0-2B0A-6D78-4A1FA7E7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82EB49-9B90-90B3-E099-1AA662BAD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237" y="2094477"/>
            <a:ext cx="8863645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Purpose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     Monitor and analyze real-time air quality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Features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Real-time location-based search for air quality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Graphical representation of environmental factors.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Interactive navigation with multiple views (Daily, Monthly, Yearly).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6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2BE6-A98D-45B7-4077-68E1EF83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9BA4477B-A83C-051F-591D-7D997880B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6991" y="2062164"/>
            <a:ext cx="452899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Languages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HTML, CSS,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Libraries &amp; Frameworks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Chart.js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data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APIs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lang="en-US" altLang="en-US" sz="2400" dirty="0">
                <a:latin typeface="+mj-lt"/>
              </a:rPr>
              <a:t>will be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Placeholder for future integration. </a:t>
            </a:r>
          </a:p>
        </p:txBody>
      </p:sp>
    </p:spTree>
    <p:extLst>
      <p:ext uri="{BB962C8B-B14F-4D97-AF65-F5344CB8AC3E}">
        <p14:creationId xmlns:p14="http://schemas.microsoft.com/office/powerpoint/2010/main" val="297345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92E1-EB7E-4A37-C72F-2E1D96D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CEB4-1A47-2283-2EA0-FB21C530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b="1" dirty="0"/>
              <a:t>   Real-time Data Search</a:t>
            </a:r>
            <a:endParaRPr lang="en-US" sz="2400" dirty="0"/>
          </a:p>
          <a:p>
            <a:pPr lvl="1"/>
            <a:r>
              <a:rPr lang="en-US" dirty="0"/>
              <a:t>Location-based search bar for quick queries.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  Dynamic Dashboard</a:t>
            </a:r>
            <a:endParaRPr lang="en-US" sz="2400" dirty="0"/>
          </a:p>
          <a:p>
            <a:pPr lvl="1"/>
            <a:r>
              <a:rPr lang="en-US" dirty="0"/>
              <a:t>Displays outdoor air quality status, pollutants, and key indicators.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  Interactive Charts</a:t>
            </a:r>
            <a:endParaRPr lang="en-US" sz="2400" dirty="0"/>
          </a:p>
          <a:p>
            <a:pPr lvl="1"/>
            <a:r>
              <a:rPr lang="en-US" dirty="0"/>
              <a:t>Visualizes trends in temperature, humidity, </a:t>
            </a:r>
            <a:r>
              <a:rPr lang="en-US" dirty="0" err="1"/>
              <a:t>PM2.5</a:t>
            </a:r>
            <a:r>
              <a:rPr lang="en-US" dirty="0"/>
              <a:t>, and other pollutants.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  Section Navigation</a:t>
            </a:r>
            <a:endParaRPr lang="en-US" sz="2400" dirty="0"/>
          </a:p>
          <a:p>
            <a:pPr lvl="1"/>
            <a:r>
              <a:rPr lang="en-US" dirty="0"/>
              <a:t>Seamlessly switch between dashboard, daily, monthly, and yearly views.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1FD2C-D4C4-BB2B-2AFD-EEB9B578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87" y="5335399"/>
            <a:ext cx="3271478" cy="76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FE96E-AC1B-DD9C-63AF-13092C25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63" y="5348203"/>
            <a:ext cx="1352739" cy="41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228941-D717-B20C-8200-8A9CEC0B3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27848"/>
            <a:ext cx="4085059" cy="1630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3A222A-6181-B0C6-2CE9-AFFBE06B8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6529" y="5227848"/>
            <a:ext cx="1454541" cy="15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A9B9-347D-9138-A2BB-04730F08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8DA9-A0B0-D9CD-F34F-F4ACE19C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Line Graphs</a:t>
            </a:r>
            <a:endParaRPr lang="en-US" dirty="0"/>
          </a:p>
          <a:p>
            <a:pPr lvl="1"/>
            <a:r>
              <a:rPr lang="en-US" dirty="0"/>
              <a:t>Comparison of pollutants (</a:t>
            </a:r>
            <a:r>
              <a:rPr lang="en-US" dirty="0" err="1"/>
              <a:t>PM2.5</a:t>
            </a:r>
            <a:r>
              <a:rPr lang="en-US" dirty="0"/>
              <a:t>, CO2, VOC, etc.) across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Air Quality Status Circle</a:t>
            </a:r>
            <a:endParaRPr lang="en-US" dirty="0"/>
          </a:p>
          <a:p>
            <a:pPr lvl="1"/>
            <a:r>
              <a:rPr lang="en-US" dirty="0"/>
              <a:t>Dynamic color changes based on air quality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Statistics Display</a:t>
            </a:r>
            <a:endParaRPr lang="en-US" dirty="0"/>
          </a:p>
          <a:p>
            <a:pPr lvl="1"/>
            <a:r>
              <a:rPr lang="en-US" dirty="0"/>
              <a:t>Detailed pollutant levels for specific areas.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1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9D6-5A7D-42AC-0AA5-8174567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D7F6-A36D-32E4-2E94-B35F8E36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Sidebar Navigation: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Compact and intuitive for quick access to sections.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Header with Search Functionality:</a:t>
            </a:r>
            <a:endParaRPr lang="en-US" dirty="0"/>
          </a:p>
          <a:p>
            <a:pPr lvl="1"/>
            <a:r>
              <a:rPr lang="en-US" dirty="0"/>
              <a:t>Enables real-time data lookup by location.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Cards for Data Visualization:</a:t>
            </a:r>
            <a:endParaRPr lang="en-US" sz="2400" dirty="0"/>
          </a:p>
          <a:p>
            <a:pPr lvl="1"/>
            <a:r>
              <a:rPr lang="en-US" dirty="0"/>
              <a:t>Displays AQI, pollutant levels, and key environmental stats.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Interactive Graphs:</a:t>
            </a:r>
            <a:endParaRPr lang="en-US" sz="2400" dirty="0"/>
          </a:p>
          <a:p>
            <a:pPr lvl="1"/>
            <a:r>
              <a:rPr lang="en-US" dirty="0"/>
              <a:t>Powered by </a:t>
            </a:r>
            <a:r>
              <a:rPr lang="en-US" dirty="0" err="1"/>
              <a:t>Chart.js</a:t>
            </a:r>
            <a:r>
              <a:rPr lang="en-US" dirty="0"/>
              <a:t> for responsive trend analysis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1FF48D-FC67-11F5-2F1F-6683B37F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72" y="473976"/>
            <a:ext cx="4197927" cy="17440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F66FD0-D625-D98F-E5B2-025C936D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124" y="4640018"/>
            <a:ext cx="4060214" cy="19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6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A60-9B48-3479-ECD1-CA45D06C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744498"/>
            <a:ext cx="10515600" cy="1325563"/>
          </a:xfrm>
        </p:spPr>
        <p:txBody>
          <a:bodyPr/>
          <a:lstStyle/>
          <a:p>
            <a:r>
              <a:rPr lang="en-US" b="1" u="sng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23A6-814D-0A7F-5CE7-CA3EE0E4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407006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Expand Data Sources: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 APIs for real-time global air quality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Enhanced Visuals: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animations and more intuitive user experiences.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Mobile Optimization: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responsiveness for smaller screens.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8C9D-9E4F-0F4A-8AD6-F5615C83F13B}"/>
              </a:ext>
            </a:extLst>
          </p:cNvPr>
          <p:cNvSpPr txBox="1"/>
          <p:nvPr/>
        </p:nvSpPr>
        <p:spPr>
          <a:xfrm>
            <a:off x="644236" y="414706"/>
            <a:ext cx="5985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Calibri Light (Headings)"/>
              </a:rPr>
              <a:t>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6903E-56B4-C355-7004-9F641AAA7C28}"/>
              </a:ext>
            </a:extLst>
          </p:cNvPr>
          <p:cNvSpPr txBox="1"/>
          <p:nvPr/>
        </p:nvSpPr>
        <p:spPr>
          <a:xfrm>
            <a:off x="644236" y="168374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Dynamic chart.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Displaying real-time air quality updates</a:t>
            </a:r>
          </a:p>
        </p:txBody>
      </p:sp>
    </p:spTree>
    <p:extLst>
      <p:ext uri="{BB962C8B-B14F-4D97-AF65-F5344CB8AC3E}">
        <p14:creationId xmlns:p14="http://schemas.microsoft.com/office/powerpoint/2010/main" val="121308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C8AB2-00D0-2284-1A07-07B9CD1CF40F}"/>
              </a:ext>
            </a:extLst>
          </p:cNvPr>
          <p:cNvSpPr txBox="1"/>
          <p:nvPr/>
        </p:nvSpPr>
        <p:spPr>
          <a:xfrm>
            <a:off x="845127" y="1136073"/>
            <a:ext cx="689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effectLst/>
                <a:latin typeface="-apple-system"/>
                <a:hlinkClick r:id="rId2"/>
              </a:rPr>
              <a:t>https://</a:t>
            </a:r>
            <a:r>
              <a:rPr lang="en-US" b="1" i="0" u="sng" dirty="0" err="1">
                <a:effectLst/>
                <a:latin typeface="-apple-system"/>
                <a:hlinkClick r:id="rId2"/>
              </a:rPr>
              <a:t>tunmyintmokhaung.github.io</a:t>
            </a:r>
            <a:r>
              <a:rPr lang="en-US" b="1" i="0" u="sng" dirty="0">
                <a:effectLst/>
                <a:latin typeface="-apple-system"/>
                <a:hlinkClick r:id="rId2"/>
              </a:rPr>
              <a:t>/</a:t>
            </a:r>
            <a:r>
              <a:rPr lang="en-US" b="1" i="0" u="sng" dirty="0" err="1">
                <a:effectLst/>
                <a:latin typeface="-apple-system"/>
                <a:hlinkClick r:id="rId2"/>
              </a:rPr>
              <a:t>web_design</a:t>
            </a:r>
            <a:r>
              <a:rPr lang="en-US" b="1" i="0" u="sng" dirty="0">
                <a:effectLst/>
                <a:latin typeface="-apple-system"/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9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Calibri (Body)</vt:lpstr>
      <vt:lpstr>Calibri Light (Headings)</vt:lpstr>
      <vt:lpstr>Arial</vt:lpstr>
      <vt:lpstr>Calibri</vt:lpstr>
      <vt:lpstr>Calibri Light</vt:lpstr>
      <vt:lpstr>Office Theme</vt:lpstr>
      <vt:lpstr>Web Design Assignment: Air Quality Monitoring Dashboard </vt:lpstr>
      <vt:lpstr>Project Overview</vt:lpstr>
      <vt:lpstr>Technology Stack</vt:lpstr>
      <vt:lpstr>Key Features</vt:lpstr>
      <vt:lpstr>Data Visualization</vt:lpstr>
      <vt:lpstr>UI Design</vt:lpstr>
      <vt:lpstr>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Assignment: Air Quality Monitoring Dashboard</dc:title>
  <dc:creator>Administrator</dc:creator>
  <cp:lastModifiedBy>Administrator</cp:lastModifiedBy>
  <cp:revision>4</cp:revision>
  <dcterms:created xsi:type="dcterms:W3CDTF">2024-11-19T04:47:13Z</dcterms:created>
  <dcterms:modified xsi:type="dcterms:W3CDTF">2024-11-26T06:48:19Z</dcterms:modified>
</cp:coreProperties>
</file>