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Anton"/>
      <p:regular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13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3" roundtripDataSignature="AMtx7miA5Aq/XXG+rpmd7JfrhE0OeSRM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Anto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ctrTitle"/>
          </p:nvPr>
        </p:nvSpPr>
        <p:spPr>
          <a:xfrm>
            <a:off x="2093100" y="540000"/>
            <a:ext cx="495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5200"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1773000" y="2592600"/>
            <a:ext cx="5598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 flipH="1" rot="10800000">
            <a:off x="869700" y="2150450"/>
            <a:ext cx="782700" cy="60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0"/>
          <p:cNvCxnSpPr/>
          <p:nvPr/>
        </p:nvCxnSpPr>
        <p:spPr>
          <a:xfrm flipH="1" rot="10800000">
            <a:off x="4813575" y="300300"/>
            <a:ext cx="498300" cy="42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0"/>
          <p:cNvCxnSpPr/>
          <p:nvPr/>
        </p:nvCxnSpPr>
        <p:spPr>
          <a:xfrm flipH="1" rot="10800000">
            <a:off x="1357525" y="4142825"/>
            <a:ext cx="477900" cy="40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8120800" y="1692975"/>
            <a:ext cx="860400" cy="82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0"/>
          <p:cNvCxnSpPr/>
          <p:nvPr/>
        </p:nvCxnSpPr>
        <p:spPr>
          <a:xfrm flipH="1" rot="10800000">
            <a:off x="1408250" y="839225"/>
            <a:ext cx="203400" cy="17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0"/>
          <p:cNvCxnSpPr/>
          <p:nvPr/>
        </p:nvCxnSpPr>
        <p:spPr>
          <a:xfrm flipH="1" rot="10800000">
            <a:off x="7598650" y="3970325"/>
            <a:ext cx="203400" cy="17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5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9"/>
          <p:cNvGrpSpPr/>
          <p:nvPr/>
        </p:nvGrpSpPr>
        <p:grpSpPr>
          <a:xfrm>
            <a:off x="179675" y="108775"/>
            <a:ext cx="8920450" cy="4887725"/>
            <a:chOff x="179675" y="108775"/>
            <a:chExt cx="8920450" cy="4887725"/>
          </a:xfrm>
        </p:grpSpPr>
        <p:sp>
          <p:nvSpPr>
            <p:cNvPr id="148" name="Google Shape;148;p19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3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102550" y="1701100"/>
            <a:ext cx="49389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title"/>
          </p:nvPr>
        </p:nvSpPr>
        <p:spPr>
          <a:xfrm>
            <a:off x="3106200" y="2700000"/>
            <a:ext cx="29316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cxnSp>
        <p:nvCxnSpPr>
          <p:cNvPr id="78" name="Google Shape;78;p11"/>
          <p:cNvCxnSpPr/>
          <p:nvPr/>
        </p:nvCxnSpPr>
        <p:spPr>
          <a:xfrm flipH="1" rot="10800000">
            <a:off x="1463763" y="2599325"/>
            <a:ext cx="384000" cy="38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hasCustomPrompt="1" type="title"/>
          </p:nvPr>
        </p:nvSpPr>
        <p:spPr>
          <a:xfrm>
            <a:off x="900000" y="990000"/>
            <a:ext cx="73440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1" type="subTitle"/>
          </p:nvPr>
        </p:nvSpPr>
        <p:spPr>
          <a:xfrm>
            <a:off x="900000" y="2953500"/>
            <a:ext cx="73440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12"/>
          <p:cNvCxnSpPr/>
          <p:nvPr/>
        </p:nvCxnSpPr>
        <p:spPr>
          <a:xfrm flipH="1" rot="10800000">
            <a:off x="1512225" y="4104825"/>
            <a:ext cx="782700" cy="60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2"/>
          <p:cNvCxnSpPr/>
          <p:nvPr/>
        </p:nvCxnSpPr>
        <p:spPr>
          <a:xfrm flipH="1" rot="10800000">
            <a:off x="2161275" y="326550"/>
            <a:ext cx="498300" cy="42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2"/>
          <p:cNvCxnSpPr/>
          <p:nvPr/>
        </p:nvCxnSpPr>
        <p:spPr>
          <a:xfrm flipH="1" rot="10800000">
            <a:off x="5596275" y="4604400"/>
            <a:ext cx="477900" cy="40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2"/>
          <p:cNvCxnSpPr/>
          <p:nvPr/>
        </p:nvCxnSpPr>
        <p:spPr>
          <a:xfrm flipH="1" rot="10800000">
            <a:off x="7993800" y="300300"/>
            <a:ext cx="860400" cy="82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2"/>
          <p:cNvCxnSpPr/>
          <p:nvPr/>
        </p:nvCxnSpPr>
        <p:spPr>
          <a:xfrm flipH="1" rot="10800000">
            <a:off x="516600" y="625650"/>
            <a:ext cx="203400" cy="17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2"/>
          <p:cNvCxnSpPr/>
          <p:nvPr/>
        </p:nvCxnSpPr>
        <p:spPr>
          <a:xfrm flipH="1" rot="10800000">
            <a:off x="8605275" y="3244650"/>
            <a:ext cx="203400" cy="17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2"/>
          <p:cNvCxnSpPr/>
          <p:nvPr/>
        </p:nvCxnSpPr>
        <p:spPr>
          <a:xfrm flipH="1" rot="10800000">
            <a:off x="221700" y="2656950"/>
            <a:ext cx="498300" cy="42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20000" y="2179250"/>
            <a:ext cx="2231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2" type="subTitle"/>
          </p:nvPr>
        </p:nvSpPr>
        <p:spPr>
          <a:xfrm>
            <a:off x="3456300" y="2179250"/>
            <a:ext cx="2231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720000" y="540000"/>
            <a:ext cx="3852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3" type="subTitle"/>
          </p:nvPr>
        </p:nvSpPr>
        <p:spPr>
          <a:xfrm>
            <a:off x="6192600" y="2179250"/>
            <a:ext cx="2231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4" type="subTitle"/>
          </p:nvPr>
        </p:nvSpPr>
        <p:spPr>
          <a:xfrm>
            <a:off x="720025" y="1832675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5" type="subTitle"/>
          </p:nvPr>
        </p:nvSpPr>
        <p:spPr>
          <a:xfrm>
            <a:off x="3456300" y="1832675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6" type="subTitle"/>
          </p:nvPr>
        </p:nvSpPr>
        <p:spPr>
          <a:xfrm>
            <a:off x="6192600" y="1832675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7" type="subTitle"/>
          </p:nvPr>
        </p:nvSpPr>
        <p:spPr>
          <a:xfrm>
            <a:off x="720000" y="3469075"/>
            <a:ext cx="2231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8" type="subTitle"/>
          </p:nvPr>
        </p:nvSpPr>
        <p:spPr>
          <a:xfrm>
            <a:off x="3456300" y="3469075"/>
            <a:ext cx="2231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6192600" y="3469075"/>
            <a:ext cx="2231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3" type="subTitle"/>
          </p:nvPr>
        </p:nvSpPr>
        <p:spPr>
          <a:xfrm>
            <a:off x="720025" y="3122500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4" type="subTitle"/>
          </p:nvPr>
        </p:nvSpPr>
        <p:spPr>
          <a:xfrm>
            <a:off x="3456300" y="3122500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5" type="subTitle"/>
          </p:nvPr>
        </p:nvSpPr>
        <p:spPr>
          <a:xfrm>
            <a:off x="6192600" y="3122500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b="1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 flipH="1" rot="10800000">
            <a:off x="590550" y="1832675"/>
            <a:ext cx="258900" cy="25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3"/>
          <p:cNvCxnSpPr/>
          <p:nvPr/>
        </p:nvCxnSpPr>
        <p:spPr>
          <a:xfrm flipH="1" rot="10800000">
            <a:off x="3926225" y="4529875"/>
            <a:ext cx="308100" cy="30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3"/>
          <p:cNvCxnSpPr/>
          <p:nvPr/>
        </p:nvCxnSpPr>
        <p:spPr>
          <a:xfrm flipH="1" rot="10800000">
            <a:off x="375700" y="4281125"/>
            <a:ext cx="384000" cy="38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5687700" y="2992900"/>
            <a:ext cx="129600" cy="12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3"/>
          <p:cNvCxnSpPr/>
          <p:nvPr/>
        </p:nvCxnSpPr>
        <p:spPr>
          <a:xfrm flipH="1" rot="10800000">
            <a:off x="8468038" y="4412400"/>
            <a:ext cx="384000" cy="38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13"/>
          <p:cNvCxnSpPr/>
          <p:nvPr/>
        </p:nvCxnSpPr>
        <p:spPr>
          <a:xfrm flipH="1" rot="10800000">
            <a:off x="3619763" y="356300"/>
            <a:ext cx="921000" cy="92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3"/>
          <p:cNvCxnSpPr/>
          <p:nvPr/>
        </p:nvCxnSpPr>
        <p:spPr>
          <a:xfrm flipH="1" rot="10800000">
            <a:off x="2924475" y="2626850"/>
            <a:ext cx="308100" cy="30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4"/>
          <p:cNvCxnSpPr/>
          <p:nvPr/>
        </p:nvCxnSpPr>
        <p:spPr>
          <a:xfrm flipH="1" rot="10800000">
            <a:off x="506600" y="455850"/>
            <a:ext cx="949200" cy="54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4"/>
          <p:cNvCxnSpPr/>
          <p:nvPr/>
        </p:nvCxnSpPr>
        <p:spPr>
          <a:xfrm flipH="1" rot="10800000">
            <a:off x="201550" y="3429825"/>
            <a:ext cx="475500" cy="27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4"/>
          <p:cNvCxnSpPr/>
          <p:nvPr/>
        </p:nvCxnSpPr>
        <p:spPr>
          <a:xfrm flipH="1" rot="10800000">
            <a:off x="2903650" y="730350"/>
            <a:ext cx="475500" cy="27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4"/>
          <p:cNvCxnSpPr/>
          <p:nvPr/>
        </p:nvCxnSpPr>
        <p:spPr>
          <a:xfrm flipH="1" rot="10800000">
            <a:off x="5364538" y="362400"/>
            <a:ext cx="1272900" cy="735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4"/>
          <p:cNvCxnSpPr/>
          <p:nvPr/>
        </p:nvCxnSpPr>
        <p:spPr>
          <a:xfrm flipH="1" rot="10800000">
            <a:off x="8517975" y="2567775"/>
            <a:ext cx="785700" cy="473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4"/>
          <p:cNvCxnSpPr/>
          <p:nvPr/>
        </p:nvCxnSpPr>
        <p:spPr>
          <a:xfrm flipH="1" rot="10800000">
            <a:off x="3562475" y="3704325"/>
            <a:ext cx="475500" cy="274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4"/>
          <p:cNvCxnSpPr/>
          <p:nvPr/>
        </p:nvCxnSpPr>
        <p:spPr>
          <a:xfrm flipH="1" rot="10800000">
            <a:off x="6378550" y="2752575"/>
            <a:ext cx="180000" cy="10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4"/>
          <p:cNvCxnSpPr/>
          <p:nvPr/>
        </p:nvCxnSpPr>
        <p:spPr>
          <a:xfrm flipH="1" rot="10800000">
            <a:off x="8622825" y="352050"/>
            <a:ext cx="180000" cy="10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4"/>
          <p:cNvSpPr txBox="1"/>
          <p:nvPr>
            <p:ph idx="1" type="subTitle"/>
          </p:nvPr>
        </p:nvSpPr>
        <p:spPr>
          <a:xfrm>
            <a:off x="4574525" y="2571750"/>
            <a:ext cx="38520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4525" y="1513950"/>
            <a:ext cx="30771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15"/>
          <p:cNvCxnSpPr/>
          <p:nvPr/>
        </p:nvCxnSpPr>
        <p:spPr>
          <a:xfrm flipH="1" rot="10800000">
            <a:off x="6488700" y="1822675"/>
            <a:ext cx="629700" cy="629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/>
          <p:nvPr/>
        </p:nvCxnSpPr>
        <p:spPr>
          <a:xfrm flipH="1" rot="10800000">
            <a:off x="4337350" y="1060550"/>
            <a:ext cx="258900" cy="25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5"/>
          <p:cNvCxnSpPr/>
          <p:nvPr/>
        </p:nvCxnSpPr>
        <p:spPr>
          <a:xfrm flipH="1" rot="10800000">
            <a:off x="8424000" y="800300"/>
            <a:ext cx="308100" cy="308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/>
          <p:nvPr/>
        </p:nvCxnSpPr>
        <p:spPr>
          <a:xfrm flipH="1" rot="10800000">
            <a:off x="8232000" y="3709950"/>
            <a:ext cx="384000" cy="38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 flipH="1" rot="10800000">
            <a:off x="899988" y="762350"/>
            <a:ext cx="384000" cy="38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flipH="1" rot="10800000">
            <a:off x="1117063" y="4093950"/>
            <a:ext cx="384000" cy="384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flipH="1" rot="10800000">
            <a:off x="5097175" y="3907850"/>
            <a:ext cx="258900" cy="258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5"/>
          <p:cNvSpPr txBox="1"/>
          <p:nvPr>
            <p:ph type="title"/>
          </p:nvPr>
        </p:nvSpPr>
        <p:spPr>
          <a:xfrm>
            <a:off x="720000" y="1816050"/>
            <a:ext cx="385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720000" y="2567775"/>
            <a:ext cx="30135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302638" y="1983988"/>
            <a:ext cx="453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2" type="title"/>
          </p:nvPr>
        </p:nvSpPr>
        <p:spPr>
          <a:xfrm>
            <a:off x="3914100" y="1311400"/>
            <a:ext cx="1315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50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3031425" y="2580800"/>
            <a:ext cx="30810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720000" y="540000"/>
            <a:ext cx="7524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720000" y="1279800"/>
            <a:ext cx="7704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>
                <a:latin typeface="Nunito"/>
                <a:ea typeface="Nunito"/>
                <a:cs typeface="Nunito"/>
                <a:sym typeface="Nunito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139" name="Google Shape;139;p17"/>
          <p:cNvCxnSpPr/>
          <p:nvPr/>
        </p:nvCxnSpPr>
        <p:spPr>
          <a:xfrm flipH="1" rot="10800000">
            <a:off x="-266100" y="2819800"/>
            <a:ext cx="782700" cy="609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7"/>
          <p:cNvCxnSpPr/>
          <p:nvPr/>
        </p:nvCxnSpPr>
        <p:spPr>
          <a:xfrm flipH="1" rot="10800000">
            <a:off x="3165775" y="0"/>
            <a:ext cx="498300" cy="426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17"/>
          <p:cNvCxnSpPr/>
          <p:nvPr/>
        </p:nvCxnSpPr>
        <p:spPr>
          <a:xfrm flipH="1" rot="10800000">
            <a:off x="5596275" y="4604400"/>
            <a:ext cx="477900" cy="40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7"/>
          <p:cNvCxnSpPr/>
          <p:nvPr/>
        </p:nvCxnSpPr>
        <p:spPr>
          <a:xfrm flipH="1" rot="10800000">
            <a:off x="7993800" y="300300"/>
            <a:ext cx="860400" cy="823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7"/>
          <p:cNvCxnSpPr/>
          <p:nvPr/>
        </p:nvCxnSpPr>
        <p:spPr>
          <a:xfrm flipH="1" rot="10800000">
            <a:off x="516600" y="625650"/>
            <a:ext cx="203400" cy="17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7"/>
          <p:cNvCxnSpPr/>
          <p:nvPr/>
        </p:nvCxnSpPr>
        <p:spPr>
          <a:xfrm flipH="1" rot="10800000">
            <a:off x="8528200" y="3083850"/>
            <a:ext cx="203400" cy="17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20000" y="552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b="0" i="0" sz="2800" u="none" cap="none" strike="noStrik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b="0" i="0" sz="2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20000" y="126003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SemiBold"/>
              <a:buChar char="●"/>
              <a:defRPr b="0" i="0" sz="18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Char char="○"/>
              <a:defRPr b="0" i="0" sz="16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 b="0" i="0" sz="14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 b="0" i="0" sz="14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 b="0" i="0" sz="14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 b="0" i="0" sz="14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 b="0" i="0" sz="14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 b="0" i="0" sz="14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 b="0" i="0" sz="1400" u="none" cap="none" strike="noStrik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8" name="Google Shape;8;p9"/>
          <p:cNvSpPr/>
          <p:nvPr/>
        </p:nvSpPr>
        <p:spPr>
          <a:xfrm>
            <a:off x="89025" y="3986400"/>
            <a:ext cx="19500" cy="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8318625" y="100200"/>
            <a:ext cx="19500" cy="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/>
          <p:nvPr/>
        </p:nvSpPr>
        <p:spPr>
          <a:xfrm>
            <a:off x="5651625" y="100200"/>
            <a:ext cx="19500" cy="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179675" y="108775"/>
            <a:ext cx="8920450" cy="4887725"/>
            <a:chOff x="179675" y="108775"/>
            <a:chExt cx="8920450" cy="4887725"/>
          </a:xfrm>
        </p:grpSpPr>
        <p:sp>
          <p:nvSpPr>
            <p:cNvPr id="12" name="Google Shape;12;p9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>
            <p:ph type="ctrTitle"/>
          </p:nvPr>
        </p:nvSpPr>
        <p:spPr>
          <a:xfrm>
            <a:off x="1284270" y="180910"/>
            <a:ext cx="6454998" cy="20237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Let's Equip Our Future House in 3D!</a:t>
            </a:r>
            <a:endParaRPr b="1"/>
          </a:p>
        </p:txBody>
      </p:sp>
      <p:sp>
        <p:nvSpPr>
          <p:cNvPr id="207" name="Google Shape;207;p1"/>
          <p:cNvSpPr txBox="1"/>
          <p:nvPr>
            <p:ph idx="1" type="subTitle"/>
          </p:nvPr>
        </p:nvSpPr>
        <p:spPr>
          <a:xfrm>
            <a:off x="2788175" y="2264575"/>
            <a:ext cx="4099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/>
              <a:t>Outfitting a Mars Habitat: A 3D Print Challenge</a:t>
            </a:r>
            <a:endParaRPr b="1" sz="2400"/>
          </a:p>
        </p:txBody>
      </p:sp>
      <p:grpSp>
        <p:nvGrpSpPr>
          <p:cNvPr id="208" name="Google Shape;208;p1"/>
          <p:cNvGrpSpPr/>
          <p:nvPr/>
        </p:nvGrpSpPr>
        <p:grpSpPr>
          <a:xfrm>
            <a:off x="1835535" y="3283616"/>
            <a:ext cx="5472916" cy="5471576"/>
            <a:chOff x="1835535" y="3283616"/>
            <a:chExt cx="5472916" cy="5471576"/>
          </a:xfrm>
        </p:grpSpPr>
        <p:sp>
          <p:nvSpPr>
            <p:cNvPr id="209" name="Google Shape;209;p1"/>
            <p:cNvSpPr/>
            <p:nvPr/>
          </p:nvSpPr>
          <p:spPr>
            <a:xfrm>
              <a:off x="3077937" y="7584979"/>
              <a:ext cx="3736781" cy="928805"/>
            </a:xfrm>
            <a:custGeom>
              <a:rect b="b" l="l" r="r" t="t"/>
              <a:pathLst>
                <a:path extrusionOk="0" h="13870" w="55802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489772" y="3447279"/>
              <a:ext cx="2655363" cy="1065212"/>
            </a:xfrm>
            <a:custGeom>
              <a:rect b="b" l="l" r="r" t="t"/>
              <a:pathLst>
                <a:path extrusionOk="0" h="15907" w="39653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864129" y="3990097"/>
              <a:ext cx="4833333" cy="2679872"/>
            </a:xfrm>
            <a:custGeom>
              <a:rect b="b" l="l" r="r" t="t"/>
              <a:pathLst>
                <a:path extrusionOk="0" h="40019" w="72177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943215" y="4496018"/>
              <a:ext cx="1037957" cy="766548"/>
            </a:xfrm>
            <a:custGeom>
              <a:rect b="b" l="l" r="r" t="t"/>
              <a:pathLst>
                <a:path extrusionOk="0" h="11447" w="1550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2413778" y="4490593"/>
              <a:ext cx="4602839" cy="3526779"/>
            </a:xfrm>
            <a:custGeom>
              <a:rect b="b" l="l" r="r" t="t"/>
              <a:pathLst>
                <a:path extrusionOk="0" h="52666" w="68735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2702866" y="4793342"/>
              <a:ext cx="4605585" cy="3517270"/>
            </a:xfrm>
            <a:custGeom>
              <a:rect b="b" l="l" r="r" t="t"/>
              <a:pathLst>
                <a:path extrusionOk="0" h="52524" w="68776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915960" y="4298270"/>
              <a:ext cx="4924673" cy="3402693"/>
            </a:xfrm>
            <a:custGeom>
              <a:rect b="b" l="l" r="r" t="t"/>
              <a:pathLst>
                <a:path extrusionOk="0" h="50813" w="73541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835535" y="3316362"/>
              <a:ext cx="4570093" cy="3090368"/>
            </a:xfrm>
            <a:custGeom>
              <a:rect b="b" l="l" r="r" t="t"/>
              <a:pathLst>
                <a:path extrusionOk="0" h="46149" w="68246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2543288" y="3283616"/>
              <a:ext cx="2452191" cy="901550"/>
            </a:xfrm>
            <a:custGeom>
              <a:rect b="b" l="l" r="r" t="t"/>
              <a:pathLst>
                <a:path extrusionOk="0" h="13463" w="36619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448856" y="7850897"/>
              <a:ext cx="3027689" cy="904295"/>
            </a:xfrm>
            <a:custGeom>
              <a:rect b="b" l="l" r="r" t="t"/>
              <a:pathLst>
                <a:path extrusionOk="0" h="13504" w="45213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472393" y="7919134"/>
              <a:ext cx="66898" cy="8237"/>
            </a:xfrm>
            <a:custGeom>
              <a:rect b="b" l="l" r="r" t="t"/>
              <a:pathLst>
                <a:path extrusionOk="0" h="123" w="999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>
            <p:ph idx="1" type="subTitle"/>
          </p:nvPr>
        </p:nvSpPr>
        <p:spPr>
          <a:xfrm>
            <a:off x="2106485" y="1732221"/>
            <a:ext cx="6517468" cy="1225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challenge aims to help astronauts on a one-year mission exploring the Mars planet.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Astronauts will use the 3D printers they have to craft the necessary tools and items required to survive and work.</a:t>
            </a:r>
            <a:endParaRPr/>
          </a:p>
        </p:txBody>
      </p:sp>
      <p:grpSp>
        <p:nvGrpSpPr>
          <p:cNvPr id="225" name="Google Shape;225;p2"/>
          <p:cNvGrpSpPr/>
          <p:nvPr/>
        </p:nvGrpSpPr>
        <p:grpSpPr>
          <a:xfrm>
            <a:off x="179975" y="2926572"/>
            <a:ext cx="2708051" cy="2094991"/>
            <a:chOff x="179975" y="2926572"/>
            <a:chExt cx="2708051" cy="2094991"/>
          </a:xfrm>
        </p:grpSpPr>
        <p:sp>
          <p:nvSpPr>
            <p:cNvPr id="226" name="Google Shape;226;p2"/>
            <p:cNvSpPr/>
            <p:nvPr/>
          </p:nvSpPr>
          <p:spPr>
            <a:xfrm rot="10519791">
              <a:off x="2612592" y="4845381"/>
              <a:ext cx="76486" cy="76486"/>
            </a:xfrm>
            <a:custGeom>
              <a:rect b="b" l="l" r="r" t="t"/>
              <a:pathLst>
                <a:path extrusionOk="0" h="1290" w="1290">
                  <a:moveTo>
                    <a:pt x="519" y="1"/>
                  </a:moveTo>
                  <a:lnTo>
                    <a:pt x="284" y="111"/>
                  </a:lnTo>
                  <a:lnTo>
                    <a:pt x="111" y="284"/>
                  </a:lnTo>
                  <a:lnTo>
                    <a:pt x="1" y="504"/>
                  </a:lnTo>
                  <a:lnTo>
                    <a:pt x="1" y="645"/>
                  </a:lnTo>
                  <a:lnTo>
                    <a:pt x="1" y="771"/>
                  </a:lnTo>
                  <a:lnTo>
                    <a:pt x="111" y="1007"/>
                  </a:lnTo>
                  <a:lnTo>
                    <a:pt x="284" y="1180"/>
                  </a:lnTo>
                  <a:lnTo>
                    <a:pt x="519" y="1274"/>
                  </a:lnTo>
                  <a:lnTo>
                    <a:pt x="645" y="1290"/>
                  </a:lnTo>
                  <a:lnTo>
                    <a:pt x="771" y="1274"/>
                  </a:lnTo>
                  <a:lnTo>
                    <a:pt x="1007" y="1180"/>
                  </a:lnTo>
                  <a:lnTo>
                    <a:pt x="1180" y="1007"/>
                  </a:lnTo>
                  <a:lnTo>
                    <a:pt x="1290" y="771"/>
                  </a:lnTo>
                  <a:lnTo>
                    <a:pt x="1290" y="645"/>
                  </a:lnTo>
                  <a:lnTo>
                    <a:pt x="1290" y="504"/>
                  </a:lnTo>
                  <a:lnTo>
                    <a:pt x="1180" y="284"/>
                  </a:lnTo>
                  <a:lnTo>
                    <a:pt x="1007" y="111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 rot="10519791">
              <a:off x="2537748" y="4639241"/>
              <a:ext cx="76486" cy="76486"/>
            </a:xfrm>
            <a:custGeom>
              <a:rect b="b" l="l" r="r" t="t"/>
              <a:pathLst>
                <a:path extrusionOk="0" h="1290" w="1290">
                  <a:moveTo>
                    <a:pt x="503" y="1"/>
                  </a:moveTo>
                  <a:lnTo>
                    <a:pt x="283" y="111"/>
                  </a:lnTo>
                  <a:lnTo>
                    <a:pt x="110" y="284"/>
                  </a:lnTo>
                  <a:lnTo>
                    <a:pt x="0" y="520"/>
                  </a:lnTo>
                  <a:lnTo>
                    <a:pt x="0" y="645"/>
                  </a:lnTo>
                  <a:lnTo>
                    <a:pt x="0" y="771"/>
                  </a:lnTo>
                  <a:lnTo>
                    <a:pt x="110" y="1007"/>
                  </a:lnTo>
                  <a:lnTo>
                    <a:pt x="283" y="1180"/>
                  </a:lnTo>
                  <a:lnTo>
                    <a:pt x="503" y="1274"/>
                  </a:lnTo>
                  <a:lnTo>
                    <a:pt x="645" y="1290"/>
                  </a:lnTo>
                  <a:lnTo>
                    <a:pt x="770" y="1274"/>
                  </a:lnTo>
                  <a:lnTo>
                    <a:pt x="1006" y="1180"/>
                  </a:lnTo>
                  <a:lnTo>
                    <a:pt x="1179" y="1007"/>
                  </a:lnTo>
                  <a:lnTo>
                    <a:pt x="1273" y="771"/>
                  </a:lnTo>
                  <a:lnTo>
                    <a:pt x="1289" y="645"/>
                  </a:lnTo>
                  <a:lnTo>
                    <a:pt x="1273" y="520"/>
                  </a:lnTo>
                  <a:lnTo>
                    <a:pt x="1179" y="284"/>
                  </a:lnTo>
                  <a:lnTo>
                    <a:pt x="1006" y="111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 rot="10519791">
              <a:off x="1360044" y="4712323"/>
              <a:ext cx="21464" cy="10317"/>
            </a:xfrm>
            <a:custGeom>
              <a:rect b="b" l="l" r="r" t="t"/>
              <a:pathLst>
                <a:path extrusionOk="0" h="174" w="362">
                  <a:moveTo>
                    <a:pt x="157" y="0"/>
                  </a:moveTo>
                  <a:lnTo>
                    <a:pt x="63" y="79"/>
                  </a:lnTo>
                  <a:lnTo>
                    <a:pt x="16" y="47"/>
                  </a:lnTo>
                  <a:lnTo>
                    <a:pt x="0" y="63"/>
                  </a:lnTo>
                  <a:lnTo>
                    <a:pt x="157" y="142"/>
                  </a:lnTo>
                  <a:lnTo>
                    <a:pt x="362" y="173"/>
                  </a:lnTo>
                  <a:lnTo>
                    <a:pt x="299" y="63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 rot="10519791">
              <a:off x="1118579" y="3918914"/>
              <a:ext cx="14052" cy="13103"/>
            </a:xfrm>
            <a:custGeom>
              <a:rect b="b" l="l" r="r" t="t"/>
              <a:pathLst>
                <a:path extrusionOk="0" h="221" w="237">
                  <a:moveTo>
                    <a:pt x="111" y="1"/>
                  </a:moveTo>
                  <a:lnTo>
                    <a:pt x="1" y="32"/>
                  </a:lnTo>
                  <a:lnTo>
                    <a:pt x="16" y="142"/>
                  </a:lnTo>
                  <a:lnTo>
                    <a:pt x="16" y="205"/>
                  </a:lnTo>
                  <a:lnTo>
                    <a:pt x="95" y="221"/>
                  </a:lnTo>
                  <a:lnTo>
                    <a:pt x="236" y="126"/>
                  </a:lnTo>
                  <a:lnTo>
                    <a:pt x="236" y="9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 rot="10519791">
              <a:off x="1137255" y="3944884"/>
              <a:ext cx="4743" cy="6581"/>
            </a:xfrm>
            <a:custGeom>
              <a:rect b="b" l="l" r="r" t="t"/>
              <a:pathLst>
                <a:path extrusionOk="0" h="111" w="80">
                  <a:moveTo>
                    <a:pt x="1" y="1"/>
                  </a:moveTo>
                  <a:lnTo>
                    <a:pt x="1" y="48"/>
                  </a:lnTo>
                  <a:lnTo>
                    <a:pt x="79" y="1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 rot="10519791">
              <a:off x="1148869" y="3951176"/>
              <a:ext cx="9368" cy="2905"/>
            </a:xfrm>
            <a:custGeom>
              <a:rect b="b" l="l" r="r" t="t"/>
              <a:pathLst>
                <a:path extrusionOk="0" h="49" w="158">
                  <a:moveTo>
                    <a:pt x="158" y="1"/>
                  </a:moveTo>
                  <a:lnTo>
                    <a:pt x="1" y="32"/>
                  </a:lnTo>
                  <a:lnTo>
                    <a:pt x="79" y="48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 rot="10519791">
              <a:off x="1167096" y="3958359"/>
              <a:ext cx="3795" cy="1008"/>
            </a:xfrm>
            <a:custGeom>
              <a:rect b="b" l="l" r="r" t="t"/>
              <a:pathLst>
                <a:path extrusionOk="0" h="17" w="64">
                  <a:moveTo>
                    <a:pt x="63" y="1"/>
                  </a:moveTo>
                  <a:lnTo>
                    <a:pt x="0" y="17"/>
                  </a:lnTo>
                  <a:lnTo>
                    <a:pt x="48" y="17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 rot="10519791">
              <a:off x="1189240" y="3963899"/>
              <a:ext cx="7530" cy="4684"/>
            </a:xfrm>
            <a:custGeom>
              <a:rect b="b" l="l" r="r" t="t"/>
              <a:pathLst>
                <a:path extrusionOk="0" h="79" w="127">
                  <a:moveTo>
                    <a:pt x="127" y="0"/>
                  </a:moveTo>
                  <a:lnTo>
                    <a:pt x="1" y="16"/>
                  </a:lnTo>
                  <a:lnTo>
                    <a:pt x="95" y="79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B2C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 rot="10519791">
              <a:off x="1780802" y="3449529"/>
              <a:ext cx="41089" cy="41030"/>
            </a:xfrm>
            <a:custGeom>
              <a:rect b="b" l="l" r="r" t="t"/>
              <a:pathLst>
                <a:path extrusionOk="0" h="692" w="693">
                  <a:moveTo>
                    <a:pt x="237" y="0"/>
                  </a:moveTo>
                  <a:lnTo>
                    <a:pt x="32" y="173"/>
                  </a:lnTo>
                  <a:lnTo>
                    <a:pt x="1" y="314"/>
                  </a:lnTo>
                  <a:lnTo>
                    <a:pt x="1" y="456"/>
                  </a:lnTo>
                  <a:lnTo>
                    <a:pt x="174" y="660"/>
                  </a:lnTo>
                  <a:lnTo>
                    <a:pt x="315" y="692"/>
                  </a:lnTo>
                  <a:lnTo>
                    <a:pt x="457" y="676"/>
                  </a:lnTo>
                  <a:lnTo>
                    <a:pt x="661" y="519"/>
                  </a:lnTo>
                  <a:lnTo>
                    <a:pt x="692" y="377"/>
                  </a:lnTo>
                  <a:lnTo>
                    <a:pt x="677" y="236"/>
                  </a:lnTo>
                  <a:lnTo>
                    <a:pt x="520" y="31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 rot="10519791">
              <a:off x="1246400" y="4106581"/>
              <a:ext cx="41030" cy="41030"/>
            </a:xfrm>
            <a:custGeom>
              <a:rect b="b" l="l" r="r" t="t"/>
              <a:pathLst>
                <a:path extrusionOk="0" h="692" w="692">
                  <a:moveTo>
                    <a:pt x="378" y="0"/>
                  </a:moveTo>
                  <a:lnTo>
                    <a:pt x="236" y="16"/>
                  </a:lnTo>
                  <a:lnTo>
                    <a:pt x="32" y="173"/>
                  </a:lnTo>
                  <a:lnTo>
                    <a:pt x="0" y="314"/>
                  </a:lnTo>
                  <a:lnTo>
                    <a:pt x="16" y="456"/>
                  </a:lnTo>
                  <a:lnTo>
                    <a:pt x="173" y="660"/>
                  </a:lnTo>
                  <a:lnTo>
                    <a:pt x="315" y="692"/>
                  </a:lnTo>
                  <a:lnTo>
                    <a:pt x="456" y="692"/>
                  </a:lnTo>
                  <a:lnTo>
                    <a:pt x="661" y="519"/>
                  </a:lnTo>
                  <a:lnTo>
                    <a:pt x="692" y="377"/>
                  </a:lnTo>
                  <a:lnTo>
                    <a:pt x="692" y="252"/>
                  </a:lnTo>
                  <a:lnTo>
                    <a:pt x="519" y="3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 rot="10519791">
              <a:off x="951660" y="3477675"/>
              <a:ext cx="96942" cy="101626"/>
            </a:xfrm>
            <a:custGeom>
              <a:rect b="b" l="l" r="r" t="t"/>
              <a:pathLst>
                <a:path extrusionOk="0" h="1714" w="1635">
                  <a:moveTo>
                    <a:pt x="739" y="0"/>
                  </a:moveTo>
                  <a:lnTo>
                    <a:pt x="424" y="94"/>
                  </a:lnTo>
                  <a:lnTo>
                    <a:pt x="189" y="314"/>
                  </a:lnTo>
                  <a:lnTo>
                    <a:pt x="32" y="597"/>
                  </a:lnTo>
                  <a:lnTo>
                    <a:pt x="0" y="770"/>
                  </a:lnTo>
                  <a:lnTo>
                    <a:pt x="0" y="943"/>
                  </a:lnTo>
                  <a:lnTo>
                    <a:pt x="94" y="1257"/>
                  </a:lnTo>
                  <a:lnTo>
                    <a:pt x="299" y="1509"/>
                  </a:lnTo>
                  <a:lnTo>
                    <a:pt x="566" y="1666"/>
                  </a:lnTo>
                  <a:lnTo>
                    <a:pt x="739" y="1698"/>
                  </a:lnTo>
                  <a:lnTo>
                    <a:pt x="912" y="1713"/>
                  </a:lnTo>
                  <a:lnTo>
                    <a:pt x="1210" y="1603"/>
                  </a:lnTo>
                  <a:lnTo>
                    <a:pt x="1446" y="1399"/>
                  </a:lnTo>
                  <a:lnTo>
                    <a:pt x="1603" y="1116"/>
                  </a:lnTo>
                  <a:lnTo>
                    <a:pt x="1635" y="943"/>
                  </a:lnTo>
                  <a:lnTo>
                    <a:pt x="1635" y="770"/>
                  </a:lnTo>
                  <a:lnTo>
                    <a:pt x="1540" y="456"/>
                  </a:lnTo>
                  <a:lnTo>
                    <a:pt x="1336" y="189"/>
                  </a:lnTo>
                  <a:lnTo>
                    <a:pt x="1069" y="32"/>
                  </a:lnTo>
                  <a:lnTo>
                    <a:pt x="896" y="1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 rot="10519791">
              <a:off x="1151526" y="4228520"/>
              <a:ext cx="390555" cy="276833"/>
            </a:xfrm>
            <a:custGeom>
              <a:rect b="b" l="l" r="r" t="t"/>
              <a:pathLst>
                <a:path extrusionOk="0" h="4669" w="6587">
                  <a:moveTo>
                    <a:pt x="331" y="0"/>
                  </a:moveTo>
                  <a:lnTo>
                    <a:pt x="79" y="94"/>
                  </a:lnTo>
                  <a:lnTo>
                    <a:pt x="0" y="189"/>
                  </a:lnTo>
                  <a:lnTo>
                    <a:pt x="6523" y="4668"/>
                  </a:lnTo>
                  <a:lnTo>
                    <a:pt x="6586" y="4558"/>
                  </a:lnTo>
                  <a:lnTo>
                    <a:pt x="6586" y="4291"/>
                  </a:lnTo>
                  <a:lnTo>
                    <a:pt x="6366" y="3757"/>
                  </a:lnTo>
                  <a:lnTo>
                    <a:pt x="5659" y="2892"/>
                  </a:lnTo>
                  <a:lnTo>
                    <a:pt x="4574" y="1933"/>
                  </a:lnTo>
                  <a:lnTo>
                    <a:pt x="3930" y="1462"/>
                  </a:lnTo>
                  <a:lnTo>
                    <a:pt x="3254" y="1022"/>
                  </a:lnTo>
                  <a:lnTo>
                    <a:pt x="1981" y="362"/>
                  </a:lnTo>
                  <a:lnTo>
                    <a:pt x="912" y="16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 rot="10519791">
              <a:off x="1151066" y="4217239"/>
              <a:ext cx="394291" cy="287980"/>
            </a:xfrm>
            <a:custGeom>
              <a:rect b="b" l="l" r="r" t="t"/>
              <a:pathLst>
                <a:path extrusionOk="0" h="4857" w="6650">
                  <a:moveTo>
                    <a:pt x="394" y="0"/>
                  </a:moveTo>
                  <a:lnTo>
                    <a:pt x="142" y="94"/>
                  </a:lnTo>
                  <a:lnTo>
                    <a:pt x="63" y="189"/>
                  </a:lnTo>
                  <a:lnTo>
                    <a:pt x="1" y="299"/>
                  </a:lnTo>
                  <a:lnTo>
                    <a:pt x="1" y="566"/>
                  </a:lnTo>
                  <a:lnTo>
                    <a:pt x="221" y="1100"/>
                  </a:lnTo>
                  <a:lnTo>
                    <a:pt x="928" y="1981"/>
                  </a:lnTo>
                  <a:lnTo>
                    <a:pt x="2013" y="2924"/>
                  </a:lnTo>
                  <a:lnTo>
                    <a:pt x="2657" y="3395"/>
                  </a:lnTo>
                  <a:lnTo>
                    <a:pt x="3333" y="3835"/>
                  </a:lnTo>
                  <a:lnTo>
                    <a:pt x="4606" y="4495"/>
                  </a:lnTo>
                  <a:lnTo>
                    <a:pt x="5675" y="4841"/>
                  </a:lnTo>
                  <a:lnTo>
                    <a:pt x="6256" y="4857"/>
                  </a:lnTo>
                  <a:lnTo>
                    <a:pt x="6508" y="4763"/>
                  </a:lnTo>
                  <a:lnTo>
                    <a:pt x="6586" y="4668"/>
                  </a:lnTo>
                  <a:lnTo>
                    <a:pt x="6649" y="4558"/>
                  </a:lnTo>
                  <a:lnTo>
                    <a:pt x="6649" y="4291"/>
                  </a:lnTo>
                  <a:lnTo>
                    <a:pt x="6429" y="3757"/>
                  </a:lnTo>
                  <a:lnTo>
                    <a:pt x="5722" y="2892"/>
                  </a:lnTo>
                  <a:lnTo>
                    <a:pt x="4637" y="1933"/>
                  </a:lnTo>
                  <a:lnTo>
                    <a:pt x="3993" y="1462"/>
                  </a:lnTo>
                  <a:lnTo>
                    <a:pt x="3317" y="1022"/>
                  </a:lnTo>
                  <a:lnTo>
                    <a:pt x="2044" y="362"/>
                  </a:lnTo>
                  <a:lnTo>
                    <a:pt x="975" y="16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 rot="10519791">
              <a:off x="1010653" y="4234261"/>
              <a:ext cx="540564" cy="494907"/>
            </a:xfrm>
            <a:custGeom>
              <a:rect b="b" l="l" r="r" t="t"/>
              <a:pathLst>
                <a:path extrusionOk="0" h="8347" w="9117">
                  <a:moveTo>
                    <a:pt x="2924" y="0"/>
                  </a:moveTo>
                  <a:lnTo>
                    <a:pt x="2641" y="79"/>
                  </a:lnTo>
                  <a:lnTo>
                    <a:pt x="2547" y="157"/>
                  </a:lnTo>
                  <a:lnTo>
                    <a:pt x="2547" y="142"/>
                  </a:lnTo>
                  <a:lnTo>
                    <a:pt x="0" y="3867"/>
                  </a:lnTo>
                  <a:lnTo>
                    <a:pt x="79" y="3772"/>
                  </a:lnTo>
                  <a:lnTo>
                    <a:pt x="331" y="3678"/>
                  </a:lnTo>
                  <a:lnTo>
                    <a:pt x="912" y="3694"/>
                  </a:lnTo>
                  <a:lnTo>
                    <a:pt x="1981" y="4040"/>
                  </a:lnTo>
                  <a:lnTo>
                    <a:pt x="3254" y="4700"/>
                  </a:lnTo>
                  <a:lnTo>
                    <a:pt x="3930" y="5140"/>
                  </a:lnTo>
                  <a:lnTo>
                    <a:pt x="4606" y="5627"/>
                  </a:lnTo>
                  <a:lnTo>
                    <a:pt x="5172" y="6130"/>
                  </a:lnTo>
                  <a:lnTo>
                    <a:pt x="5486" y="6413"/>
                  </a:lnTo>
                  <a:lnTo>
                    <a:pt x="5753" y="6680"/>
                  </a:lnTo>
                  <a:lnTo>
                    <a:pt x="5958" y="6916"/>
                  </a:lnTo>
                  <a:lnTo>
                    <a:pt x="6130" y="7120"/>
                  </a:lnTo>
                  <a:lnTo>
                    <a:pt x="6350" y="7435"/>
                  </a:lnTo>
                  <a:lnTo>
                    <a:pt x="6492" y="7702"/>
                  </a:lnTo>
                  <a:lnTo>
                    <a:pt x="6571" y="7906"/>
                  </a:lnTo>
                  <a:lnTo>
                    <a:pt x="6586" y="8221"/>
                  </a:lnTo>
                  <a:lnTo>
                    <a:pt x="6523" y="8346"/>
                  </a:lnTo>
                  <a:lnTo>
                    <a:pt x="9038" y="4684"/>
                  </a:lnTo>
                  <a:lnTo>
                    <a:pt x="9085" y="4637"/>
                  </a:lnTo>
                  <a:lnTo>
                    <a:pt x="9070" y="4637"/>
                  </a:lnTo>
                  <a:lnTo>
                    <a:pt x="9117" y="4511"/>
                  </a:lnTo>
                  <a:lnTo>
                    <a:pt x="9070" y="4213"/>
                  </a:lnTo>
                  <a:lnTo>
                    <a:pt x="9007" y="4040"/>
                  </a:lnTo>
                  <a:lnTo>
                    <a:pt x="8865" y="3757"/>
                  </a:lnTo>
                  <a:lnTo>
                    <a:pt x="8645" y="3458"/>
                  </a:lnTo>
                  <a:lnTo>
                    <a:pt x="8472" y="3238"/>
                  </a:lnTo>
                  <a:lnTo>
                    <a:pt x="8268" y="3018"/>
                  </a:lnTo>
                  <a:lnTo>
                    <a:pt x="8001" y="2751"/>
                  </a:lnTo>
                  <a:lnTo>
                    <a:pt x="7687" y="2452"/>
                  </a:lnTo>
                  <a:lnTo>
                    <a:pt x="7121" y="1965"/>
                  </a:lnTo>
                  <a:lnTo>
                    <a:pt x="6445" y="1478"/>
                  </a:lnTo>
                  <a:lnTo>
                    <a:pt x="5785" y="1053"/>
                  </a:lnTo>
                  <a:lnTo>
                    <a:pt x="4559" y="409"/>
                  </a:lnTo>
                  <a:lnTo>
                    <a:pt x="3506" y="47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 rot="10519791">
              <a:off x="1661905" y="3928424"/>
              <a:ext cx="1185481" cy="1046616"/>
            </a:xfrm>
            <a:custGeom>
              <a:rect b="b" l="l" r="r" t="t"/>
              <a:pathLst>
                <a:path extrusionOk="0" h="17652" w="19994">
                  <a:moveTo>
                    <a:pt x="4260" y="1"/>
                  </a:moveTo>
                  <a:lnTo>
                    <a:pt x="1" y="6382"/>
                  </a:lnTo>
                  <a:lnTo>
                    <a:pt x="15184" y="17652"/>
                  </a:lnTo>
                  <a:lnTo>
                    <a:pt x="19994" y="10422"/>
                  </a:lnTo>
                  <a:lnTo>
                    <a:pt x="4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rot="10519791">
              <a:off x="1151172" y="3605287"/>
              <a:ext cx="770794" cy="858365"/>
            </a:xfrm>
            <a:custGeom>
              <a:rect b="b" l="l" r="r" t="t"/>
              <a:pathLst>
                <a:path extrusionOk="0" h="14477" w="13000">
                  <a:moveTo>
                    <a:pt x="7356" y="1"/>
                  </a:moveTo>
                  <a:lnTo>
                    <a:pt x="7136" y="79"/>
                  </a:lnTo>
                  <a:lnTo>
                    <a:pt x="7074" y="158"/>
                  </a:lnTo>
                  <a:lnTo>
                    <a:pt x="1" y="10453"/>
                  </a:lnTo>
                  <a:lnTo>
                    <a:pt x="5879" y="14477"/>
                  </a:lnTo>
                  <a:lnTo>
                    <a:pt x="12936" y="4181"/>
                  </a:lnTo>
                  <a:lnTo>
                    <a:pt x="12999" y="4040"/>
                  </a:lnTo>
                  <a:lnTo>
                    <a:pt x="12889" y="3631"/>
                  </a:lnTo>
                  <a:lnTo>
                    <a:pt x="12732" y="3380"/>
                  </a:lnTo>
                  <a:lnTo>
                    <a:pt x="12496" y="3050"/>
                  </a:lnTo>
                  <a:lnTo>
                    <a:pt x="11789" y="2327"/>
                  </a:lnTo>
                  <a:lnTo>
                    <a:pt x="11333" y="1950"/>
                  </a:lnTo>
                  <a:lnTo>
                    <a:pt x="10956" y="1651"/>
                  </a:lnTo>
                  <a:lnTo>
                    <a:pt x="10547" y="1368"/>
                  </a:lnTo>
                  <a:lnTo>
                    <a:pt x="9950" y="975"/>
                  </a:lnTo>
                  <a:lnTo>
                    <a:pt x="8818" y="362"/>
                  </a:lnTo>
                  <a:lnTo>
                    <a:pt x="7859" y="32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 rot="10519791">
              <a:off x="1534901" y="3550075"/>
              <a:ext cx="392393" cy="283414"/>
            </a:xfrm>
            <a:custGeom>
              <a:rect b="b" l="l" r="r" t="t"/>
              <a:pathLst>
                <a:path extrusionOk="0" h="4780" w="6618">
                  <a:moveTo>
                    <a:pt x="346" y="1"/>
                  </a:moveTo>
                  <a:lnTo>
                    <a:pt x="110" y="64"/>
                  </a:lnTo>
                  <a:lnTo>
                    <a:pt x="32" y="142"/>
                  </a:lnTo>
                  <a:lnTo>
                    <a:pt x="0" y="237"/>
                  </a:lnTo>
                  <a:lnTo>
                    <a:pt x="16" y="488"/>
                  </a:lnTo>
                  <a:lnTo>
                    <a:pt x="268" y="975"/>
                  </a:lnTo>
                  <a:lnTo>
                    <a:pt x="1006" y="1793"/>
                  </a:lnTo>
                  <a:lnTo>
                    <a:pt x="2091" y="2720"/>
                  </a:lnTo>
                  <a:lnTo>
                    <a:pt x="2751" y="3192"/>
                  </a:lnTo>
                  <a:lnTo>
                    <a:pt x="3427" y="3632"/>
                  </a:lnTo>
                  <a:lnTo>
                    <a:pt x="4684" y="4323"/>
                  </a:lnTo>
                  <a:lnTo>
                    <a:pt x="5722" y="4716"/>
                  </a:lnTo>
                  <a:lnTo>
                    <a:pt x="6272" y="4779"/>
                  </a:lnTo>
                  <a:lnTo>
                    <a:pt x="6508" y="4701"/>
                  </a:lnTo>
                  <a:lnTo>
                    <a:pt x="6570" y="4638"/>
                  </a:lnTo>
                  <a:lnTo>
                    <a:pt x="6618" y="4543"/>
                  </a:lnTo>
                  <a:lnTo>
                    <a:pt x="6602" y="4292"/>
                  </a:lnTo>
                  <a:lnTo>
                    <a:pt x="6335" y="3805"/>
                  </a:lnTo>
                  <a:lnTo>
                    <a:pt x="5612" y="2987"/>
                  </a:lnTo>
                  <a:lnTo>
                    <a:pt x="4511" y="2060"/>
                  </a:lnTo>
                  <a:lnTo>
                    <a:pt x="3851" y="1588"/>
                  </a:lnTo>
                  <a:lnTo>
                    <a:pt x="3175" y="1133"/>
                  </a:lnTo>
                  <a:lnTo>
                    <a:pt x="1934" y="457"/>
                  </a:lnTo>
                  <a:lnTo>
                    <a:pt x="896" y="64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 rot="10519791">
              <a:off x="1522310" y="3492887"/>
              <a:ext cx="469769" cy="338377"/>
            </a:xfrm>
            <a:custGeom>
              <a:rect b="b" l="l" r="r" t="t"/>
              <a:pathLst>
                <a:path extrusionOk="0" h="5707" w="7923">
                  <a:moveTo>
                    <a:pt x="409" y="1"/>
                  </a:moveTo>
                  <a:lnTo>
                    <a:pt x="126" y="79"/>
                  </a:lnTo>
                  <a:lnTo>
                    <a:pt x="48" y="174"/>
                  </a:lnTo>
                  <a:lnTo>
                    <a:pt x="1" y="284"/>
                  </a:lnTo>
                  <a:lnTo>
                    <a:pt x="16" y="567"/>
                  </a:lnTo>
                  <a:lnTo>
                    <a:pt x="331" y="1148"/>
                  </a:lnTo>
                  <a:lnTo>
                    <a:pt x="1211" y="2139"/>
                  </a:lnTo>
                  <a:lnTo>
                    <a:pt x="2516" y="3254"/>
                  </a:lnTo>
                  <a:lnTo>
                    <a:pt x="3301" y="3805"/>
                  </a:lnTo>
                  <a:lnTo>
                    <a:pt x="4103" y="4339"/>
                  </a:lnTo>
                  <a:lnTo>
                    <a:pt x="5612" y="5156"/>
                  </a:lnTo>
                  <a:lnTo>
                    <a:pt x="6854" y="5628"/>
                  </a:lnTo>
                  <a:lnTo>
                    <a:pt x="7498" y="5706"/>
                  </a:lnTo>
                  <a:lnTo>
                    <a:pt x="7781" y="5628"/>
                  </a:lnTo>
                  <a:lnTo>
                    <a:pt x="7860" y="5534"/>
                  </a:lnTo>
                  <a:lnTo>
                    <a:pt x="7923" y="5424"/>
                  </a:lnTo>
                  <a:lnTo>
                    <a:pt x="7891" y="5125"/>
                  </a:lnTo>
                  <a:lnTo>
                    <a:pt x="7592" y="4543"/>
                  </a:lnTo>
                  <a:lnTo>
                    <a:pt x="6712" y="3553"/>
                  </a:lnTo>
                  <a:lnTo>
                    <a:pt x="5408" y="2453"/>
                  </a:lnTo>
                  <a:lnTo>
                    <a:pt x="4622" y="1887"/>
                  </a:lnTo>
                  <a:lnTo>
                    <a:pt x="3804" y="1353"/>
                  </a:lnTo>
                  <a:lnTo>
                    <a:pt x="2311" y="535"/>
                  </a:lnTo>
                  <a:lnTo>
                    <a:pt x="1070" y="7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 rot="10519791">
              <a:off x="1034779" y="4319886"/>
              <a:ext cx="171531" cy="243274"/>
            </a:xfrm>
            <a:custGeom>
              <a:rect b="b" l="l" r="r" t="t"/>
              <a:pathLst>
                <a:path extrusionOk="0" h="4103" w="2893">
                  <a:moveTo>
                    <a:pt x="2515" y="0"/>
                  </a:moveTo>
                  <a:lnTo>
                    <a:pt x="0" y="3662"/>
                  </a:lnTo>
                  <a:lnTo>
                    <a:pt x="205" y="3898"/>
                  </a:lnTo>
                  <a:lnTo>
                    <a:pt x="377" y="4102"/>
                  </a:lnTo>
                  <a:lnTo>
                    <a:pt x="2892" y="440"/>
                  </a:lnTo>
                  <a:lnTo>
                    <a:pt x="2719" y="220"/>
                  </a:lnTo>
                  <a:lnTo>
                    <a:pt x="2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 rot="10519791">
              <a:off x="1175087" y="3655421"/>
              <a:ext cx="449254" cy="669166"/>
            </a:xfrm>
            <a:custGeom>
              <a:rect b="b" l="l" r="r" t="t"/>
              <a:pathLst>
                <a:path extrusionOk="0" h="11286" w="7577">
                  <a:moveTo>
                    <a:pt x="7199" y="0"/>
                  </a:moveTo>
                  <a:lnTo>
                    <a:pt x="1" y="10861"/>
                  </a:lnTo>
                  <a:lnTo>
                    <a:pt x="205" y="11081"/>
                  </a:lnTo>
                  <a:lnTo>
                    <a:pt x="378" y="11286"/>
                  </a:lnTo>
                  <a:lnTo>
                    <a:pt x="7577" y="440"/>
                  </a:lnTo>
                  <a:lnTo>
                    <a:pt x="7404" y="236"/>
                  </a:lnTo>
                  <a:lnTo>
                    <a:pt x="7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 rot="10519791">
              <a:off x="1698951" y="3515427"/>
              <a:ext cx="175267" cy="165957"/>
            </a:xfrm>
            <a:custGeom>
              <a:rect b="b" l="l" r="r" t="t"/>
              <a:pathLst>
                <a:path extrusionOk="0" h="2799" w="2956">
                  <a:moveTo>
                    <a:pt x="818" y="0"/>
                  </a:moveTo>
                  <a:lnTo>
                    <a:pt x="1" y="1305"/>
                  </a:lnTo>
                  <a:lnTo>
                    <a:pt x="63" y="1242"/>
                  </a:lnTo>
                  <a:lnTo>
                    <a:pt x="299" y="1242"/>
                  </a:lnTo>
                  <a:lnTo>
                    <a:pt x="834" y="1446"/>
                  </a:lnTo>
                  <a:lnTo>
                    <a:pt x="1258" y="1714"/>
                  </a:lnTo>
                  <a:lnTo>
                    <a:pt x="1478" y="1871"/>
                  </a:lnTo>
                  <a:lnTo>
                    <a:pt x="1651" y="2044"/>
                  </a:lnTo>
                  <a:lnTo>
                    <a:pt x="1761" y="2138"/>
                  </a:lnTo>
                  <a:lnTo>
                    <a:pt x="1840" y="2232"/>
                  </a:lnTo>
                  <a:lnTo>
                    <a:pt x="1902" y="2295"/>
                  </a:lnTo>
                  <a:lnTo>
                    <a:pt x="1950" y="2374"/>
                  </a:lnTo>
                  <a:lnTo>
                    <a:pt x="2028" y="2468"/>
                  </a:lnTo>
                  <a:lnTo>
                    <a:pt x="2060" y="2562"/>
                  </a:lnTo>
                  <a:lnTo>
                    <a:pt x="2107" y="2688"/>
                  </a:lnTo>
                  <a:lnTo>
                    <a:pt x="2075" y="2798"/>
                  </a:lnTo>
                  <a:lnTo>
                    <a:pt x="2924" y="1572"/>
                  </a:lnTo>
                  <a:lnTo>
                    <a:pt x="2940" y="1541"/>
                  </a:lnTo>
                  <a:lnTo>
                    <a:pt x="2924" y="1525"/>
                  </a:lnTo>
                  <a:lnTo>
                    <a:pt x="2956" y="1431"/>
                  </a:lnTo>
                  <a:lnTo>
                    <a:pt x="2908" y="1321"/>
                  </a:lnTo>
                  <a:lnTo>
                    <a:pt x="2877" y="1242"/>
                  </a:lnTo>
                  <a:lnTo>
                    <a:pt x="2798" y="1132"/>
                  </a:lnTo>
                  <a:lnTo>
                    <a:pt x="2751" y="1069"/>
                  </a:lnTo>
                  <a:lnTo>
                    <a:pt x="2688" y="991"/>
                  </a:lnTo>
                  <a:lnTo>
                    <a:pt x="2610" y="912"/>
                  </a:lnTo>
                  <a:lnTo>
                    <a:pt x="2515" y="818"/>
                  </a:lnTo>
                  <a:lnTo>
                    <a:pt x="2327" y="660"/>
                  </a:lnTo>
                  <a:lnTo>
                    <a:pt x="2122" y="503"/>
                  </a:lnTo>
                  <a:lnTo>
                    <a:pt x="1714" y="252"/>
                  </a:lnTo>
                  <a:lnTo>
                    <a:pt x="1195" y="63"/>
                  </a:lnTo>
                  <a:lnTo>
                    <a:pt x="959" y="63"/>
                  </a:lnTo>
                  <a:lnTo>
                    <a:pt x="881" y="110"/>
                  </a:lnTo>
                  <a:lnTo>
                    <a:pt x="865" y="110"/>
                  </a:lnTo>
                  <a:lnTo>
                    <a:pt x="818" y="126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 rot="10519791">
              <a:off x="1590985" y="2974287"/>
              <a:ext cx="771683" cy="663592"/>
            </a:xfrm>
            <a:custGeom>
              <a:rect b="b" l="l" r="r" t="t"/>
              <a:pathLst>
                <a:path extrusionOk="0" h="11192" w="13015">
                  <a:moveTo>
                    <a:pt x="5266" y="0"/>
                  </a:moveTo>
                  <a:lnTo>
                    <a:pt x="3914" y="252"/>
                  </a:lnTo>
                  <a:lnTo>
                    <a:pt x="2625" y="755"/>
                  </a:lnTo>
                  <a:lnTo>
                    <a:pt x="1462" y="1509"/>
                  </a:lnTo>
                  <a:lnTo>
                    <a:pt x="425" y="2499"/>
                  </a:lnTo>
                  <a:lnTo>
                    <a:pt x="0" y="3097"/>
                  </a:lnTo>
                  <a:lnTo>
                    <a:pt x="11789" y="11191"/>
                  </a:lnTo>
                  <a:lnTo>
                    <a:pt x="12182" y="10562"/>
                  </a:lnTo>
                  <a:lnTo>
                    <a:pt x="12732" y="9258"/>
                  </a:lnTo>
                  <a:lnTo>
                    <a:pt x="13015" y="7890"/>
                  </a:lnTo>
                  <a:lnTo>
                    <a:pt x="13015" y="6507"/>
                  </a:lnTo>
                  <a:lnTo>
                    <a:pt x="12763" y="5156"/>
                  </a:lnTo>
                  <a:lnTo>
                    <a:pt x="12260" y="3882"/>
                  </a:lnTo>
                  <a:lnTo>
                    <a:pt x="11506" y="2704"/>
                  </a:lnTo>
                  <a:lnTo>
                    <a:pt x="10531" y="1682"/>
                  </a:lnTo>
                  <a:lnTo>
                    <a:pt x="9934" y="1242"/>
                  </a:lnTo>
                  <a:lnTo>
                    <a:pt x="9305" y="849"/>
                  </a:lnTo>
                  <a:lnTo>
                    <a:pt x="8001" y="299"/>
                  </a:lnTo>
                  <a:lnTo>
                    <a:pt x="6633" y="16"/>
                  </a:lnTo>
                  <a:lnTo>
                    <a:pt x="52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 rot="10519791">
              <a:off x="1611686" y="3018058"/>
              <a:ext cx="182737" cy="580643"/>
            </a:xfrm>
            <a:custGeom>
              <a:rect b="b" l="l" r="r" t="t"/>
              <a:pathLst>
                <a:path extrusionOk="0" h="9793" w="3082">
                  <a:moveTo>
                    <a:pt x="1" y="0"/>
                  </a:moveTo>
                  <a:lnTo>
                    <a:pt x="456" y="409"/>
                  </a:lnTo>
                  <a:lnTo>
                    <a:pt x="1195" y="1352"/>
                  </a:lnTo>
                  <a:lnTo>
                    <a:pt x="1730" y="2437"/>
                  </a:lnTo>
                  <a:lnTo>
                    <a:pt x="2060" y="3600"/>
                  </a:lnTo>
                  <a:lnTo>
                    <a:pt x="2170" y="4842"/>
                  </a:lnTo>
                  <a:lnTo>
                    <a:pt x="2060" y="6099"/>
                  </a:lnTo>
                  <a:lnTo>
                    <a:pt x="1730" y="7356"/>
                  </a:lnTo>
                  <a:lnTo>
                    <a:pt x="1164" y="8582"/>
                  </a:lnTo>
                  <a:lnTo>
                    <a:pt x="787" y="9164"/>
                  </a:lnTo>
                  <a:lnTo>
                    <a:pt x="1698" y="9793"/>
                  </a:lnTo>
                  <a:lnTo>
                    <a:pt x="2091" y="9180"/>
                  </a:lnTo>
                  <a:lnTo>
                    <a:pt x="2673" y="7875"/>
                  </a:lnTo>
                  <a:lnTo>
                    <a:pt x="3003" y="6555"/>
                  </a:lnTo>
                  <a:lnTo>
                    <a:pt x="3081" y="5219"/>
                  </a:lnTo>
                  <a:lnTo>
                    <a:pt x="2908" y="3930"/>
                  </a:lnTo>
                  <a:lnTo>
                    <a:pt x="2515" y="2720"/>
                  </a:lnTo>
                  <a:lnTo>
                    <a:pt x="1871" y="1619"/>
                  </a:lnTo>
                  <a:lnTo>
                    <a:pt x="1007" y="676"/>
                  </a:lnTo>
                  <a:lnTo>
                    <a:pt x="472" y="283"/>
                  </a:lnTo>
                  <a:lnTo>
                    <a:pt x="252" y="1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 rot="10519791">
              <a:off x="1648500" y="2962522"/>
              <a:ext cx="709249" cy="495856"/>
            </a:xfrm>
            <a:custGeom>
              <a:rect b="b" l="l" r="r" t="t"/>
              <a:pathLst>
                <a:path extrusionOk="0" h="8363" w="11962">
                  <a:moveTo>
                    <a:pt x="472" y="0"/>
                  </a:moveTo>
                  <a:lnTo>
                    <a:pt x="126" y="32"/>
                  </a:lnTo>
                  <a:lnTo>
                    <a:pt x="47" y="111"/>
                  </a:lnTo>
                  <a:lnTo>
                    <a:pt x="0" y="221"/>
                  </a:lnTo>
                  <a:lnTo>
                    <a:pt x="95" y="551"/>
                  </a:lnTo>
                  <a:lnTo>
                    <a:pt x="598" y="1258"/>
                  </a:lnTo>
                  <a:lnTo>
                    <a:pt x="1934" y="2547"/>
                  </a:lnTo>
                  <a:lnTo>
                    <a:pt x="3820" y="4071"/>
                  </a:lnTo>
                  <a:lnTo>
                    <a:pt x="4951" y="4889"/>
                  </a:lnTo>
                  <a:lnTo>
                    <a:pt x="5140" y="5014"/>
                  </a:lnTo>
                  <a:lnTo>
                    <a:pt x="5313" y="5140"/>
                  </a:lnTo>
                  <a:lnTo>
                    <a:pt x="5360" y="5172"/>
                  </a:lnTo>
                  <a:lnTo>
                    <a:pt x="5407" y="5203"/>
                  </a:lnTo>
                  <a:lnTo>
                    <a:pt x="6618" y="6005"/>
                  </a:lnTo>
                  <a:lnTo>
                    <a:pt x="8818" y="7294"/>
                  </a:lnTo>
                  <a:lnTo>
                    <a:pt x="10170" y="7954"/>
                  </a:lnTo>
                  <a:lnTo>
                    <a:pt x="10909" y="8237"/>
                  </a:lnTo>
                  <a:lnTo>
                    <a:pt x="11459" y="8362"/>
                  </a:lnTo>
                  <a:lnTo>
                    <a:pt x="11820" y="8331"/>
                  </a:lnTo>
                  <a:lnTo>
                    <a:pt x="11914" y="8252"/>
                  </a:lnTo>
                  <a:lnTo>
                    <a:pt x="11962" y="8142"/>
                  </a:lnTo>
                  <a:lnTo>
                    <a:pt x="11852" y="7797"/>
                  </a:lnTo>
                  <a:lnTo>
                    <a:pt x="11522" y="7325"/>
                  </a:lnTo>
                  <a:lnTo>
                    <a:pt x="11003" y="6743"/>
                  </a:lnTo>
                  <a:lnTo>
                    <a:pt x="9903" y="5706"/>
                  </a:lnTo>
                  <a:lnTo>
                    <a:pt x="7906" y="4119"/>
                  </a:lnTo>
                  <a:lnTo>
                    <a:pt x="6728" y="3286"/>
                  </a:lnTo>
                  <a:lnTo>
                    <a:pt x="6680" y="3254"/>
                  </a:lnTo>
                  <a:lnTo>
                    <a:pt x="6633" y="3223"/>
                  </a:lnTo>
                  <a:lnTo>
                    <a:pt x="6445" y="3097"/>
                  </a:lnTo>
                  <a:lnTo>
                    <a:pt x="6272" y="2971"/>
                  </a:lnTo>
                  <a:lnTo>
                    <a:pt x="5109" y="2217"/>
                  </a:lnTo>
                  <a:lnTo>
                    <a:pt x="3002" y="991"/>
                  </a:lnTo>
                  <a:lnTo>
                    <a:pt x="1321" y="221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 rot="10519791">
              <a:off x="1652597" y="2954657"/>
              <a:ext cx="710139" cy="496805"/>
            </a:xfrm>
            <a:custGeom>
              <a:rect b="b" l="l" r="r" t="t"/>
              <a:pathLst>
                <a:path extrusionOk="0" h="8379" w="11977">
                  <a:moveTo>
                    <a:pt x="487" y="1"/>
                  </a:moveTo>
                  <a:lnTo>
                    <a:pt x="141" y="32"/>
                  </a:lnTo>
                  <a:lnTo>
                    <a:pt x="47" y="111"/>
                  </a:lnTo>
                  <a:lnTo>
                    <a:pt x="0" y="221"/>
                  </a:lnTo>
                  <a:lnTo>
                    <a:pt x="110" y="551"/>
                  </a:lnTo>
                  <a:lnTo>
                    <a:pt x="613" y="1274"/>
                  </a:lnTo>
                  <a:lnTo>
                    <a:pt x="1933" y="2563"/>
                  </a:lnTo>
                  <a:lnTo>
                    <a:pt x="3835" y="4087"/>
                  </a:lnTo>
                  <a:lnTo>
                    <a:pt x="4967" y="4889"/>
                  </a:lnTo>
                  <a:lnTo>
                    <a:pt x="5140" y="5030"/>
                  </a:lnTo>
                  <a:lnTo>
                    <a:pt x="5328" y="5156"/>
                  </a:lnTo>
                  <a:lnTo>
                    <a:pt x="5376" y="5187"/>
                  </a:lnTo>
                  <a:lnTo>
                    <a:pt x="5423" y="5219"/>
                  </a:lnTo>
                  <a:lnTo>
                    <a:pt x="6633" y="6020"/>
                  </a:lnTo>
                  <a:lnTo>
                    <a:pt x="8833" y="7309"/>
                  </a:lnTo>
                  <a:lnTo>
                    <a:pt x="10185" y="7969"/>
                  </a:lnTo>
                  <a:lnTo>
                    <a:pt x="10924" y="8237"/>
                  </a:lnTo>
                  <a:lnTo>
                    <a:pt x="11474" y="8378"/>
                  </a:lnTo>
                  <a:lnTo>
                    <a:pt x="11836" y="8347"/>
                  </a:lnTo>
                  <a:lnTo>
                    <a:pt x="11930" y="8268"/>
                  </a:lnTo>
                  <a:lnTo>
                    <a:pt x="11977" y="8158"/>
                  </a:lnTo>
                  <a:lnTo>
                    <a:pt x="11867" y="7812"/>
                  </a:lnTo>
                  <a:lnTo>
                    <a:pt x="11537" y="7325"/>
                  </a:lnTo>
                  <a:lnTo>
                    <a:pt x="11018" y="6743"/>
                  </a:lnTo>
                  <a:lnTo>
                    <a:pt x="9918" y="5722"/>
                  </a:lnTo>
                  <a:lnTo>
                    <a:pt x="7922" y="4134"/>
                  </a:lnTo>
                  <a:lnTo>
                    <a:pt x="6743" y="3301"/>
                  </a:lnTo>
                  <a:lnTo>
                    <a:pt x="6696" y="3270"/>
                  </a:lnTo>
                  <a:lnTo>
                    <a:pt x="6649" y="3238"/>
                  </a:lnTo>
                  <a:lnTo>
                    <a:pt x="6460" y="3113"/>
                  </a:lnTo>
                  <a:lnTo>
                    <a:pt x="6271" y="2987"/>
                  </a:lnTo>
                  <a:lnTo>
                    <a:pt x="5124" y="2217"/>
                  </a:lnTo>
                  <a:lnTo>
                    <a:pt x="3002" y="991"/>
                  </a:lnTo>
                  <a:lnTo>
                    <a:pt x="1320" y="221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 rot="10519791">
              <a:off x="1958677" y="3134840"/>
              <a:ext cx="114670" cy="146332"/>
            </a:xfrm>
            <a:custGeom>
              <a:rect b="b" l="l" r="r" t="t"/>
              <a:pathLst>
                <a:path extrusionOk="0" h="2468" w="1934">
                  <a:moveTo>
                    <a:pt x="1478" y="0"/>
                  </a:moveTo>
                  <a:lnTo>
                    <a:pt x="0" y="2154"/>
                  </a:lnTo>
                  <a:lnTo>
                    <a:pt x="456" y="2468"/>
                  </a:lnTo>
                  <a:lnTo>
                    <a:pt x="1934" y="315"/>
                  </a:lnTo>
                  <a:lnTo>
                    <a:pt x="1886" y="283"/>
                  </a:lnTo>
                  <a:lnTo>
                    <a:pt x="1839" y="252"/>
                  </a:lnTo>
                  <a:lnTo>
                    <a:pt x="1651" y="126"/>
                  </a:lnTo>
                  <a:lnTo>
                    <a:pt x="14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 rot="10519791">
              <a:off x="2013457" y="3090131"/>
              <a:ext cx="89531" cy="89530"/>
            </a:xfrm>
            <a:custGeom>
              <a:rect b="b" l="l" r="r" t="t"/>
              <a:pathLst>
                <a:path extrusionOk="0" h="1510" w="1510">
                  <a:moveTo>
                    <a:pt x="771" y="1"/>
                  </a:moveTo>
                  <a:lnTo>
                    <a:pt x="488" y="48"/>
                  </a:lnTo>
                  <a:lnTo>
                    <a:pt x="237" y="205"/>
                  </a:lnTo>
                  <a:lnTo>
                    <a:pt x="142" y="331"/>
                  </a:lnTo>
                  <a:lnTo>
                    <a:pt x="64" y="456"/>
                  </a:lnTo>
                  <a:lnTo>
                    <a:pt x="1" y="755"/>
                  </a:lnTo>
                  <a:lnTo>
                    <a:pt x="64" y="1038"/>
                  </a:lnTo>
                  <a:lnTo>
                    <a:pt x="221" y="1274"/>
                  </a:lnTo>
                  <a:lnTo>
                    <a:pt x="331" y="1368"/>
                  </a:lnTo>
                  <a:lnTo>
                    <a:pt x="473" y="1447"/>
                  </a:lnTo>
                  <a:lnTo>
                    <a:pt x="755" y="1509"/>
                  </a:lnTo>
                  <a:lnTo>
                    <a:pt x="1038" y="1462"/>
                  </a:lnTo>
                  <a:lnTo>
                    <a:pt x="1290" y="1305"/>
                  </a:lnTo>
                  <a:lnTo>
                    <a:pt x="1384" y="1179"/>
                  </a:lnTo>
                  <a:lnTo>
                    <a:pt x="1463" y="1038"/>
                  </a:lnTo>
                  <a:lnTo>
                    <a:pt x="1510" y="755"/>
                  </a:lnTo>
                  <a:lnTo>
                    <a:pt x="1463" y="472"/>
                  </a:lnTo>
                  <a:lnTo>
                    <a:pt x="1306" y="236"/>
                  </a:lnTo>
                  <a:lnTo>
                    <a:pt x="1180" y="142"/>
                  </a:lnTo>
                  <a:lnTo>
                    <a:pt x="1054" y="63"/>
                  </a:lnTo>
                  <a:lnTo>
                    <a:pt x="7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 rot="10519791">
              <a:off x="1669218" y="4076776"/>
              <a:ext cx="112773" cy="148229"/>
            </a:xfrm>
            <a:custGeom>
              <a:rect b="b" l="l" r="r" t="t"/>
              <a:pathLst>
                <a:path extrusionOk="0" h="2500" w="1902">
                  <a:moveTo>
                    <a:pt x="1572" y="1"/>
                  </a:moveTo>
                  <a:lnTo>
                    <a:pt x="0" y="2280"/>
                  </a:lnTo>
                  <a:lnTo>
                    <a:pt x="330" y="2500"/>
                  </a:lnTo>
                  <a:lnTo>
                    <a:pt x="1902" y="221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10519791">
              <a:off x="223288" y="3042308"/>
              <a:ext cx="1174275" cy="1111837"/>
            </a:xfrm>
            <a:custGeom>
              <a:rect b="b" l="l" r="r" t="t"/>
              <a:pathLst>
                <a:path extrusionOk="0" h="18752" w="19805">
                  <a:moveTo>
                    <a:pt x="4653" y="0"/>
                  </a:moveTo>
                  <a:lnTo>
                    <a:pt x="0" y="7105"/>
                  </a:lnTo>
                  <a:lnTo>
                    <a:pt x="14555" y="18752"/>
                  </a:lnTo>
                  <a:lnTo>
                    <a:pt x="19805" y="10217"/>
                  </a:lnTo>
                  <a:lnTo>
                    <a:pt x="4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 rot="10519791">
              <a:off x="303154" y="3039055"/>
              <a:ext cx="1084804" cy="879769"/>
            </a:xfrm>
            <a:custGeom>
              <a:rect b="b" l="l" r="r" t="t"/>
              <a:pathLst>
                <a:path extrusionOk="0" h="14838" w="18296">
                  <a:moveTo>
                    <a:pt x="2091" y="0"/>
                  </a:moveTo>
                  <a:lnTo>
                    <a:pt x="0" y="3191"/>
                  </a:lnTo>
                  <a:lnTo>
                    <a:pt x="14555" y="14838"/>
                  </a:lnTo>
                  <a:lnTo>
                    <a:pt x="18296" y="8755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 rot="10519791">
              <a:off x="1754809" y="3924639"/>
              <a:ext cx="1082076" cy="793144"/>
            </a:xfrm>
            <a:custGeom>
              <a:rect b="b" l="l" r="r" t="t"/>
              <a:pathLst>
                <a:path extrusionOk="0" h="13377" w="18250">
                  <a:moveTo>
                    <a:pt x="1400" y="1"/>
                  </a:moveTo>
                  <a:lnTo>
                    <a:pt x="1" y="2107"/>
                  </a:lnTo>
                  <a:lnTo>
                    <a:pt x="15184" y="13377"/>
                  </a:lnTo>
                  <a:lnTo>
                    <a:pt x="18249" y="8756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 rot="10519791">
              <a:off x="1282688" y="3854973"/>
              <a:ext cx="111884" cy="148229"/>
            </a:xfrm>
            <a:custGeom>
              <a:rect b="b" l="l" r="r" t="t"/>
              <a:pathLst>
                <a:path extrusionOk="0" h="2500" w="1887">
                  <a:moveTo>
                    <a:pt x="1557" y="0"/>
                  </a:moveTo>
                  <a:lnTo>
                    <a:pt x="1" y="2279"/>
                  </a:lnTo>
                  <a:lnTo>
                    <a:pt x="331" y="2499"/>
                  </a:lnTo>
                  <a:lnTo>
                    <a:pt x="1887" y="220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"/>
          <p:cNvSpPr txBox="1"/>
          <p:nvPr/>
        </p:nvSpPr>
        <p:spPr>
          <a:xfrm>
            <a:off x="810425" y="763964"/>
            <a:ext cx="453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nton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Challenge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"/>
          <p:cNvGrpSpPr/>
          <p:nvPr/>
        </p:nvGrpSpPr>
        <p:grpSpPr>
          <a:xfrm>
            <a:off x="-1337801" y="3793325"/>
            <a:ext cx="7464414" cy="7462572"/>
            <a:chOff x="-1337801" y="3793325"/>
            <a:chExt cx="7464414" cy="7462572"/>
          </a:xfrm>
        </p:grpSpPr>
        <p:sp>
          <p:nvSpPr>
            <p:cNvPr id="264" name="Google Shape;264;p3"/>
            <p:cNvSpPr/>
            <p:nvPr/>
          </p:nvSpPr>
          <p:spPr>
            <a:xfrm>
              <a:off x="356679" y="9659863"/>
              <a:ext cx="5096536" cy="1266782"/>
            </a:xfrm>
            <a:custGeom>
              <a:rect b="b" l="l" r="r" t="t"/>
              <a:pathLst>
                <a:path extrusionOk="0" h="13870" w="55802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918370" y="4016540"/>
              <a:ext cx="3621608" cy="1452826"/>
            </a:xfrm>
            <a:custGeom>
              <a:rect b="b" l="l" r="r" t="t"/>
              <a:pathLst>
                <a:path extrusionOk="0" h="15907" w="39653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1298803" y="4756879"/>
              <a:ext cx="6592106" cy="3655035"/>
            </a:xfrm>
            <a:custGeom>
              <a:rect b="b" l="l" r="r" t="t"/>
              <a:pathLst>
                <a:path extrusionOk="0" h="40019" w="72177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1190940" y="5446893"/>
              <a:ext cx="1415654" cy="1045483"/>
            </a:xfrm>
            <a:custGeom>
              <a:rect b="b" l="l" r="r" t="t"/>
              <a:pathLst>
                <a:path extrusionOk="0" h="11447" w="1550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549150" y="5439495"/>
              <a:ext cx="6277739" cy="4810117"/>
            </a:xfrm>
            <a:custGeom>
              <a:rect b="b" l="l" r="r" t="t"/>
              <a:pathLst>
                <a:path extrusionOk="0" h="52666" w="68735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154871" y="5852408"/>
              <a:ext cx="6281484" cy="4797148"/>
            </a:xfrm>
            <a:custGeom>
              <a:rect b="b" l="l" r="r" t="t"/>
              <a:pathLst>
                <a:path extrusionOk="0" h="52524" w="68776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1228112" y="5177189"/>
              <a:ext cx="6716683" cy="4640878"/>
            </a:xfrm>
            <a:custGeom>
              <a:rect b="b" l="l" r="r" t="t"/>
              <a:pathLst>
                <a:path extrusionOk="0" h="50813" w="73541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1337801" y="3837986"/>
              <a:ext cx="6233078" cy="4214904"/>
            </a:xfrm>
            <a:custGeom>
              <a:rect b="b" l="l" r="r" t="t"/>
              <a:pathLst>
                <a:path extrusionOk="0" h="46149" w="68246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372515" y="3793325"/>
              <a:ext cx="3344505" cy="1229609"/>
            </a:xfrm>
            <a:custGeom>
              <a:rect b="b" l="l" r="r" t="t"/>
              <a:pathLst>
                <a:path extrusionOk="0" h="13463" w="36619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862567" y="10022543"/>
              <a:ext cx="4129416" cy="1233354"/>
            </a:xfrm>
            <a:custGeom>
              <a:rect b="b" l="l" r="r" t="t"/>
              <a:pathLst>
                <a:path extrusionOk="0" h="13504" w="45213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986293" y="10115611"/>
              <a:ext cx="91241" cy="11234"/>
            </a:xfrm>
            <a:custGeom>
              <a:rect b="b" l="l" r="r" t="t"/>
              <a:pathLst>
                <a:path extrusionOk="0" h="123" w="999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3"/>
          <p:cNvSpPr txBox="1"/>
          <p:nvPr>
            <p:ph idx="1" type="subTitle"/>
          </p:nvPr>
        </p:nvSpPr>
        <p:spPr>
          <a:xfrm>
            <a:off x="2102550" y="1701100"/>
            <a:ext cx="6517468" cy="1411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you cannot carry everything you need from Earth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sustain the astronaut's life on the red planet,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team dug into different hazards astronauts will encounter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organized them into categories.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After, we created a list of solutions to overcome the challenges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designing 3D–printed useful objects and tools.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810425" y="763964"/>
            <a:ext cx="453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nton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 Our Strategy</a:t>
            </a:r>
            <a:endParaRPr/>
          </a:p>
        </p:txBody>
      </p:sp>
      <p:pic>
        <p:nvPicPr>
          <p:cNvPr id="277" name="Google Shape;2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02" y="1897897"/>
            <a:ext cx="1711874" cy="34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"/>
          <p:cNvSpPr txBox="1"/>
          <p:nvPr>
            <p:ph type="title"/>
          </p:nvPr>
        </p:nvSpPr>
        <p:spPr>
          <a:xfrm>
            <a:off x="529325" y="652675"/>
            <a:ext cx="3852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Sectors</a:t>
            </a:r>
            <a:endParaRPr/>
          </a:p>
        </p:txBody>
      </p:sp>
      <p:sp>
        <p:nvSpPr>
          <p:cNvPr id="283" name="Google Shape;283;p4"/>
          <p:cNvSpPr txBox="1"/>
          <p:nvPr>
            <p:ph idx="4" type="subTitle"/>
          </p:nvPr>
        </p:nvSpPr>
        <p:spPr>
          <a:xfrm>
            <a:off x="720025" y="1832675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Work</a:t>
            </a:r>
            <a:endParaRPr/>
          </a:p>
        </p:txBody>
      </p:sp>
      <p:sp>
        <p:nvSpPr>
          <p:cNvPr id="284" name="Google Shape;284;p4"/>
          <p:cNvSpPr txBox="1"/>
          <p:nvPr>
            <p:ph idx="5" type="subTitle"/>
          </p:nvPr>
        </p:nvSpPr>
        <p:spPr>
          <a:xfrm>
            <a:off x="3456300" y="1832675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Fourniture</a:t>
            </a:r>
            <a:endParaRPr/>
          </a:p>
        </p:txBody>
      </p:sp>
      <p:sp>
        <p:nvSpPr>
          <p:cNvPr id="285" name="Google Shape;285;p4"/>
          <p:cNvSpPr txBox="1"/>
          <p:nvPr>
            <p:ph idx="6" type="subTitle"/>
          </p:nvPr>
        </p:nvSpPr>
        <p:spPr>
          <a:xfrm>
            <a:off x="6192600" y="1832675"/>
            <a:ext cx="259382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Quality of life &amp; Health &amp; Higiene (Malek)</a:t>
            </a:r>
            <a:endParaRPr/>
          </a:p>
        </p:txBody>
      </p:sp>
      <p:grpSp>
        <p:nvGrpSpPr>
          <p:cNvPr id="286" name="Google Shape;286;p4"/>
          <p:cNvGrpSpPr/>
          <p:nvPr/>
        </p:nvGrpSpPr>
        <p:grpSpPr>
          <a:xfrm>
            <a:off x="5248346" y="-2512885"/>
            <a:ext cx="3956065" cy="3955237"/>
            <a:chOff x="5248346" y="-2512885"/>
            <a:chExt cx="3956065" cy="3955237"/>
          </a:xfrm>
        </p:grpSpPr>
        <p:sp>
          <p:nvSpPr>
            <p:cNvPr id="287" name="Google Shape;287;p4"/>
            <p:cNvSpPr/>
            <p:nvPr/>
          </p:nvSpPr>
          <p:spPr>
            <a:xfrm rot="10800000">
              <a:off x="5605227" y="-2338379"/>
              <a:ext cx="2701096" cy="671412"/>
            </a:xfrm>
            <a:custGeom>
              <a:rect b="b" l="l" r="r" t="t"/>
              <a:pathLst>
                <a:path extrusionOk="0" h="13870" w="55802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 rot="10800000">
              <a:off x="6089219" y="554028"/>
              <a:ext cx="1919403" cy="770018"/>
            </a:xfrm>
            <a:custGeom>
              <a:rect b="b" l="l" r="r" t="t"/>
              <a:pathLst>
                <a:path extrusionOk="0" h="15907" w="39653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 rot="10800000">
              <a:off x="5690013" y="-1005560"/>
              <a:ext cx="3493728" cy="1937220"/>
            </a:xfrm>
            <a:custGeom>
              <a:rect b="b" l="l" r="r" t="t"/>
              <a:pathLst>
                <a:path extrusionOk="0" h="40019" w="72177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 rot="10800000">
              <a:off x="8376295" y="11825"/>
              <a:ext cx="750277" cy="554121"/>
            </a:xfrm>
            <a:custGeom>
              <a:rect b="b" l="l" r="r" t="t"/>
              <a:pathLst>
                <a:path extrusionOk="0" h="11447" w="1550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 rot="10800000">
              <a:off x="5459302" y="-1979563"/>
              <a:ext cx="3327118" cy="2549429"/>
            </a:xfrm>
            <a:custGeom>
              <a:rect b="b" l="l" r="r" t="t"/>
              <a:pathLst>
                <a:path extrusionOk="0" h="52666" w="68735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 rot="10800000">
              <a:off x="5248346" y="-2191536"/>
              <a:ext cx="3329102" cy="2542556"/>
            </a:xfrm>
            <a:custGeom>
              <a:rect b="b" l="l" r="r" t="t"/>
              <a:pathLst>
                <a:path extrusionOk="0" h="52524" w="68776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 rot="10800000">
              <a:off x="5586522" y="-1750839"/>
              <a:ext cx="3559752" cy="2459730"/>
            </a:xfrm>
            <a:custGeom>
              <a:rect b="b" l="l" r="r" t="t"/>
              <a:pathLst>
                <a:path extrusionOk="0" h="50813" w="73541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 rot="10800000">
              <a:off x="5900963" y="-815277"/>
              <a:ext cx="3303448" cy="2233958"/>
            </a:xfrm>
            <a:custGeom>
              <a:rect b="b" l="l" r="r" t="t"/>
              <a:pathLst>
                <a:path extrusionOk="0" h="46149" w="68246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 rot="10800000">
              <a:off x="6920259" y="790642"/>
              <a:ext cx="1772543" cy="651710"/>
            </a:xfrm>
            <a:custGeom>
              <a:rect b="b" l="l" r="r" t="t"/>
              <a:pathLst>
                <a:path extrusionOk="0" h="13463" w="36619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 rot="10800000">
              <a:off x="5849663" y="-2512885"/>
              <a:ext cx="2188535" cy="653695"/>
            </a:xfrm>
            <a:custGeom>
              <a:rect b="b" l="l" r="r" t="t"/>
              <a:pathLst>
                <a:path extrusionOk="0" h="13504" w="45213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 rot="10800000">
              <a:off x="5804235" y="-1914471"/>
              <a:ext cx="48357" cy="5954"/>
            </a:xfrm>
            <a:custGeom>
              <a:rect b="b" l="l" r="r" t="t"/>
              <a:pathLst>
                <a:path extrusionOk="0" h="123" w="999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4"/>
          <p:cNvSpPr txBox="1"/>
          <p:nvPr>
            <p:ph idx="4" type="subTitle"/>
          </p:nvPr>
        </p:nvSpPr>
        <p:spPr>
          <a:xfrm>
            <a:off x="720000" y="3360325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Exploration</a:t>
            </a:r>
            <a:endParaRPr/>
          </a:p>
        </p:txBody>
      </p:sp>
      <p:sp>
        <p:nvSpPr>
          <p:cNvPr id="299" name="Google Shape;299;p4"/>
          <p:cNvSpPr txBox="1"/>
          <p:nvPr>
            <p:ph idx="4" type="subTitle"/>
          </p:nvPr>
        </p:nvSpPr>
        <p:spPr>
          <a:xfrm>
            <a:off x="3520588" y="3372914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Emergency</a:t>
            </a:r>
            <a:endParaRPr/>
          </a:p>
        </p:txBody>
      </p:sp>
      <p:sp>
        <p:nvSpPr>
          <p:cNvPr id="300" name="Google Shape;300;p4"/>
          <p:cNvSpPr txBox="1"/>
          <p:nvPr>
            <p:ph idx="4" type="subTitle"/>
          </p:nvPr>
        </p:nvSpPr>
        <p:spPr>
          <a:xfrm>
            <a:off x="6321177" y="3360325"/>
            <a:ext cx="2231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/>
              <a:t>OTHER</a:t>
            </a:r>
            <a:endParaRPr/>
          </a:p>
        </p:txBody>
      </p:sp>
      <p:sp>
        <p:nvSpPr>
          <p:cNvPr id="301" name="Google Shape;301;p4"/>
          <p:cNvSpPr txBox="1"/>
          <p:nvPr/>
        </p:nvSpPr>
        <p:spPr>
          <a:xfrm>
            <a:off x="955325" y="2324100"/>
            <a:ext cx="3000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Work goggles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Wire Saw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Hammer and shovel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4"/>
          <p:cNvSpPr txBox="1"/>
          <p:nvPr/>
        </p:nvSpPr>
        <p:spPr>
          <a:xfrm>
            <a:off x="3456300" y="2371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Loft and suspended bed,,,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4"/>
          <p:cNvSpPr txBox="1"/>
          <p:nvPr/>
        </p:nvSpPr>
        <p:spPr>
          <a:xfrm>
            <a:off x="6456300" y="256140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Weightlifter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Hair brush,,,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4"/>
          <p:cNvSpPr txBox="1"/>
          <p:nvPr/>
        </p:nvSpPr>
        <p:spPr>
          <a:xfrm>
            <a:off x="619625" y="4040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Portable telescope,,,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4"/>
          <p:cNvSpPr txBox="1"/>
          <p:nvPr/>
        </p:nvSpPr>
        <p:spPr>
          <a:xfrm>
            <a:off x="3321175" y="4130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Wrist brace,,,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4"/>
          <p:cNvSpPr txBox="1"/>
          <p:nvPr/>
        </p:nvSpPr>
        <p:spPr>
          <a:xfrm>
            <a:off x="6192600" y="400687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Heating element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8D79A"/>
                </a:solidFill>
                <a:latin typeface="Nunito"/>
                <a:ea typeface="Nunito"/>
                <a:cs typeface="Nunito"/>
                <a:sym typeface="Nunito"/>
              </a:rPr>
              <a:t>Screw on bottle citrus juicer,,,</a:t>
            </a:r>
            <a:endParaRPr>
              <a:solidFill>
                <a:srgbClr val="F8D79A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"/>
          <p:cNvSpPr txBox="1"/>
          <p:nvPr>
            <p:ph type="title"/>
          </p:nvPr>
        </p:nvSpPr>
        <p:spPr>
          <a:xfrm>
            <a:off x="4574525" y="1513950"/>
            <a:ext cx="30771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Software Tool : SolidWorks</a:t>
            </a:r>
            <a:endParaRPr/>
          </a:p>
        </p:txBody>
      </p:sp>
      <p:grpSp>
        <p:nvGrpSpPr>
          <p:cNvPr id="312" name="Google Shape;312;p5"/>
          <p:cNvGrpSpPr/>
          <p:nvPr/>
        </p:nvGrpSpPr>
        <p:grpSpPr>
          <a:xfrm>
            <a:off x="720000" y="1372400"/>
            <a:ext cx="3077123" cy="3077241"/>
            <a:chOff x="720000" y="1372400"/>
            <a:chExt cx="3077123" cy="3077241"/>
          </a:xfrm>
        </p:grpSpPr>
        <p:sp>
          <p:nvSpPr>
            <p:cNvPr id="313" name="Google Shape;313;p5"/>
            <p:cNvSpPr/>
            <p:nvPr/>
          </p:nvSpPr>
          <p:spPr>
            <a:xfrm>
              <a:off x="720000" y="1372400"/>
              <a:ext cx="3077123" cy="3077241"/>
            </a:xfrm>
            <a:custGeom>
              <a:rect b="b" l="l" r="r" t="t"/>
              <a:pathLst>
                <a:path extrusionOk="0" h="26258" w="26257">
                  <a:moveTo>
                    <a:pt x="13128" y="1"/>
                  </a:moveTo>
                  <a:lnTo>
                    <a:pt x="12449" y="26"/>
                  </a:lnTo>
                  <a:lnTo>
                    <a:pt x="11142" y="152"/>
                  </a:lnTo>
                  <a:lnTo>
                    <a:pt x="9859" y="428"/>
                  </a:lnTo>
                  <a:lnTo>
                    <a:pt x="8601" y="806"/>
                  </a:lnTo>
                  <a:lnTo>
                    <a:pt x="7444" y="1309"/>
                  </a:lnTo>
                  <a:lnTo>
                    <a:pt x="6313" y="1912"/>
                  </a:lnTo>
                  <a:lnTo>
                    <a:pt x="5282" y="2616"/>
                  </a:lnTo>
                  <a:lnTo>
                    <a:pt x="4301" y="3421"/>
                  </a:lnTo>
                  <a:lnTo>
                    <a:pt x="3420" y="4301"/>
                  </a:lnTo>
                  <a:lnTo>
                    <a:pt x="2616" y="5282"/>
                  </a:lnTo>
                  <a:lnTo>
                    <a:pt x="1886" y="6339"/>
                  </a:lnTo>
                  <a:lnTo>
                    <a:pt x="1283" y="7445"/>
                  </a:lnTo>
                  <a:lnTo>
                    <a:pt x="805" y="8627"/>
                  </a:lnTo>
                  <a:lnTo>
                    <a:pt x="402" y="9860"/>
                  </a:lnTo>
                  <a:lnTo>
                    <a:pt x="151" y="11142"/>
                  </a:lnTo>
                  <a:lnTo>
                    <a:pt x="0" y="12475"/>
                  </a:lnTo>
                  <a:lnTo>
                    <a:pt x="0" y="13129"/>
                  </a:lnTo>
                  <a:lnTo>
                    <a:pt x="0" y="13808"/>
                  </a:lnTo>
                  <a:lnTo>
                    <a:pt x="151" y="15141"/>
                  </a:lnTo>
                  <a:lnTo>
                    <a:pt x="402" y="16424"/>
                  </a:lnTo>
                  <a:lnTo>
                    <a:pt x="805" y="17656"/>
                  </a:lnTo>
                  <a:lnTo>
                    <a:pt x="1283" y="18838"/>
                  </a:lnTo>
                  <a:lnTo>
                    <a:pt x="1886" y="19945"/>
                  </a:lnTo>
                  <a:lnTo>
                    <a:pt x="2616" y="21001"/>
                  </a:lnTo>
                  <a:lnTo>
                    <a:pt x="3420" y="21982"/>
                  </a:lnTo>
                  <a:lnTo>
                    <a:pt x="4301" y="22862"/>
                  </a:lnTo>
                  <a:lnTo>
                    <a:pt x="5282" y="23667"/>
                  </a:lnTo>
                  <a:lnTo>
                    <a:pt x="6313" y="24371"/>
                  </a:lnTo>
                  <a:lnTo>
                    <a:pt x="7444" y="24975"/>
                  </a:lnTo>
                  <a:lnTo>
                    <a:pt x="8601" y="25478"/>
                  </a:lnTo>
                  <a:lnTo>
                    <a:pt x="9859" y="25855"/>
                  </a:lnTo>
                  <a:lnTo>
                    <a:pt x="11142" y="26132"/>
                  </a:lnTo>
                  <a:lnTo>
                    <a:pt x="12449" y="26257"/>
                  </a:lnTo>
                  <a:lnTo>
                    <a:pt x="13807" y="26257"/>
                  </a:lnTo>
                  <a:lnTo>
                    <a:pt x="15140" y="26132"/>
                  </a:lnTo>
                  <a:lnTo>
                    <a:pt x="16423" y="25855"/>
                  </a:lnTo>
                  <a:lnTo>
                    <a:pt x="17655" y="25478"/>
                  </a:lnTo>
                  <a:lnTo>
                    <a:pt x="18812" y="24975"/>
                  </a:lnTo>
                  <a:lnTo>
                    <a:pt x="19944" y="24371"/>
                  </a:lnTo>
                  <a:lnTo>
                    <a:pt x="21000" y="23667"/>
                  </a:lnTo>
                  <a:lnTo>
                    <a:pt x="21956" y="22862"/>
                  </a:lnTo>
                  <a:lnTo>
                    <a:pt x="22861" y="21982"/>
                  </a:lnTo>
                  <a:lnTo>
                    <a:pt x="23666" y="21001"/>
                  </a:lnTo>
                  <a:lnTo>
                    <a:pt x="24370" y="19945"/>
                  </a:lnTo>
                  <a:lnTo>
                    <a:pt x="24974" y="18838"/>
                  </a:lnTo>
                  <a:lnTo>
                    <a:pt x="25477" y="17656"/>
                  </a:lnTo>
                  <a:lnTo>
                    <a:pt x="25854" y="16424"/>
                  </a:lnTo>
                  <a:lnTo>
                    <a:pt x="26106" y="15141"/>
                  </a:lnTo>
                  <a:lnTo>
                    <a:pt x="26257" y="13808"/>
                  </a:lnTo>
                  <a:lnTo>
                    <a:pt x="26257" y="13129"/>
                  </a:lnTo>
                  <a:lnTo>
                    <a:pt x="26257" y="12475"/>
                  </a:lnTo>
                  <a:lnTo>
                    <a:pt x="26106" y="11142"/>
                  </a:lnTo>
                  <a:lnTo>
                    <a:pt x="25854" y="9860"/>
                  </a:lnTo>
                  <a:lnTo>
                    <a:pt x="25477" y="8627"/>
                  </a:lnTo>
                  <a:lnTo>
                    <a:pt x="24974" y="7445"/>
                  </a:lnTo>
                  <a:lnTo>
                    <a:pt x="24370" y="6339"/>
                  </a:lnTo>
                  <a:lnTo>
                    <a:pt x="23666" y="5282"/>
                  </a:lnTo>
                  <a:lnTo>
                    <a:pt x="22861" y="4301"/>
                  </a:lnTo>
                  <a:lnTo>
                    <a:pt x="21956" y="3421"/>
                  </a:lnTo>
                  <a:lnTo>
                    <a:pt x="21000" y="2616"/>
                  </a:lnTo>
                  <a:lnTo>
                    <a:pt x="19944" y="1912"/>
                  </a:lnTo>
                  <a:lnTo>
                    <a:pt x="18812" y="1309"/>
                  </a:lnTo>
                  <a:lnTo>
                    <a:pt x="17655" y="806"/>
                  </a:lnTo>
                  <a:lnTo>
                    <a:pt x="16423" y="428"/>
                  </a:lnTo>
                  <a:lnTo>
                    <a:pt x="15140" y="152"/>
                  </a:lnTo>
                  <a:lnTo>
                    <a:pt x="13807" y="26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1450921" y="1708385"/>
              <a:ext cx="333178" cy="350874"/>
            </a:xfrm>
            <a:custGeom>
              <a:rect b="b" l="l" r="r" t="t"/>
              <a:pathLst>
                <a:path extrusionOk="0" h="2994" w="2843">
                  <a:moveTo>
                    <a:pt x="1459" y="1"/>
                  </a:moveTo>
                  <a:lnTo>
                    <a:pt x="1157" y="51"/>
                  </a:lnTo>
                  <a:lnTo>
                    <a:pt x="855" y="127"/>
                  </a:lnTo>
                  <a:lnTo>
                    <a:pt x="403" y="504"/>
                  </a:lnTo>
                  <a:lnTo>
                    <a:pt x="101" y="1007"/>
                  </a:lnTo>
                  <a:lnTo>
                    <a:pt x="0" y="1610"/>
                  </a:lnTo>
                  <a:lnTo>
                    <a:pt x="51" y="1912"/>
                  </a:lnTo>
                  <a:lnTo>
                    <a:pt x="151" y="2189"/>
                  </a:lnTo>
                  <a:lnTo>
                    <a:pt x="478" y="2642"/>
                  </a:lnTo>
                  <a:lnTo>
                    <a:pt x="956" y="2918"/>
                  </a:lnTo>
                  <a:lnTo>
                    <a:pt x="1534" y="2994"/>
                  </a:lnTo>
                  <a:lnTo>
                    <a:pt x="1811" y="2943"/>
                  </a:lnTo>
                  <a:lnTo>
                    <a:pt x="2113" y="2868"/>
                  </a:lnTo>
                  <a:lnTo>
                    <a:pt x="2540" y="2541"/>
                  </a:lnTo>
                  <a:lnTo>
                    <a:pt x="2792" y="2113"/>
                  </a:lnTo>
                  <a:lnTo>
                    <a:pt x="2842" y="1560"/>
                  </a:lnTo>
                  <a:lnTo>
                    <a:pt x="2792" y="1284"/>
                  </a:lnTo>
                  <a:lnTo>
                    <a:pt x="2716" y="982"/>
                  </a:lnTo>
                  <a:lnTo>
                    <a:pt x="2415" y="479"/>
                  </a:lnTo>
                  <a:lnTo>
                    <a:pt x="1987" y="127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1819369" y="2135779"/>
              <a:ext cx="498185" cy="492326"/>
            </a:xfrm>
            <a:custGeom>
              <a:rect b="b" l="l" r="r" t="t"/>
              <a:pathLst>
                <a:path extrusionOk="0" h="4201" w="4251">
                  <a:moveTo>
                    <a:pt x="2037" y="1"/>
                  </a:moveTo>
                  <a:lnTo>
                    <a:pt x="1610" y="76"/>
                  </a:lnTo>
                  <a:lnTo>
                    <a:pt x="1182" y="202"/>
                  </a:lnTo>
                  <a:lnTo>
                    <a:pt x="528" y="655"/>
                  </a:lnTo>
                  <a:lnTo>
                    <a:pt x="126" y="1308"/>
                  </a:lnTo>
                  <a:lnTo>
                    <a:pt x="0" y="2113"/>
                  </a:lnTo>
                  <a:lnTo>
                    <a:pt x="50" y="2541"/>
                  </a:lnTo>
                  <a:lnTo>
                    <a:pt x="176" y="2968"/>
                  </a:lnTo>
                  <a:lnTo>
                    <a:pt x="654" y="3622"/>
                  </a:lnTo>
                  <a:lnTo>
                    <a:pt x="1308" y="4050"/>
                  </a:lnTo>
                  <a:lnTo>
                    <a:pt x="2087" y="4201"/>
                  </a:lnTo>
                  <a:lnTo>
                    <a:pt x="2540" y="4125"/>
                  </a:lnTo>
                  <a:lnTo>
                    <a:pt x="2943" y="3999"/>
                  </a:lnTo>
                  <a:lnTo>
                    <a:pt x="3647" y="3522"/>
                  </a:lnTo>
                  <a:lnTo>
                    <a:pt x="4099" y="2843"/>
                  </a:lnTo>
                  <a:lnTo>
                    <a:pt x="4250" y="2013"/>
                  </a:lnTo>
                  <a:lnTo>
                    <a:pt x="4175" y="1585"/>
                  </a:lnTo>
                  <a:lnTo>
                    <a:pt x="4049" y="1183"/>
                  </a:lnTo>
                  <a:lnTo>
                    <a:pt x="3571" y="529"/>
                  </a:lnTo>
                  <a:lnTo>
                    <a:pt x="2867" y="126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1035361" y="2303830"/>
              <a:ext cx="613151" cy="621941"/>
            </a:xfrm>
            <a:custGeom>
              <a:rect b="b" l="l" r="r" t="t"/>
              <a:pathLst>
                <a:path extrusionOk="0" h="5307" w="5232">
                  <a:moveTo>
                    <a:pt x="2264" y="0"/>
                  </a:moveTo>
                  <a:lnTo>
                    <a:pt x="1987" y="50"/>
                  </a:lnTo>
                  <a:lnTo>
                    <a:pt x="1484" y="201"/>
                  </a:lnTo>
                  <a:lnTo>
                    <a:pt x="679" y="830"/>
                  </a:lnTo>
                  <a:lnTo>
                    <a:pt x="377" y="1258"/>
                  </a:lnTo>
                  <a:lnTo>
                    <a:pt x="126" y="1710"/>
                  </a:lnTo>
                  <a:lnTo>
                    <a:pt x="0" y="2691"/>
                  </a:lnTo>
                  <a:lnTo>
                    <a:pt x="101" y="3219"/>
                  </a:lnTo>
                  <a:lnTo>
                    <a:pt x="226" y="3773"/>
                  </a:lnTo>
                  <a:lnTo>
                    <a:pt x="553" y="4527"/>
                  </a:lnTo>
                  <a:lnTo>
                    <a:pt x="855" y="4930"/>
                  </a:lnTo>
                  <a:lnTo>
                    <a:pt x="1056" y="5080"/>
                  </a:lnTo>
                  <a:lnTo>
                    <a:pt x="1283" y="5206"/>
                  </a:lnTo>
                  <a:lnTo>
                    <a:pt x="1786" y="5307"/>
                  </a:lnTo>
                  <a:lnTo>
                    <a:pt x="2616" y="5231"/>
                  </a:lnTo>
                  <a:lnTo>
                    <a:pt x="3169" y="5106"/>
                  </a:lnTo>
                  <a:lnTo>
                    <a:pt x="3697" y="4980"/>
                  </a:lnTo>
                  <a:lnTo>
                    <a:pt x="4401" y="4653"/>
                  </a:lnTo>
                  <a:lnTo>
                    <a:pt x="4779" y="4326"/>
                  </a:lnTo>
                  <a:lnTo>
                    <a:pt x="4930" y="4125"/>
                  </a:lnTo>
                  <a:lnTo>
                    <a:pt x="5055" y="3898"/>
                  </a:lnTo>
                  <a:lnTo>
                    <a:pt x="5206" y="3395"/>
                  </a:lnTo>
                  <a:lnTo>
                    <a:pt x="5231" y="2616"/>
                  </a:lnTo>
                  <a:lnTo>
                    <a:pt x="5131" y="2062"/>
                  </a:lnTo>
                  <a:lnTo>
                    <a:pt x="4980" y="1534"/>
                  </a:lnTo>
                  <a:lnTo>
                    <a:pt x="4401" y="755"/>
                  </a:lnTo>
                  <a:lnTo>
                    <a:pt x="3974" y="453"/>
                  </a:lnTo>
                  <a:lnTo>
                    <a:pt x="3521" y="201"/>
                  </a:lnTo>
                  <a:lnTo>
                    <a:pt x="27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2591541" y="3465071"/>
              <a:ext cx="203446" cy="212353"/>
            </a:xfrm>
            <a:custGeom>
              <a:rect b="b" l="l" r="r" t="t"/>
              <a:pathLst>
                <a:path extrusionOk="0" h="1812" w="1736">
                  <a:moveTo>
                    <a:pt x="830" y="0"/>
                  </a:moveTo>
                  <a:lnTo>
                    <a:pt x="654" y="25"/>
                  </a:lnTo>
                  <a:lnTo>
                    <a:pt x="478" y="76"/>
                  </a:lnTo>
                  <a:lnTo>
                    <a:pt x="202" y="302"/>
                  </a:lnTo>
                  <a:lnTo>
                    <a:pt x="51" y="629"/>
                  </a:lnTo>
                  <a:lnTo>
                    <a:pt x="0" y="981"/>
                  </a:lnTo>
                  <a:lnTo>
                    <a:pt x="25" y="1182"/>
                  </a:lnTo>
                  <a:lnTo>
                    <a:pt x="76" y="1358"/>
                  </a:lnTo>
                  <a:lnTo>
                    <a:pt x="277" y="1610"/>
                  </a:lnTo>
                  <a:lnTo>
                    <a:pt x="554" y="1786"/>
                  </a:lnTo>
                  <a:lnTo>
                    <a:pt x="881" y="1811"/>
                  </a:lnTo>
                  <a:lnTo>
                    <a:pt x="1057" y="1786"/>
                  </a:lnTo>
                  <a:lnTo>
                    <a:pt x="1233" y="1736"/>
                  </a:lnTo>
                  <a:lnTo>
                    <a:pt x="1509" y="1560"/>
                  </a:lnTo>
                  <a:lnTo>
                    <a:pt x="1685" y="1283"/>
                  </a:lnTo>
                  <a:lnTo>
                    <a:pt x="1736" y="981"/>
                  </a:lnTo>
                  <a:lnTo>
                    <a:pt x="1711" y="780"/>
                  </a:lnTo>
                  <a:lnTo>
                    <a:pt x="1635" y="604"/>
                  </a:lnTo>
                  <a:lnTo>
                    <a:pt x="1459" y="302"/>
                  </a:lnTo>
                  <a:lnTo>
                    <a:pt x="1182" y="7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2809634" y="3730273"/>
              <a:ext cx="297786" cy="321459"/>
            </a:xfrm>
            <a:custGeom>
              <a:rect b="b" l="l" r="r" t="t"/>
              <a:pathLst>
                <a:path extrusionOk="0" h="2743" w="2541">
                  <a:moveTo>
                    <a:pt x="1283" y="1"/>
                  </a:moveTo>
                  <a:lnTo>
                    <a:pt x="1032" y="26"/>
                  </a:lnTo>
                  <a:lnTo>
                    <a:pt x="755" y="101"/>
                  </a:lnTo>
                  <a:lnTo>
                    <a:pt x="353" y="403"/>
                  </a:lnTo>
                  <a:lnTo>
                    <a:pt x="101" y="831"/>
                  </a:lnTo>
                  <a:lnTo>
                    <a:pt x="0" y="1334"/>
                  </a:lnTo>
                  <a:lnTo>
                    <a:pt x="51" y="1585"/>
                  </a:lnTo>
                  <a:lnTo>
                    <a:pt x="126" y="1862"/>
                  </a:lnTo>
                  <a:lnTo>
                    <a:pt x="428" y="2315"/>
                  </a:lnTo>
                  <a:lnTo>
                    <a:pt x="856" y="2616"/>
                  </a:lnTo>
                  <a:lnTo>
                    <a:pt x="1359" y="2742"/>
                  </a:lnTo>
                  <a:lnTo>
                    <a:pt x="1635" y="2692"/>
                  </a:lnTo>
                  <a:lnTo>
                    <a:pt x="1887" y="2616"/>
                  </a:lnTo>
                  <a:lnTo>
                    <a:pt x="2264" y="2289"/>
                  </a:lnTo>
                  <a:lnTo>
                    <a:pt x="2490" y="1837"/>
                  </a:lnTo>
                  <a:lnTo>
                    <a:pt x="2541" y="1309"/>
                  </a:lnTo>
                  <a:lnTo>
                    <a:pt x="2490" y="1032"/>
                  </a:lnTo>
                  <a:lnTo>
                    <a:pt x="2415" y="780"/>
                  </a:lnTo>
                  <a:lnTo>
                    <a:pt x="2138" y="353"/>
                  </a:lnTo>
                  <a:lnTo>
                    <a:pt x="1761" y="76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2296806" y="3836448"/>
              <a:ext cx="424471" cy="395056"/>
            </a:xfrm>
            <a:custGeom>
              <a:rect b="b" l="l" r="r" t="t"/>
              <a:pathLst>
                <a:path extrusionOk="0" h="3371" w="3622">
                  <a:moveTo>
                    <a:pt x="1836" y="0"/>
                  </a:moveTo>
                  <a:lnTo>
                    <a:pt x="1484" y="50"/>
                  </a:lnTo>
                  <a:lnTo>
                    <a:pt x="1157" y="151"/>
                  </a:lnTo>
                  <a:lnTo>
                    <a:pt x="579" y="528"/>
                  </a:lnTo>
                  <a:lnTo>
                    <a:pt x="151" y="1082"/>
                  </a:lnTo>
                  <a:lnTo>
                    <a:pt x="0" y="1710"/>
                  </a:lnTo>
                  <a:lnTo>
                    <a:pt x="51" y="2062"/>
                  </a:lnTo>
                  <a:lnTo>
                    <a:pt x="151" y="2389"/>
                  </a:lnTo>
                  <a:lnTo>
                    <a:pt x="579" y="2918"/>
                  </a:lnTo>
                  <a:lnTo>
                    <a:pt x="1208" y="3270"/>
                  </a:lnTo>
                  <a:lnTo>
                    <a:pt x="1887" y="3370"/>
                  </a:lnTo>
                  <a:lnTo>
                    <a:pt x="2239" y="3320"/>
                  </a:lnTo>
                  <a:lnTo>
                    <a:pt x="2566" y="3219"/>
                  </a:lnTo>
                  <a:lnTo>
                    <a:pt x="3119" y="2817"/>
                  </a:lnTo>
                  <a:lnTo>
                    <a:pt x="3496" y="2264"/>
                  </a:lnTo>
                  <a:lnTo>
                    <a:pt x="3622" y="1610"/>
                  </a:lnTo>
                  <a:lnTo>
                    <a:pt x="3546" y="1258"/>
                  </a:lnTo>
                  <a:lnTo>
                    <a:pt x="3446" y="931"/>
                  </a:lnTo>
                  <a:lnTo>
                    <a:pt x="3069" y="403"/>
                  </a:lnTo>
                  <a:lnTo>
                    <a:pt x="2490" y="101"/>
                  </a:lnTo>
                  <a:lnTo>
                    <a:pt x="18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2722" y="2798960"/>
              <a:ext cx="215283" cy="218212"/>
            </a:xfrm>
            <a:custGeom>
              <a:rect b="b" l="l" r="r" t="t"/>
              <a:pathLst>
                <a:path extrusionOk="0" h="1862" w="1837">
                  <a:moveTo>
                    <a:pt x="1031" y="0"/>
                  </a:moveTo>
                  <a:lnTo>
                    <a:pt x="654" y="51"/>
                  </a:lnTo>
                  <a:lnTo>
                    <a:pt x="327" y="227"/>
                  </a:lnTo>
                  <a:lnTo>
                    <a:pt x="201" y="352"/>
                  </a:lnTo>
                  <a:lnTo>
                    <a:pt x="101" y="503"/>
                  </a:lnTo>
                  <a:lnTo>
                    <a:pt x="0" y="855"/>
                  </a:lnTo>
                  <a:lnTo>
                    <a:pt x="25" y="1208"/>
                  </a:lnTo>
                  <a:lnTo>
                    <a:pt x="201" y="1509"/>
                  </a:lnTo>
                  <a:lnTo>
                    <a:pt x="327" y="1635"/>
                  </a:lnTo>
                  <a:lnTo>
                    <a:pt x="478" y="1761"/>
                  </a:lnTo>
                  <a:lnTo>
                    <a:pt x="805" y="1861"/>
                  </a:lnTo>
                  <a:lnTo>
                    <a:pt x="1157" y="1811"/>
                  </a:lnTo>
                  <a:lnTo>
                    <a:pt x="1484" y="1660"/>
                  </a:lnTo>
                  <a:lnTo>
                    <a:pt x="1610" y="1509"/>
                  </a:lnTo>
                  <a:lnTo>
                    <a:pt x="1710" y="1358"/>
                  </a:lnTo>
                  <a:lnTo>
                    <a:pt x="1836" y="1006"/>
                  </a:lnTo>
                  <a:lnTo>
                    <a:pt x="1811" y="654"/>
                  </a:lnTo>
                  <a:lnTo>
                    <a:pt x="1660" y="327"/>
                  </a:lnTo>
                  <a:lnTo>
                    <a:pt x="1534" y="202"/>
                  </a:lnTo>
                  <a:lnTo>
                    <a:pt x="1383" y="101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3207498" y="2822515"/>
              <a:ext cx="315482" cy="324389"/>
            </a:xfrm>
            <a:custGeom>
              <a:rect b="b" l="l" r="r" t="t"/>
              <a:pathLst>
                <a:path extrusionOk="0" h="2768" w="2692">
                  <a:moveTo>
                    <a:pt x="1535" y="1"/>
                  </a:moveTo>
                  <a:lnTo>
                    <a:pt x="982" y="76"/>
                  </a:lnTo>
                  <a:lnTo>
                    <a:pt x="504" y="328"/>
                  </a:lnTo>
                  <a:lnTo>
                    <a:pt x="302" y="529"/>
                  </a:lnTo>
                  <a:lnTo>
                    <a:pt x="152" y="755"/>
                  </a:lnTo>
                  <a:lnTo>
                    <a:pt x="1" y="1283"/>
                  </a:lnTo>
                  <a:lnTo>
                    <a:pt x="26" y="1811"/>
                  </a:lnTo>
                  <a:lnTo>
                    <a:pt x="252" y="2314"/>
                  </a:lnTo>
                  <a:lnTo>
                    <a:pt x="453" y="2490"/>
                  </a:lnTo>
                  <a:lnTo>
                    <a:pt x="680" y="2666"/>
                  </a:lnTo>
                  <a:lnTo>
                    <a:pt x="1183" y="2767"/>
                  </a:lnTo>
                  <a:lnTo>
                    <a:pt x="1686" y="2692"/>
                  </a:lnTo>
                  <a:lnTo>
                    <a:pt x="2164" y="2415"/>
                  </a:lnTo>
                  <a:lnTo>
                    <a:pt x="2340" y="2214"/>
                  </a:lnTo>
                  <a:lnTo>
                    <a:pt x="2516" y="1987"/>
                  </a:lnTo>
                  <a:lnTo>
                    <a:pt x="2692" y="1484"/>
                  </a:lnTo>
                  <a:lnTo>
                    <a:pt x="2692" y="956"/>
                  </a:lnTo>
                  <a:lnTo>
                    <a:pt x="2465" y="504"/>
                  </a:lnTo>
                  <a:lnTo>
                    <a:pt x="2289" y="302"/>
                  </a:lnTo>
                  <a:lnTo>
                    <a:pt x="2063" y="151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912762" y="3176196"/>
              <a:ext cx="395056" cy="392126"/>
            </a:xfrm>
            <a:custGeom>
              <a:rect b="b" l="l" r="r" t="t"/>
              <a:pathLst>
                <a:path extrusionOk="0" h="3346" w="3371">
                  <a:moveTo>
                    <a:pt x="1837" y="1"/>
                  </a:moveTo>
                  <a:lnTo>
                    <a:pt x="1208" y="126"/>
                  </a:lnTo>
                  <a:lnTo>
                    <a:pt x="655" y="478"/>
                  </a:lnTo>
                  <a:lnTo>
                    <a:pt x="403" y="730"/>
                  </a:lnTo>
                  <a:lnTo>
                    <a:pt x="202" y="1007"/>
                  </a:lnTo>
                  <a:lnTo>
                    <a:pt x="1" y="1560"/>
                  </a:lnTo>
                  <a:lnTo>
                    <a:pt x="51" y="2113"/>
                  </a:lnTo>
                  <a:lnTo>
                    <a:pt x="353" y="2641"/>
                  </a:lnTo>
                  <a:lnTo>
                    <a:pt x="604" y="2868"/>
                  </a:lnTo>
                  <a:lnTo>
                    <a:pt x="881" y="3094"/>
                  </a:lnTo>
                  <a:lnTo>
                    <a:pt x="1510" y="3346"/>
                  </a:lnTo>
                  <a:lnTo>
                    <a:pt x="2164" y="3346"/>
                  </a:lnTo>
                  <a:lnTo>
                    <a:pt x="2742" y="3119"/>
                  </a:lnTo>
                  <a:lnTo>
                    <a:pt x="2994" y="2868"/>
                  </a:lnTo>
                  <a:lnTo>
                    <a:pt x="3195" y="2566"/>
                  </a:lnTo>
                  <a:lnTo>
                    <a:pt x="3371" y="1912"/>
                  </a:lnTo>
                  <a:lnTo>
                    <a:pt x="3295" y="1208"/>
                  </a:lnTo>
                  <a:lnTo>
                    <a:pt x="2968" y="579"/>
                  </a:lnTo>
                  <a:lnTo>
                    <a:pt x="2717" y="353"/>
                  </a:lnTo>
                  <a:lnTo>
                    <a:pt x="2440" y="151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3" name="Google Shape;3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074" y="2910575"/>
            <a:ext cx="3993634" cy="30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"/>
          <p:cNvSpPr txBox="1"/>
          <p:nvPr>
            <p:ph type="title"/>
          </p:nvPr>
        </p:nvSpPr>
        <p:spPr>
          <a:xfrm>
            <a:off x="3001600" y="1381638"/>
            <a:ext cx="5427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329" name="Google Shape;3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7800" y="1895975"/>
            <a:ext cx="4304973" cy="331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5500" y="1789319"/>
            <a:ext cx="4558500" cy="351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7"/>
          <p:cNvSpPr txBox="1"/>
          <p:nvPr>
            <p:ph type="title"/>
          </p:nvPr>
        </p:nvSpPr>
        <p:spPr>
          <a:xfrm>
            <a:off x="212976" y="173685"/>
            <a:ext cx="847792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</a:pPr>
            <a:r>
              <a:rPr lang="en-US"/>
              <a:t>Meet </a:t>
            </a:r>
            <a:r>
              <a:rPr b="1" lang="en-US"/>
              <a:t>TUNSA Space Robotics Team</a:t>
            </a:r>
            <a:endParaRPr/>
          </a:p>
        </p:txBody>
      </p:sp>
      <p:sp>
        <p:nvSpPr>
          <p:cNvPr id="336" name="Google Shape;336;p7"/>
          <p:cNvSpPr txBox="1"/>
          <p:nvPr>
            <p:ph idx="1" type="subTitle"/>
          </p:nvPr>
        </p:nvSpPr>
        <p:spPr>
          <a:xfrm>
            <a:off x="1060953" y="1576706"/>
            <a:ext cx="3439128" cy="2214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Elyes Khechine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B97B38"/>
                </a:solidFill>
              </a:rPr>
              <a:t>Afef Salhi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Nesrine Abidi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Firas Raouin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/>
              <a:t>Malek Sghaier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000">
                <a:solidFill>
                  <a:srgbClr val="B97B38"/>
                </a:solidFill>
              </a:rPr>
              <a:t>Sarra Mannai</a:t>
            </a:r>
            <a:endParaRPr b="1" sz="2000">
              <a:solidFill>
                <a:srgbClr val="B97B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>
            <p:ph type="title"/>
          </p:nvPr>
        </p:nvSpPr>
        <p:spPr>
          <a:xfrm>
            <a:off x="720000" y="540000"/>
            <a:ext cx="7524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42" name="Google Shape;342;p8"/>
          <p:cNvSpPr txBox="1"/>
          <p:nvPr>
            <p:ph idx="1" type="body"/>
          </p:nvPr>
        </p:nvSpPr>
        <p:spPr>
          <a:xfrm>
            <a:off x="720000" y="1279800"/>
            <a:ext cx="7704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300">
              <a:solidFill>
                <a:schemeClr val="accen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  <p:grpSp>
        <p:nvGrpSpPr>
          <p:cNvPr id="343" name="Google Shape;343;p8"/>
          <p:cNvGrpSpPr/>
          <p:nvPr/>
        </p:nvGrpSpPr>
        <p:grpSpPr>
          <a:xfrm rot="10800000">
            <a:off x="4708411" y="3242057"/>
            <a:ext cx="6844339" cy="6842676"/>
            <a:chOff x="4517000" y="486963"/>
            <a:chExt cx="4170581" cy="4169567"/>
          </a:xfrm>
        </p:grpSpPr>
        <p:sp>
          <p:nvSpPr>
            <p:cNvPr id="344" name="Google Shape;344;p8"/>
            <p:cNvSpPr/>
            <p:nvPr/>
          </p:nvSpPr>
          <p:spPr>
            <a:xfrm rot="10800000">
              <a:off x="4893243" y="670926"/>
              <a:ext cx="2847576" cy="707786"/>
            </a:xfrm>
            <a:custGeom>
              <a:rect b="b" l="l" r="r" t="t"/>
              <a:pathLst>
                <a:path extrusionOk="0" h="13870" w="55802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 rot="10800000">
              <a:off x="5403492" y="3720078"/>
              <a:ext cx="2023493" cy="811734"/>
            </a:xfrm>
            <a:custGeom>
              <a:rect b="b" l="l" r="r" t="t"/>
              <a:pathLst>
                <a:path extrusionOk="0" h="15907" w="39653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 rot="10800000">
              <a:off x="4982599" y="2075993"/>
              <a:ext cx="3683192" cy="2042170"/>
            </a:xfrm>
            <a:custGeom>
              <a:rect b="b" l="l" r="r" t="t"/>
              <a:pathLst>
                <a:path extrusionOk="0" h="40019" w="72177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 rot="10800000">
              <a:off x="7814560" y="3148489"/>
              <a:ext cx="790965" cy="584140"/>
            </a:xfrm>
            <a:custGeom>
              <a:rect b="b" l="l" r="r" t="t"/>
              <a:pathLst>
                <a:path extrusionOk="0" h="11447" w="1550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 rot="10800000">
              <a:off x="4739389" y="1049217"/>
              <a:ext cx="3507547" cy="2687546"/>
            </a:xfrm>
            <a:custGeom>
              <a:rect b="b" l="l" r="r" t="t"/>
              <a:pathLst>
                <a:path extrusionOk="0" h="52666" w="68735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 rot="10800000">
              <a:off x="4517000" y="825756"/>
              <a:ext cx="3509639" cy="2680300"/>
            </a:xfrm>
            <a:custGeom>
              <a:rect b="b" l="l" r="r" t="t"/>
              <a:pathLst>
                <a:path extrusionOk="0" h="52524" w="68776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 rot="10800000">
              <a:off x="4873497" y="1290334"/>
              <a:ext cx="3752797" cy="2592987"/>
            </a:xfrm>
            <a:custGeom>
              <a:rect b="b" l="l" r="r" t="t"/>
              <a:pathLst>
                <a:path extrusionOk="0" h="50813" w="73541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 rot="10800000">
              <a:off x="5204988" y="2276593"/>
              <a:ext cx="3482593" cy="2354983"/>
            </a:xfrm>
            <a:custGeom>
              <a:rect b="b" l="l" r="r" t="t"/>
              <a:pathLst>
                <a:path extrusionOk="0" h="46149" w="68246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 rot="10800000">
              <a:off x="6279577" y="3969513"/>
              <a:ext cx="1868668" cy="687017"/>
            </a:xfrm>
            <a:custGeom>
              <a:rect b="b" l="l" r="r" t="t"/>
              <a:pathLst>
                <a:path extrusionOk="0" h="13463" w="36619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 rot="10800000">
              <a:off x="5150944" y="486963"/>
              <a:ext cx="2307219" cy="689109"/>
            </a:xfrm>
            <a:custGeom>
              <a:rect b="b" l="l" r="r" t="t"/>
              <a:pathLst>
                <a:path extrusionOk="0" h="13504" w="45213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 rot="10800000">
              <a:off x="5103123" y="1117795"/>
              <a:ext cx="50979" cy="6277"/>
            </a:xfrm>
            <a:custGeom>
              <a:rect b="b" l="l" r="r" t="t"/>
              <a:pathLst>
                <a:path extrusionOk="0" h="123" w="999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ace Dune Newsletter by Slidesgo">
  <a:themeElements>
    <a:clrScheme name="Simple Light">
      <a:dk1>
        <a:srgbClr val="160202"/>
      </a:dk1>
      <a:lt1>
        <a:srgbClr val="FFFFFF"/>
      </a:lt1>
      <a:dk2>
        <a:srgbClr val="F8D79A"/>
      </a:dk2>
      <a:lt2>
        <a:srgbClr val="CEA15F"/>
      </a:lt2>
      <a:accent1>
        <a:srgbClr val="B97B38"/>
      </a:accent1>
      <a:accent2>
        <a:srgbClr val="8A500B"/>
      </a:accent2>
      <a:accent3>
        <a:srgbClr val="693820"/>
      </a:accent3>
      <a:accent4>
        <a:srgbClr val="502900"/>
      </a:accent4>
      <a:accent5>
        <a:srgbClr val="B97B38"/>
      </a:accent5>
      <a:accent6>
        <a:srgbClr val="CEA15F"/>
      </a:accent6>
      <a:hlink>
        <a:srgbClr val="F8D7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