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10"/>
  </p:notesMasterIdLst>
  <p:sldIdLst>
    <p:sldId id="256" r:id="rId2"/>
    <p:sldId id="258" r:id="rId3"/>
    <p:sldId id="268" r:id="rId4"/>
    <p:sldId id="272" r:id="rId5"/>
    <p:sldId id="263" r:id="rId6"/>
    <p:sldId id="288" r:id="rId7"/>
    <p:sldId id="287" r:id="rId8"/>
    <p:sldId id="286" r:id="rId9"/>
  </p:sldIdLst>
  <p:sldSz cx="9144000" cy="5143500" type="screen16x9"/>
  <p:notesSz cx="6858000" cy="9144000"/>
  <p:embeddedFontLst>
    <p:embeddedFont>
      <p:font typeface="Nunito" panose="020B0604020202020204" charset="0"/>
      <p:regular r:id="rId11"/>
      <p:bold r:id="rId12"/>
      <p:italic r:id="rId13"/>
      <p:boldItalic r:id="rId14"/>
    </p:embeddedFont>
    <p:embeddedFont>
      <p:font typeface="Anton" panose="020B0604020202020204" charset="0"/>
      <p:regular r:id="rId15"/>
    </p:embeddedFont>
    <p:embeddedFont>
      <p:font typeface="Nunito SemiBold" panose="020B0604020202020204" charset="0"/>
      <p:regular r:id="rId16"/>
      <p:bold r:id="rId17"/>
      <p:italic r:id="rId18"/>
      <p:boldItalic r:id="rId19"/>
    </p:embeddedFont>
    <p:embeddedFont>
      <p:font typeface="Impact" panose="020B0806030902050204" pitchFamily="3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1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B328F7-91A1-4E0F-AFCF-F9C1D063D901}">
  <a:tblStyle styleId="{7FB328F7-91A1-4E0F-AFCF-F9C1D063D9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16" y="66"/>
      </p:cViewPr>
      <p:guideLst>
        <p:guide orient="horz" pos="1620"/>
        <p:guide pos="2880"/>
        <p:guide pos="1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16984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60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a1f6098d6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a1f6098d6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981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a0a4b81f4f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a0a4b81f4f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983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9bc6e6b0fd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9bc6e6b0fd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90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a3929751a4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a3929751a4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13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613d517d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613d517d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119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13d517d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613d517d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27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9bc6e6b0fd_1_1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9bc6e6b0fd_1_1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68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2093100" y="540000"/>
            <a:ext cx="495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>
                <a:latin typeface="Impact"/>
                <a:ea typeface="Impact"/>
                <a:cs typeface="Impact"/>
                <a:sym typeface="Impac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>
                <a:latin typeface="Impact"/>
                <a:ea typeface="Impact"/>
                <a:cs typeface="Impact"/>
                <a:sym typeface="Impac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>
                <a:latin typeface="Impact"/>
                <a:ea typeface="Impact"/>
                <a:cs typeface="Impact"/>
                <a:sym typeface="Impac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>
                <a:latin typeface="Impact"/>
                <a:ea typeface="Impact"/>
                <a:cs typeface="Impact"/>
                <a:sym typeface="Impac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>
                <a:latin typeface="Impact"/>
                <a:ea typeface="Impact"/>
                <a:cs typeface="Impact"/>
                <a:sym typeface="Impac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>
                <a:latin typeface="Impact"/>
                <a:ea typeface="Impact"/>
                <a:cs typeface="Impact"/>
                <a:sym typeface="Impac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>
                <a:latin typeface="Impact"/>
                <a:ea typeface="Impact"/>
                <a:cs typeface="Impact"/>
                <a:sym typeface="Impac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68" name="Google Shape;68;p2"/>
          <p:cNvSpPr txBox="1">
            <a:spLocks noGrp="1"/>
          </p:cNvSpPr>
          <p:nvPr>
            <p:ph type="subTitle" idx="1"/>
          </p:nvPr>
        </p:nvSpPr>
        <p:spPr>
          <a:xfrm>
            <a:off x="1773000" y="2592600"/>
            <a:ext cx="559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69" name="Google Shape;69;p2"/>
          <p:cNvCxnSpPr/>
          <p:nvPr/>
        </p:nvCxnSpPr>
        <p:spPr>
          <a:xfrm rot="10800000" flipH="1">
            <a:off x="869700" y="2150450"/>
            <a:ext cx="782700" cy="609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2"/>
          <p:cNvCxnSpPr/>
          <p:nvPr/>
        </p:nvCxnSpPr>
        <p:spPr>
          <a:xfrm rot="10800000" flipH="1">
            <a:off x="4813575" y="300300"/>
            <a:ext cx="498300" cy="426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2"/>
          <p:cNvCxnSpPr/>
          <p:nvPr/>
        </p:nvCxnSpPr>
        <p:spPr>
          <a:xfrm rot="10800000" flipH="1">
            <a:off x="1357525" y="4142825"/>
            <a:ext cx="477900" cy="40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2"/>
          <p:cNvCxnSpPr/>
          <p:nvPr/>
        </p:nvCxnSpPr>
        <p:spPr>
          <a:xfrm rot="10800000" flipH="1">
            <a:off x="8120800" y="1692975"/>
            <a:ext cx="860400" cy="82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2"/>
          <p:cNvCxnSpPr/>
          <p:nvPr/>
        </p:nvCxnSpPr>
        <p:spPr>
          <a:xfrm rot="10800000" flipH="1">
            <a:off x="1408250" y="839225"/>
            <a:ext cx="203400" cy="17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2"/>
          <p:cNvCxnSpPr/>
          <p:nvPr/>
        </p:nvCxnSpPr>
        <p:spPr>
          <a:xfrm rot="10800000" flipH="1">
            <a:off x="7598650" y="3970325"/>
            <a:ext cx="203400" cy="17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5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23"/>
          <p:cNvGrpSpPr/>
          <p:nvPr/>
        </p:nvGrpSpPr>
        <p:grpSpPr>
          <a:xfrm>
            <a:off x="179675" y="108775"/>
            <a:ext cx="8920450" cy="4887725"/>
            <a:chOff x="179675" y="108775"/>
            <a:chExt cx="8920450" cy="4887725"/>
          </a:xfrm>
        </p:grpSpPr>
        <p:sp>
          <p:nvSpPr>
            <p:cNvPr id="260" name="Google Shape;260;p23"/>
            <p:cNvSpPr/>
            <p:nvPr/>
          </p:nvSpPr>
          <p:spPr>
            <a:xfrm>
              <a:off x="2375025" y="176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812325" y="377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7632825" y="1471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2146425" y="4748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2984625" y="786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6261225" y="633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3289425" y="1700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4441475" y="4448025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1046050" y="30617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5990950" y="240065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6489825" y="3148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7785225" y="3300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7937625" y="4672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6642225" y="4519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5346825" y="3224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9080625" y="2005200"/>
              <a:ext cx="19500" cy="1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393825" y="1090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4889625" y="1243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8623425" y="786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8242425" y="633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8775825" y="3910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8013825" y="2462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8394825" y="2614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8318625" y="4977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6108825" y="2691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5956425" y="176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594225" y="328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3746625" y="252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3899025" y="3757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3441825" y="3910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3746625" y="4138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1536825" y="4672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326350" y="48317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1478750" y="4883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8336750" y="10979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7879550" y="42983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4298150" y="22409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179675" y="2851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789275" y="3994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4218275" y="3994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5361275" y="4909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1475075" y="1556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3227675" y="1861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2389475" y="3309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8485475" y="2928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5437475" y="1175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2846675" y="4680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6428075" y="2623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3151475" y="1023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8942675" y="4604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9018875" y="2318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6732875" y="1632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7342475" y="337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3913475" y="108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2302638" y="1983988"/>
            <a:ext cx="453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914100" y="1311400"/>
            <a:ext cx="13158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50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>
            <a:off x="3031425" y="2580800"/>
            <a:ext cx="30810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5240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body" idx="1"/>
          </p:nvPr>
        </p:nvSpPr>
        <p:spPr>
          <a:xfrm>
            <a:off x="720000" y="1279800"/>
            <a:ext cx="7704000" cy="3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83" name="Google Shape;83;p4"/>
          <p:cNvCxnSpPr/>
          <p:nvPr/>
        </p:nvCxnSpPr>
        <p:spPr>
          <a:xfrm rot="10800000" flipH="1">
            <a:off x="-266100" y="2819800"/>
            <a:ext cx="782700" cy="609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4"/>
          <p:cNvCxnSpPr/>
          <p:nvPr/>
        </p:nvCxnSpPr>
        <p:spPr>
          <a:xfrm rot="10800000" flipH="1">
            <a:off x="3165775" y="0"/>
            <a:ext cx="498300" cy="426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4"/>
          <p:cNvCxnSpPr/>
          <p:nvPr/>
        </p:nvCxnSpPr>
        <p:spPr>
          <a:xfrm rot="10800000" flipH="1">
            <a:off x="5596275" y="4604400"/>
            <a:ext cx="477900" cy="40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4"/>
          <p:cNvCxnSpPr/>
          <p:nvPr/>
        </p:nvCxnSpPr>
        <p:spPr>
          <a:xfrm rot="10800000" flipH="1">
            <a:off x="7993800" y="300300"/>
            <a:ext cx="860400" cy="82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4"/>
          <p:cNvCxnSpPr/>
          <p:nvPr/>
        </p:nvCxnSpPr>
        <p:spPr>
          <a:xfrm rot="10800000" flipH="1">
            <a:off x="516600" y="625650"/>
            <a:ext cx="203400" cy="17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4"/>
          <p:cNvCxnSpPr/>
          <p:nvPr/>
        </p:nvCxnSpPr>
        <p:spPr>
          <a:xfrm rot="10800000" flipH="1">
            <a:off x="8528200" y="3083850"/>
            <a:ext cx="203400" cy="17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7"/>
          <p:cNvCxnSpPr/>
          <p:nvPr/>
        </p:nvCxnSpPr>
        <p:spPr>
          <a:xfrm rot="10800000" flipH="1">
            <a:off x="506600" y="455850"/>
            <a:ext cx="949200" cy="548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7"/>
          <p:cNvCxnSpPr/>
          <p:nvPr/>
        </p:nvCxnSpPr>
        <p:spPr>
          <a:xfrm rot="10800000" flipH="1">
            <a:off x="201550" y="3429825"/>
            <a:ext cx="475500" cy="27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7"/>
          <p:cNvCxnSpPr/>
          <p:nvPr/>
        </p:nvCxnSpPr>
        <p:spPr>
          <a:xfrm rot="10800000" flipH="1">
            <a:off x="2903650" y="730350"/>
            <a:ext cx="475500" cy="27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7"/>
          <p:cNvCxnSpPr/>
          <p:nvPr/>
        </p:nvCxnSpPr>
        <p:spPr>
          <a:xfrm rot="10800000" flipH="1">
            <a:off x="5364538" y="362400"/>
            <a:ext cx="1272900" cy="735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7"/>
          <p:cNvCxnSpPr/>
          <p:nvPr/>
        </p:nvCxnSpPr>
        <p:spPr>
          <a:xfrm rot="10800000" flipH="1">
            <a:off x="8517975" y="2567775"/>
            <a:ext cx="785700" cy="47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7"/>
          <p:cNvCxnSpPr/>
          <p:nvPr/>
        </p:nvCxnSpPr>
        <p:spPr>
          <a:xfrm rot="10800000" flipH="1">
            <a:off x="3562475" y="3704325"/>
            <a:ext cx="475500" cy="27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7"/>
          <p:cNvCxnSpPr/>
          <p:nvPr/>
        </p:nvCxnSpPr>
        <p:spPr>
          <a:xfrm rot="10800000" flipH="1">
            <a:off x="6378550" y="2752575"/>
            <a:ext cx="180000" cy="103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7"/>
          <p:cNvCxnSpPr/>
          <p:nvPr/>
        </p:nvCxnSpPr>
        <p:spPr>
          <a:xfrm rot="10800000" flipH="1">
            <a:off x="8622825" y="352050"/>
            <a:ext cx="180000" cy="103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7"/>
          <p:cNvSpPr txBox="1">
            <a:spLocks noGrp="1"/>
          </p:cNvSpPr>
          <p:nvPr>
            <p:ph type="subTitle" idx="1"/>
          </p:nvPr>
        </p:nvSpPr>
        <p:spPr>
          <a:xfrm>
            <a:off x="4574525" y="2571750"/>
            <a:ext cx="3852000" cy="20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4574525" y="1513950"/>
            <a:ext cx="3077100" cy="10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9"/>
          <p:cNvCxnSpPr/>
          <p:nvPr/>
        </p:nvCxnSpPr>
        <p:spPr>
          <a:xfrm rot="10800000" flipH="1">
            <a:off x="6488700" y="1822675"/>
            <a:ext cx="629700" cy="629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9"/>
          <p:cNvCxnSpPr/>
          <p:nvPr/>
        </p:nvCxnSpPr>
        <p:spPr>
          <a:xfrm rot="10800000" flipH="1">
            <a:off x="4337350" y="1060550"/>
            <a:ext cx="258900" cy="258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9"/>
          <p:cNvCxnSpPr/>
          <p:nvPr/>
        </p:nvCxnSpPr>
        <p:spPr>
          <a:xfrm rot="10800000" flipH="1">
            <a:off x="8424000" y="800300"/>
            <a:ext cx="308100" cy="308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9"/>
          <p:cNvCxnSpPr/>
          <p:nvPr/>
        </p:nvCxnSpPr>
        <p:spPr>
          <a:xfrm rot="10800000" flipH="1">
            <a:off x="8232000" y="3709950"/>
            <a:ext cx="384000" cy="384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9"/>
          <p:cNvCxnSpPr/>
          <p:nvPr/>
        </p:nvCxnSpPr>
        <p:spPr>
          <a:xfrm rot="10800000" flipH="1">
            <a:off x="899988" y="762350"/>
            <a:ext cx="384000" cy="384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9"/>
          <p:cNvCxnSpPr/>
          <p:nvPr/>
        </p:nvCxnSpPr>
        <p:spPr>
          <a:xfrm rot="10800000" flipH="1">
            <a:off x="1117063" y="4093950"/>
            <a:ext cx="384000" cy="384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9"/>
          <p:cNvCxnSpPr/>
          <p:nvPr/>
        </p:nvCxnSpPr>
        <p:spPr>
          <a:xfrm rot="10800000" flipH="1">
            <a:off x="5097175" y="3907850"/>
            <a:ext cx="258900" cy="258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720000" y="1816050"/>
            <a:ext cx="3852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subTitle" idx="1"/>
          </p:nvPr>
        </p:nvSpPr>
        <p:spPr>
          <a:xfrm>
            <a:off x="720000" y="2567775"/>
            <a:ext cx="3013500" cy="14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 hasCustomPrompt="1"/>
          </p:nvPr>
        </p:nvSpPr>
        <p:spPr>
          <a:xfrm>
            <a:off x="900000" y="990000"/>
            <a:ext cx="734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11"/>
          <p:cNvSpPr txBox="1">
            <a:spLocks noGrp="1"/>
          </p:cNvSpPr>
          <p:nvPr>
            <p:ph type="subTitle" idx="1"/>
          </p:nvPr>
        </p:nvSpPr>
        <p:spPr>
          <a:xfrm>
            <a:off x="900000" y="2953500"/>
            <a:ext cx="73440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11"/>
          <p:cNvCxnSpPr/>
          <p:nvPr/>
        </p:nvCxnSpPr>
        <p:spPr>
          <a:xfrm rot="10800000" flipH="1">
            <a:off x="1512225" y="4104825"/>
            <a:ext cx="782700" cy="609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1"/>
          <p:cNvCxnSpPr/>
          <p:nvPr/>
        </p:nvCxnSpPr>
        <p:spPr>
          <a:xfrm rot="10800000" flipH="1">
            <a:off x="2161275" y="326550"/>
            <a:ext cx="498300" cy="426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1"/>
          <p:cNvCxnSpPr/>
          <p:nvPr/>
        </p:nvCxnSpPr>
        <p:spPr>
          <a:xfrm rot="10800000" flipH="1">
            <a:off x="5596275" y="4604400"/>
            <a:ext cx="477900" cy="40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1"/>
          <p:cNvCxnSpPr/>
          <p:nvPr/>
        </p:nvCxnSpPr>
        <p:spPr>
          <a:xfrm rot="10800000" flipH="1">
            <a:off x="7993800" y="300300"/>
            <a:ext cx="860400" cy="82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1"/>
          <p:cNvCxnSpPr/>
          <p:nvPr/>
        </p:nvCxnSpPr>
        <p:spPr>
          <a:xfrm rot="10800000" flipH="1">
            <a:off x="516600" y="625650"/>
            <a:ext cx="203400" cy="17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1"/>
          <p:cNvCxnSpPr/>
          <p:nvPr/>
        </p:nvCxnSpPr>
        <p:spPr>
          <a:xfrm rot="10800000" flipH="1">
            <a:off x="8605275" y="3244650"/>
            <a:ext cx="203400" cy="17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1"/>
          <p:cNvCxnSpPr/>
          <p:nvPr/>
        </p:nvCxnSpPr>
        <p:spPr>
          <a:xfrm rot="10800000" flipH="1">
            <a:off x="221700" y="2656950"/>
            <a:ext cx="498300" cy="426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>
            <a:spLocks noGrp="1"/>
          </p:cNvSpPr>
          <p:nvPr>
            <p:ph type="subTitle" idx="1"/>
          </p:nvPr>
        </p:nvSpPr>
        <p:spPr>
          <a:xfrm>
            <a:off x="2102550" y="1701100"/>
            <a:ext cx="49389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3106200" y="2700000"/>
            <a:ext cx="2931600" cy="8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cxnSp>
        <p:nvCxnSpPr>
          <p:cNvPr id="176" name="Google Shape;176;p14"/>
          <p:cNvCxnSpPr/>
          <p:nvPr/>
        </p:nvCxnSpPr>
        <p:spPr>
          <a:xfrm rot="10800000" flipH="1">
            <a:off x="1463763" y="2599325"/>
            <a:ext cx="384000" cy="384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subTitle" idx="1"/>
          </p:nvPr>
        </p:nvSpPr>
        <p:spPr>
          <a:xfrm>
            <a:off x="720000" y="2179250"/>
            <a:ext cx="22314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2"/>
          </p:nvPr>
        </p:nvSpPr>
        <p:spPr>
          <a:xfrm>
            <a:off x="3456300" y="2179250"/>
            <a:ext cx="22314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3"/>
          </p:nvPr>
        </p:nvSpPr>
        <p:spPr>
          <a:xfrm>
            <a:off x="6192600" y="2179250"/>
            <a:ext cx="22314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4"/>
          </p:nvPr>
        </p:nvSpPr>
        <p:spPr>
          <a:xfrm>
            <a:off x="720025" y="1832675"/>
            <a:ext cx="22314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5"/>
          </p:nvPr>
        </p:nvSpPr>
        <p:spPr>
          <a:xfrm>
            <a:off x="3456300" y="1832675"/>
            <a:ext cx="22314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6"/>
          </p:nvPr>
        </p:nvSpPr>
        <p:spPr>
          <a:xfrm>
            <a:off x="6192600" y="1832675"/>
            <a:ext cx="22314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7"/>
          </p:nvPr>
        </p:nvSpPr>
        <p:spPr>
          <a:xfrm>
            <a:off x="720000" y="3469075"/>
            <a:ext cx="22314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subTitle" idx="8"/>
          </p:nvPr>
        </p:nvSpPr>
        <p:spPr>
          <a:xfrm>
            <a:off x="3456300" y="3469075"/>
            <a:ext cx="22314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subTitle" idx="9"/>
          </p:nvPr>
        </p:nvSpPr>
        <p:spPr>
          <a:xfrm>
            <a:off x="6192600" y="3469075"/>
            <a:ext cx="22314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subTitle" idx="13"/>
          </p:nvPr>
        </p:nvSpPr>
        <p:spPr>
          <a:xfrm>
            <a:off x="720025" y="3122500"/>
            <a:ext cx="22314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subTitle" idx="14"/>
          </p:nvPr>
        </p:nvSpPr>
        <p:spPr>
          <a:xfrm>
            <a:off x="3456300" y="3122500"/>
            <a:ext cx="22314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15"/>
          </p:nvPr>
        </p:nvSpPr>
        <p:spPr>
          <a:xfrm>
            <a:off x="6192600" y="3122500"/>
            <a:ext cx="22314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3" name="Google Shape;193;p16"/>
          <p:cNvCxnSpPr/>
          <p:nvPr/>
        </p:nvCxnSpPr>
        <p:spPr>
          <a:xfrm rot="10800000" flipH="1">
            <a:off x="590550" y="1832675"/>
            <a:ext cx="258900" cy="258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16"/>
          <p:cNvCxnSpPr/>
          <p:nvPr/>
        </p:nvCxnSpPr>
        <p:spPr>
          <a:xfrm rot="10800000" flipH="1">
            <a:off x="3926225" y="4529875"/>
            <a:ext cx="308100" cy="308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16"/>
          <p:cNvCxnSpPr/>
          <p:nvPr/>
        </p:nvCxnSpPr>
        <p:spPr>
          <a:xfrm rot="10800000" flipH="1">
            <a:off x="375700" y="4281125"/>
            <a:ext cx="384000" cy="384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16"/>
          <p:cNvCxnSpPr/>
          <p:nvPr/>
        </p:nvCxnSpPr>
        <p:spPr>
          <a:xfrm rot="10800000" flipH="1">
            <a:off x="5687700" y="2992900"/>
            <a:ext cx="129600" cy="129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6"/>
          <p:cNvCxnSpPr/>
          <p:nvPr/>
        </p:nvCxnSpPr>
        <p:spPr>
          <a:xfrm rot="10800000" flipH="1">
            <a:off x="8468038" y="4412400"/>
            <a:ext cx="384000" cy="384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6"/>
          <p:cNvCxnSpPr/>
          <p:nvPr/>
        </p:nvCxnSpPr>
        <p:spPr>
          <a:xfrm rot="10800000" flipH="1">
            <a:off x="3619763" y="356300"/>
            <a:ext cx="921000" cy="921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16"/>
          <p:cNvCxnSpPr/>
          <p:nvPr/>
        </p:nvCxnSpPr>
        <p:spPr>
          <a:xfrm rot="10800000" flipH="1">
            <a:off x="2924475" y="2626850"/>
            <a:ext cx="308100" cy="308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525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6003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 SemiBold"/>
              <a:buChar char="●"/>
              <a:defRPr sz="1800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SemiBold"/>
              <a:buChar char="○"/>
              <a:defRPr sz="1600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■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●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○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■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●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○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■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89025" y="3986400"/>
            <a:ext cx="19500" cy="1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8318625" y="100200"/>
            <a:ext cx="19500" cy="1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5651625" y="100200"/>
            <a:ext cx="19500" cy="1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179675" y="108775"/>
            <a:ext cx="8920450" cy="4887725"/>
            <a:chOff x="179675" y="108775"/>
            <a:chExt cx="8920450" cy="4887725"/>
          </a:xfrm>
        </p:grpSpPr>
        <p:sp>
          <p:nvSpPr>
            <p:cNvPr id="12" name="Google Shape;12;p1"/>
            <p:cNvSpPr/>
            <p:nvPr/>
          </p:nvSpPr>
          <p:spPr>
            <a:xfrm>
              <a:off x="2375025" y="176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812325" y="377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7632825" y="1471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146425" y="4748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984625" y="786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6261225" y="633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89425" y="1700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4441475" y="4448025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1046050" y="30617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990950" y="240065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6489825" y="3148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785225" y="3300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7937625" y="4672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642225" y="4519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346825" y="3224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9080625" y="2005200"/>
              <a:ext cx="19500" cy="1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393825" y="1090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4889625" y="1243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8623425" y="786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8242425" y="633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8775825" y="3910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8013825" y="2462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8394825" y="2614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8318625" y="4977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6108825" y="2691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5956425" y="176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594225" y="328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746625" y="252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3899025" y="3757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441825" y="3910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3746625" y="4138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536825" y="4672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1326350" y="48317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1478750" y="4883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8336750" y="10979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7879550" y="42983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4298150" y="22409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79675" y="2851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789275" y="3994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218275" y="3994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5361275" y="4909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475075" y="1556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3227675" y="1861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89475" y="3309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8485475" y="2928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437475" y="1175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846675" y="4680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6428075" y="2623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51475" y="1023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8942675" y="4604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9018875" y="2318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6732875" y="1632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342475" y="337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913475" y="108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7" r:id="rId6"/>
    <p:sldLayoutId id="2147483658" r:id="rId7"/>
    <p:sldLayoutId id="2147483660" r:id="rId8"/>
    <p:sldLayoutId id="2147483662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ingiverse.com/thing:494171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reepik.com/free-vector/international-trade-concept-with-flat-design_2455699.htm/?utm_source=slidesgo_template&amp;utm_medium=referral-link&amp;utm_campaign=sg_resources&amp;u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1"/>
          <p:cNvSpPr txBox="1">
            <a:spLocks noGrp="1"/>
          </p:cNvSpPr>
          <p:nvPr>
            <p:ph type="ctrTitle"/>
          </p:nvPr>
        </p:nvSpPr>
        <p:spPr>
          <a:xfrm>
            <a:off x="1284270" y="180910"/>
            <a:ext cx="6454998" cy="20237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We build our future planet with 3d models</a:t>
            </a:r>
            <a:endParaRPr b="1" dirty="0"/>
          </a:p>
        </p:txBody>
      </p:sp>
      <p:sp>
        <p:nvSpPr>
          <p:cNvPr id="606" name="Google Shape;606;p51"/>
          <p:cNvSpPr txBox="1">
            <a:spLocks noGrp="1"/>
          </p:cNvSpPr>
          <p:nvPr>
            <p:ph type="subTitle" idx="1"/>
          </p:nvPr>
        </p:nvSpPr>
        <p:spPr>
          <a:xfrm>
            <a:off x="1773000" y="2294654"/>
            <a:ext cx="559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2400" b="1" dirty="0"/>
              <a:t>Outfitting a MARS HABITAT : A 3D Print Challenge</a:t>
            </a:r>
            <a:endParaRPr sz="2400" b="1" dirty="0"/>
          </a:p>
        </p:txBody>
      </p:sp>
      <p:grpSp>
        <p:nvGrpSpPr>
          <p:cNvPr id="607" name="Google Shape;607;p51"/>
          <p:cNvGrpSpPr/>
          <p:nvPr/>
        </p:nvGrpSpPr>
        <p:grpSpPr>
          <a:xfrm>
            <a:off x="1835535" y="3283616"/>
            <a:ext cx="5472916" cy="5471576"/>
            <a:chOff x="1835535" y="3283616"/>
            <a:chExt cx="5472916" cy="5471576"/>
          </a:xfrm>
        </p:grpSpPr>
        <p:sp>
          <p:nvSpPr>
            <p:cNvPr id="608" name="Google Shape;608;p51"/>
            <p:cNvSpPr/>
            <p:nvPr/>
          </p:nvSpPr>
          <p:spPr>
            <a:xfrm>
              <a:off x="3077937" y="7584979"/>
              <a:ext cx="3736781" cy="928805"/>
            </a:xfrm>
            <a:custGeom>
              <a:avLst/>
              <a:gdLst/>
              <a:ahLst/>
              <a:cxnLst/>
              <a:rect l="l" t="t" r="r" b="b"/>
              <a:pathLst>
                <a:path w="55802" h="13870" extrusionOk="0">
                  <a:moveTo>
                    <a:pt x="55802" y="1"/>
                  </a:moveTo>
                  <a:lnTo>
                    <a:pt x="54213" y="367"/>
                  </a:lnTo>
                  <a:lnTo>
                    <a:pt x="50975" y="775"/>
                  </a:lnTo>
                  <a:lnTo>
                    <a:pt x="49387" y="876"/>
                  </a:lnTo>
                  <a:lnTo>
                    <a:pt x="48124" y="917"/>
                  </a:lnTo>
                  <a:lnTo>
                    <a:pt x="45639" y="795"/>
                  </a:lnTo>
                  <a:lnTo>
                    <a:pt x="41974" y="388"/>
                  </a:lnTo>
                  <a:lnTo>
                    <a:pt x="38410" y="82"/>
                  </a:lnTo>
                  <a:lnTo>
                    <a:pt x="36088" y="102"/>
                  </a:lnTo>
                  <a:lnTo>
                    <a:pt x="34357" y="326"/>
                  </a:lnTo>
                  <a:lnTo>
                    <a:pt x="33237" y="571"/>
                  </a:lnTo>
                  <a:lnTo>
                    <a:pt x="32117" y="937"/>
                  </a:lnTo>
                  <a:lnTo>
                    <a:pt x="30997" y="1426"/>
                  </a:lnTo>
                  <a:lnTo>
                    <a:pt x="30447" y="1732"/>
                  </a:lnTo>
                  <a:lnTo>
                    <a:pt x="27718" y="3361"/>
                  </a:lnTo>
                  <a:lnTo>
                    <a:pt x="23563" y="5846"/>
                  </a:lnTo>
                  <a:lnTo>
                    <a:pt x="21425" y="6905"/>
                  </a:lnTo>
                  <a:lnTo>
                    <a:pt x="19979" y="7495"/>
                  </a:lnTo>
                  <a:lnTo>
                    <a:pt x="19225" y="7740"/>
                  </a:lnTo>
                  <a:lnTo>
                    <a:pt x="18533" y="7923"/>
                  </a:lnTo>
                  <a:lnTo>
                    <a:pt x="17087" y="8167"/>
                  </a:lnTo>
                  <a:lnTo>
                    <a:pt x="14847" y="8269"/>
                  </a:lnTo>
                  <a:lnTo>
                    <a:pt x="11792" y="8126"/>
                  </a:lnTo>
                  <a:lnTo>
                    <a:pt x="8757" y="7984"/>
                  </a:lnTo>
                  <a:lnTo>
                    <a:pt x="7291" y="8004"/>
                  </a:lnTo>
                  <a:lnTo>
                    <a:pt x="6334" y="8086"/>
                  </a:lnTo>
                  <a:lnTo>
                    <a:pt x="4481" y="8554"/>
                  </a:lnTo>
                  <a:lnTo>
                    <a:pt x="2648" y="9308"/>
                  </a:lnTo>
                  <a:lnTo>
                    <a:pt x="876" y="10285"/>
                  </a:lnTo>
                  <a:lnTo>
                    <a:pt x="0" y="10835"/>
                  </a:lnTo>
                  <a:lnTo>
                    <a:pt x="1324" y="11670"/>
                  </a:lnTo>
                  <a:lnTo>
                    <a:pt x="4094" y="13198"/>
                  </a:lnTo>
                  <a:lnTo>
                    <a:pt x="5540" y="13870"/>
                  </a:lnTo>
                  <a:lnTo>
                    <a:pt x="5988" y="13707"/>
                  </a:lnTo>
                  <a:lnTo>
                    <a:pt x="6924" y="13544"/>
                  </a:lnTo>
                  <a:lnTo>
                    <a:pt x="8391" y="13503"/>
                  </a:lnTo>
                  <a:lnTo>
                    <a:pt x="9348" y="13544"/>
                  </a:lnTo>
                  <a:lnTo>
                    <a:pt x="11303" y="13605"/>
                  </a:lnTo>
                  <a:lnTo>
                    <a:pt x="15010" y="13686"/>
                  </a:lnTo>
                  <a:lnTo>
                    <a:pt x="17698" y="13523"/>
                  </a:lnTo>
                  <a:lnTo>
                    <a:pt x="19470" y="13279"/>
                  </a:lnTo>
                  <a:lnTo>
                    <a:pt x="21241" y="12872"/>
                  </a:lnTo>
                  <a:lnTo>
                    <a:pt x="23034" y="12301"/>
                  </a:lnTo>
                  <a:lnTo>
                    <a:pt x="23950" y="11914"/>
                  </a:lnTo>
                  <a:lnTo>
                    <a:pt x="24765" y="11528"/>
                  </a:lnTo>
                  <a:lnTo>
                    <a:pt x="26455" y="10509"/>
                  </a:lnTo>
                  <a:lnTo>
                    <a:pt x="29042" y="8697"/>
                  </a:lnTo>
                  <a:lnTo>
                    <a:pt x="31709" y="6782"/>
                  </a:lnTo>
                  <a:lnTo>
                    <a:pt x="33481" y="5662"/>
                  </a:lnTo>
                  <a:lnTo>
                    <a:pt x="35273" y="4746"/>
                  </a:lnTo>
                  <a:lnTo>
                    <a:pt x="36618" y="4277"/>
                  </a:lnTo>
                  <a:lnTo>
                    <a:pt x="37514" y="4074"/>
                  </a:lnTo>
                  <a:lnTo>
                    <a:pt x="37962" y="4033"/>
                  </a:lnTo>
                  <a:lnTo>
                    <a:pt x="38756" y="3972"/>
                  </a:lnTo>
                  <a:lnTo>
                    <a:pt x="40365" y="4053"/>
                  </a:lnTo>
                  <a:lnTo>
                    <a:pt x="42768" y="4461"/>
                  </a:lnTo>
                  <a:lnTo>
                    <a:pt x="46006" y="5255"/>
                  </a:lnTo>
                  <a:lnTo>
                    <a:pt x="48409" y="5744"/>
                  </a:lnTo>
                  <a:lnTo>
                    <a:pt x="49977" y="5927"/>
                  </a:lnTo>
                  <a:lnTo>
                    <a:pt x="50751" y="5947"/>
                  </a:lnTo>
                  <a:lnTo>
                    <a:pt x="51179" y="5520"/>
                  </a:lnTo>
                  <a:lnTo>
                    <a:pt x="51586" y="5112"/>
                  </a:lnTo>
                  <a:lnTo>
                    <a:pt x="50690" y="4990"/>
                  </a:lnTo>
                  <a:lnTo>
                    <a:pt x="51199" y="4990"/>
                  </a:lnTo>
                  <a:lnTo>
                    <a:pt x="51688" y="5011"/>
                  </a:lnTo>
                  <a:lnTo>
                    <a:pt x="52808" y="3829"/>
                  </a:lnTo>
                  <a:lnTo>
                    <a:pt x="54865" y="1324"/>
                  </a:lnTo>
                  <a:lnTo>
                    <a:pt x="55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1"/>
            <p:cNvSpPr/>
            <p:nvPr/>
          </p:nvSpPr>
          <p:spPr>
            <a:xfrm>
              <a:off x="3489772" y="3447279"/>
              <a:ext cx="2655363" cy="1065212"/>
            </a:xfrm>
            <a:custGeom>
              <a:avLst/>
              <a:gdLst/>
              <a:ahLst/>
              <a:cxnLst/>
              <a:rect l="l" t="t" r="r" b="b"/>
              <a:pathLst>
                <a:path w="39653" h="15907" extrusionOk="0">
                  <a:moveTo>
                    <a:pt x="30019" y="1"/>
                  </a:moveTo>
                  <a:lnTo>
                    <a:pt x="29103" y="367"/>
                  </a:lnTo>
                  <a:lnTo>
                    <a:pt x="28166" y="734"/>
                  </a:lnTo>
                  <a:lnTo>
                    <a:pt x="16293" y="5357"/>
                  </a:lnTo>
                  <a:lnTo>
                    <a:pt x="4400" y="10000"/>
                  </a:lnTo>
                  <a:lnTo>
                    <a:pt x="3218" y="10448"/>
                  </a:lnTo>
                  <a:lnTo>
                    <a:pt x="1569" y="11365"/>
                  </a:lnTo>
                  <a:lnTo>
                    <a:pt x="632" y="12159"/>
                  </a:lnTo>
                  <a:lnTo>
                    <a:pt x="265" y="12668"/>
                  </a:lnTo>
                  <a:lnTo>
                    <a:pt x="102" y="12912"/>
                  </a:lnTo>
                  <a:lnTo>
                    <a:pt x="1" y="13422"/>
                  </a:lnTo>
                  <a:lnTo>
                    <a:pt x="82" y="13910"/>
                  </a:lnTo>
                  <a:lnTo>
                    <a:pt x="367" y="14358"/>
                  </a:lnTo>
                  <a:lnTo>
                    <a:pt x="998" y="14990"/>
                  </a:lnTo>
                  <a:lnTo>
                    <a:pt x="2119" y="15662"/>
                  </a:lnTo>
                  <a:lnTo>
                    <a:pt x="2730" y="15906"/>
                  </a:lnTo>
                  <a:lnTo>
                    <a:pt x="3320" y="15825"/>
                  </a:lnTo>
                  <a:lnTo>
                    <a:pt x="4481" y="15560"/>
                  </a:lnTo>
                  <a:lnTo>
                    <a:pt x="6090" y="15030"/>
                  </a:lnTo>
                  <a:lnTo>
                    <a:pt x="8065" y="14094"/>
                  </a:lnTo>
                  <a:lnTo>
                    <a:pt x="9898" y="13014"/>
                  </a:lnTo>
                  <a:lnTo>
                    <a:pt x="12607" y="11222"/>
                  </a:lnTo>
                  <a:lnTo>
                    <a:pt x="15458" y="9511"/>
                  </a:lnTo>
                  <a:lnTo>
                    <a:pt x="17556" y="8554"/>
                  </a:lnTo>
                  <a:lnTo>
                    <a:pt x="18717" y="8167"/>
                  </a:lnTo>
                  <a:lnTo>
                    <a:pt x="19490" y="7943"/>
                  </a:lnTo>
                  <a:lnTo>
                    <a:pt x="21079" y="7617"/>
                  </a:lnTo>
                  <a:lnTo>
                    <a:pt x="23462" y="7332"/>
                  </a:lnTo>
                  <a:lnTo>
                    <a:pt x="26700" y="7210"/>
                  </a:lnTo>
                  <a:lnTo>
                    <a:pt x="29958" y="7129"/>
                  </a:lnTo>
                  <a:lnTo>
                    <a:pt x="31567" y="6986"/>
                  </a:lnTo>
                  <a:lnTo>
                    <a:pt x="32606" y="6884"/>
                  </a:lnTo>
                  <a:lnTo>
                    <a:pt x="34663" y="6518"/>
                  </a:lnTo>
                  <a:lnTo>
                    <a:pt x="36699" y="6029"/>
                  </a:lnTo>
                  <a:lnTo>
                    <a:pt x="38695" y="5377"/>
                  </a:lnTo>
                  <a:lnTo>
                    <a:pt x="39652" y="5011"/>
                  </a:lnTo>
                  <a:lnTo>
                    <a:pt x="38532" y="4237"/>
                  </a:lnTo>
                  <a:lnTo>
                    <a:pt x="36211" y="2831"/>
                  </a:lnTo>
                  <a:lnTo>
                    <a:pt x="33807" y="1569"/>
                  </a:lnTo>
                  <a:lnTo>
                    <a:pt x="31303" y="469"/>
                  </a:lnTo>
                  <a:lnTo>
                    <a:pt x="3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1"/>
            <p:cNvSpPr/>
            <p:nvPr/>
          </p:nvSpPr>
          <p:spPr>
            <a:xfrm>
              <a:off x="1864129" y="3990097"/>
              <a:ext cx="4833333" cy="2679872"/>
            </a:xfrm>
            <a:custGeom>
              <a:avLst/>
              <a:gdLst/>
              <a:ahLst/>
              <a:cxnLst/>
              <a:rect l="l" t="t" r="r" b="b"/>
              <a:pathLst>
                <a:path w="72177" h="40019" extrusionOk="0">
                  <a:moveTo>
                    <a:pt x="67818" y="0"/>
                  </a:moveTo>
                  <a:lnTo>
                    <a:pt x="66556" y="530"/>
                  </a:lnTo>
                  <a:lnTo>
                    <a:pt x="64112" y="1874"/>
                  </a:lnTo>
                  <a:lnTo>
                    <a:pt x="61770" y="3422"/>
                  </a:lnTo>
                  <a:lnTo>
                    <a:pt x="59509" y="5153"/>
                  </a:lnTo>
                  <a:lnTo>
                    <a:pt x="56169" y="7820"/>
                  </a:lnTo>
                  <a:lnTo>
                    <a:pt x="52727" y="10366"/>
                  </a:lnTo>
                  <a:lnTo>
                    <a:pt x="50304" y="11853"/>
                  </a:lnTo>
                  <a:lnTo>
                    <a:pt x="49041" y="12484"/>
                  </a:lnTo>
                  <a:lnTo>
                    <a:pt x="48145" y="12912"/>
                  </a:lnTo>
                  <a:lnTo>
                    <a:pt x="46292" y="13604"/>
                  </a:lnTo>
                  <a:lnTo>
                    <a:pt x="44377" y="14195"/>
                  </a:lnTo>
                  <a:lnTo>
                    <a:pt x="42443" y="14643"/>
                  </a:lnTo>
                  <a:lnTo>
                    <a:pt x="39469" y="15193"/>
                  </a:lnTo>
                  <a:lnTo>
                    <a:pt x="35457" y="15743"/>
                  </a:lnTo>
                  <a:lnTo>
                    <a:pt x="31445" y="16231"/>
                  </a:lnTo>
                  <a:lnTo>
                    <a:pt x="27474" y="16883"/>
                  </a:lnTo>
                  <a:lnTo>
                    <a:pt x="24582" y="17555"/>
                  </a:lnTo>
                  <a:lnTo>
                    <a:pt x="22708" y="18146"/>
                  </a:lnTo>
                  <a:lnTo>
                    <a:pt x="20875" y="18859"/>
                  </a:lnTo>
                  <a:lnTo>
                    <a:pt x="19124" y="19734"/>
                  </a:lnTo>
                  <a:lnTo>
                    <a:pt x="18269" y="20243"/>
                  </a:lnTo>
                  <a:lnTo>
                    <a:pt x="17454" y="20773"/>
                  </a:lnTo>
                  <a:lnTo>
                    <a:pt x="16028" y="21852"/>
                  </a:lnTo>
                  <a:lnTo>
                    <a:pt x="14766" y="22972"/>
                  </a:lnTo>
                  <a:lnTo>
                    <a:pt x="13646" y="24174"/>
                  </a:lnTo>
                  <a:lnTo>
                    <a:pt x="12098" y="26068"/>
                  </a:lnTo>
                  <a:lnTo>
                    <a:pt x="10061" y="28838"/>
                  </a:lnTo>
                  <a:lnTo>
                    <a:pt x="8921" y="30345"/>
                  </a:lnTo>
                  <a:lnTo>
                    <a:pt x="8554" y="30793"/>
                  </a:lnTo>
                  <a:lnTo>
                    <a:pt x="7719" y="31628"/>
                  </a:lnTo>
                  <a:lnTo>
                    <a:pt x="6233" y="32809"/>
                  </a:lnTo>
                  <a:lnTo>
                    <a:pt x="3911" y="34235"/>
                  </a:lnTo>
                  <a:lnTo>
                    <a:pt x="1324" y="35518"/>
                  </a:lnTo>
                  <a:lnTo>
                    <a:pt x="1" y="36088"/>
                  </a:lnTo>
                  <a:lnTo>
                    <a:pt x="143" y="37065"/>
                  </a:lnTo>
                  <a:lnTo>
                    <a:pt x="530" y="39020"/>
                  </a:lnTo>
                  <a:lnTo>
                    <a:pt x="775" y="40018"/>
                  </a:lnTo>
                  <a:lnTo>
                    <a:pt x="2770" y="39489"/>
                  </a:lnTo>
                  <a:lnTo>
                    <a:pt x="5723" y="38532"/>
                  </a:lnTo>
                  <a:lnTo>
                    <a:pt x="7617" y="37778"/>
                  </a:lnTo>
                  <a:lnTo>
                    <a:pt x="9430" y="36882"/>
                  </a:lnTo>
                  <a:lnTo>
                    <a:pt x="11141" y="35843"/>
                  </a:lnTo>
                  <a:lnTo>
                    <a:pt x="12729" y="34662"/>
                  </a:lnTo>
                  <a:lnTo>
                    <a:pt x="14175" y="33277"/>
                  </a:lnTo>
                  <a:lnTo>
                    <a:pt x="14827" y="32483"/>
                  </a:lnTo>
                  <a:lnTo>
                    <a:pt x="15356" y="31791"/>
                  </a:lnTo>
                  <a:lnTo>
                    <a:pt x="16354" y="30304"/>
                  </a:lnTo>
                  <a:lnTo>
                    <a:pt x="17739" y="28003"/>
                  </a:lnTo>
                  <a:lnTo>
                    <a:pt x="19165" y="25885"/>
                  </a:lnTo>
                  <a:lnTo>
                    <a:pt x="20265" y="24683"/>
                  </a:lnTo>
                  <a:lnTo>
                    <a:pt x="21181" y="23950"/>
                  </a:lnTo>
                  <a:lnTo>
                    <a:pt x="21853" y="23543"/>
                  </a:lnTo>
                  <a:lnTo>
                    <a:pt x="22586" y="23217"/>
                  </a:lnTo>
                  <a:lnTo>
                    <a:pt x="23401" y="23013"/>
                  </a:lnTo>
                  <a:lnTo>
                    <a:pt x="23829" y="22932"/>
                  </a:lnTo>
                  <a:lnTo>
                    <a:pt x="26904" y="22463"/>
                  </a:lnTo>
                  <a:lnTo>
                    <a:pt x="33747" y="21241"/>
                  </a:lnTo>
                  <a:lnTo>
                    <a:pt x="37922" y="20569"/>
                  </a:lnTo>
                  <a:lnTo>
                    <a:pt x="39449" y="20386"/>
                  </a:lnTo>
                  <a:lnTo>
                    <a:pt x="41200" y="20203"/>
                  </a:lnTo>
                  <a:lnTo>
                    <a:pt x="44357" y="19653"/>
                  </a:lnTo>
                  <a:lnTo>
                    <a:pt x="47127" y="18960"/>
                  </a:lnTo>
                  <a:lnTo>
                    <a:pt x="49571" y="18085"/>
                  </a:lnTo>
                  <a:lnTo>
                    <a:pt x="51750" y="17107"/>
                  </a:lnTo>
                  <a:lnTo>
                    <a:pt x="53685" y="16028"/>
                  </a:lnTo>
                  <a:lnTo>
                    <a:pt x="55456" y="14867"/>
                  </a:lnTo>
                  <a:lnTo>
                    <a:pt x="57065" y="13645"/>
                  </a:lnTo>
                  <a:lnTo>
                    <a:pt x="59346" y="11792"/>
                  </a:lnTo>
                  <a:lnTo>
                    <a:pt x="62360" y="9328"/>
                  </a:lnTo>
                  <a:lnTo>
                    <a:pt x="64825" y="7637"/>
                  </a:lnTo>
                  <a:lnTo>
                    <a:pt x="66637" y="6599"/>
                  </a:lnTo>
                  <a:lnTo>
                    <a:pt x="68653" y="5702"/>
                  </a:lnTo>
                  <a:lnTo>
                    <a:pt x="70914" y="4908"/>
                  </a:lnTo>
                  <a:lnTo>
                    <a:pt x="72176" y="4603"/>
                  </a:lnTo>
                  <a:lnTo>
                    <a:pt x="71158" y="3381"/>
                  </a:lnTo>
                  <a:lnTo>
                    <a:pt x="68979" y="1079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1"/>
            <p:cNvSpPr/>
            <p:nvPr/>
          </p:nvSpPr>
          <p:spPr>
            <a:xfrm>
              <a:off x="1943215" y="4496018"/>
              <a:ext cx="1037957" cy="766548"/>
            </a:xfrm>
            <a:custGeom>
              <a:avLst/>
              <a:gdLst/>
              <a:ahLst/>
              <a:cxnLst/>
              <a:rect l="l" t="t" r="r" b="b"/>
              <a:pathLst>
                <a:path w="15500" h="11447" extrusionOk="0">
                  <a:moveTo>
                    <a:pt x="5337" y="1"/>
                  </a:moveTo>
                  <a:lnTo>
                    <a:pt x="4461" y="1345"/>
                  </a:lnTo>
                  <a:lnTo>
                    <a:pt x="2913" y="4094"/>
                  </a:lnTo>
                  <a:lnTo>
                    <a:pt x="1589" y="6966"/>
                  </a:lnTo>
                  <a:lnTo>
                    <a:pt x="469" y="9919"/>
                  </a:lnTo>
                  <a:lnTo>
                    <a:pt x="1" y="11446"/>
                  </a:lnTo>
                  <a:lnTo>
                    <a:pt x="5826" y="8412"/>
                  </a:lnTo>
                  <a:lnTo>
                    <a:pt x="11650" y="5398"/>
                  </a:lnTo>
                  <a:lnTo>
                    <a:pt x="12485" y="4868"/>
                  </a:lnTo>
                  <a:lnTo>
                    <a:pt x="13809" y="3952"/>
                  </a:lnTo>
                  <a:lnTo>
                    <a:pt x="14725" y="3198"/>
                  </a:lnTo>
                  <a:lnTo>
                    <a:pt x="15275" y="2587"/>
                  </a:lnTo>
                  <a:lnTo>
                    <a:pt x="15499" y="2119"/>
                  </a:lnTo>
                  <a:lnTo>
                    <a:pt x="15458" y="1752"/>
                  </a:lnTo>
                  <a:lnTo>
                    <a:pt x="15153" y="1487"/>
                  </a:lnTo>
                  <a:lnTo>
                    <a:pt x="14664" y="1304"/>
                  </a:lnTo>
                  <a:lnTo>
                    <a:pt x="13646" y="1141"/>
                  </a:lnTo>
                  <a:lnTo>
                    <a:pt x="11915" y="1121"/>
                  </a:lnTo>
                  <a:lnTo>
                    <a:pt x="10143" y="1162"/>
                  </a:lnTo>
                  <a:lnTo>
                    <a:pt x="8616" y="1162"/>
                  </a:lnTo>
                  <a:lnTo>
                    <a:pt x="8066" y="1121"/>
                  </a:lnTo>
                  <a:lnTo>
                    <a:pt x="7373" y="978"/>
                  </a:lnTo>
                  <a:lnTo>
                    <a:pt x="5968" y="408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1"/>
            <p:cNvSpPr/>
            <p:nvPr/>
          </p:nvSpPr>
          <p:spPr>
            <a:xfrm>
              <a:off x="2413778" y="4490593"/>
              <a:ext cx="4602839" cy="3526779"/>
            </a:xfrm>
            <a:custGeom>
              <a:avLst/>
              <a:gdLst/>
              <a:ahLst/>
              <a:cxnLst/>
              <a:rect l="l" t="t" r="r" b="b"/>
              <a:pathLst>
                <a:path w="68735" h="52666" extrusionOk="0">
                  <a:moveTo>
                    <a:pt x="66107" y="0"/>
                  </a:moveTo>
                  <a:lnTo>
                    <a:pt x="65374" y="448"/>
                  </a:lnTo>
                  <a:lnTo>
                    <a:pt x="63948" y="1446"/>
                  </a:lnTo>
                  <a:lnTo>
                    <a:pt x="62584" y="2627"/>
                  </a:lnTo>
                  <a:lnTo>
                    <a:pt x="61219" y="3910"/>
                  </a:lnTo>
                  <a:lnTo>
                    <a:pt x="57940" y="7454"/>
                  </a:lnTo>
                  <a:lnTo>
                    <a:pt x="54050" y="11975"/>
                  </a:lnTo>
                  <a:lnTo>
                    <a:pt x="52075" y="14073"/>
                  </a:lnTo>
                  <a:lnTo>
                    <a:pt x="50710" y="15376"/>
                  </a:lnTo>
                  <a:lnTo>
                    <a:pt x="49326" y="16537"/>
                  </a:lnTo>
                  <a:lnTo>
                    <a:pt x="47900" y="17576"/>
                  </a:lnTo>
                  <a:lnTo>
                    <a:pt x="46434" y="18431"/>
                  </a:lnTo>
                  <a:lnTo>
                    <a:pt x="44906" y="19083"/>
                  </a:lnTo>
                  <a:lnTo>
                    <a:pt x="44112" y="19307"/>
                  </a:lnTo>
                  <a:lnTo>
                    <a:pt x="42788" y="19592"/>
                  </a:lnTo>
                  <a:lnTo>
                    <a:pt x="39550" y="19999"/>
                  </a:lnTo>
                  <a:lnTo>
                    <a:pt x="37269" y="20447"/>
                  </a:lnTo>
                  <a:lnTo>
                    <a:pt x="36068" y="20916"/>
                  </a:lnTo>
                  <a:lnTo>
                    <a:pt x="35436" y="21404"/>
                  </a:lnTo>
                  <a:lnTo>
                    <a:pt x="35172" y="21791"/>
                  </a:lnTo>
                  <a:lnTo>
                    <a:pt x="35029" y="22260"/>
                  </a:lnTo>
                  <a:lnTo>
                    <a:pt x="35070" y="22789"/>
                  </a:lnTo>
                  <a:lnTo>
                    <a:pt x="35172" y="23095"/>
                  </a:lnTo>
                  <a:lnTo>
                    <a:pt x="35396" y="23685"/>
                  </a:lnTo>
                  <a:lnTo>
                    <a:pt x="35966" y="24581"/>
                  </a:lnTo>
                  <a:lnTo>
                    <a:pt x="36658" y="25213"/>
                  </a:lnTo>
                  <a:lnTo>
                    <a:pt x="37493" y="25661"/>
                  </a:lnTo>
                  <a:lnTo>
                    <a:pt x="38960" y="26150"/>
                  </a:lnTo>
                  <a:lnTo>
                    <a:pt x="40731" y="26659"/>
                  </a:lnTo>
                  <a:lnTo>
                    <a:pt x="42075" y="27127"/>
                  </a:lnTo>
                  <a:lnTo>
                    <a:pt x="42788" y="27433"/>
                  </a:lnTo>
                  <a:lnTo>
                    <a:pt x="43155" y="27616"/>
                  </a:lnTo>
                  <a:lnTo>
                    <a:pt x="43664" y="27962"/>
                  </a:lnTo>
                  <a:lnTo>
                    <a:pt x="43949" y="28288"/>
                  </a:lnTo>
                  <a:lnTo>
                    <a:pt x="43990" y="28614"/>
                  </a:lnTo>
                  <a:lnTo>
                    <a:pt x="43847" y="28899"/>
                  </a:lnTo>
                  <a:lnTo>
                    <a:pt x="43521" y="29164"/>
                  </a:lnTo>
                  <a:lnTo>
                    <a:pt x="42809" y="29551"/>
                  </a:lnTo>
                  <a:lnTo>
                    <a:pt x="40691" y="30223"/>
                  </a:lnTo>
                  <a:lnTo>
                    <a:pt x="37534" y="30895"/>
                  </a:lnTo>
                  <a:lnTo>
                    <a:pt x="36353" y="31139"/>
                  </a:lnTo>
                  <a:lnTo>
                    <a:pt x="35355" y="31343"/>
                  </a:lnTo>
                  <a:lnTo>
                    <a:pt x="33298" y="31546"/>
                  </a:lnTo>
                  <a:lnTo>
                    <a:pt x="30182" y="31648"/>
                  </a:lnTo>
                  <a:lnTo>
                    <a:pt x="28125" y="31832"/>
                  </a:lnTo>
                  <a:lnTo>
                    <a:pt x="27127" y="31995"/>
                  </a:lnTo>
                  <a:lnTo>
                    <a:pt x="25192" y="32443"/>
                  </a:lnTo>
                  <a:lnTo>
                    <a:pt x="23298" y="33094"/>
                  </a:lnTo>
                  <a:lnTo>
                    <a:pt x="21465" y="33889"/>
                  </a:lnTo>
                  <a:lnTo>
                    <a:pt x="19673" y="34825"/>
                  </a:lnTo>
                  <a:lnTo>
                    <a:pt x="17922" y="35884"/>
                  </a:lnTo>
                  <a:lnTo>
                    <a:pt x="15335" y="37615"/>
                  </a:lnTo>
                  <a:lnTo>
                    <a:pt x="10305" y="41383"/>
                  </a:lnTo>
                  <a:lnTo>
                    <a:pt x="5254" y="45049"/>
                  </a:lnTo>
                  <a:lnTo>
                    <a:pt x="2668" y="46617"/>
                  </a:lnTo>
                  <a:lnTo>
                    <a:pt x="896" y="47533"/>
                  </a:lnTo>
                  <a:lnTo>
                    <a:pt x="0" y="47941"/>
                  </a:lnTo>
                  <a:lnTo>
                    <a:pt x="998" y="49183"/>
                  </a:lnTo>
                  <a:lnTo>
                    <a:pt x="3177" y="51566"/>
                  </a:lnTo>
                  <a:lnTo>
                    <a:pt x="4318" y="52666"/>
                  </a:lnTo>
                  <a:lnTo>
                    <a:pt x="4501" y="52523"/>
                  </a:lnTo>
                  <a:lnTo>
                    <a:pt x="4867" y="52075"/>
                  </a:lnTo>
                  <a:lnTo>
                    <a:pt x="5478" y="51158"/>
                  </a:lnTo>
                  <a:lnTo>
                    <a:pt x="6476" y="49529"/>
                  </a:lnTo>
                  <a:lnTo>
                    <a:pt x="7454" y="48185"/>
                  </a:lnTo>
                  <a:lnTo>
                    <a:pt x="8228" y="47269"/>
                  </a:lnTo>
                  <a:lnTo>
                    <a:pt x="9144" y="46413"/>
                  </a:lnTo>
                  <a:lnTo>
                    <a:pt x="10203" y="45599"/>
                  </a:lnTo>
                  <a:lnTo>
                    <a:pt x="11425" y="44886"/>
                  </a:lnTo>
                  <a:lnTo>
                    <a:pt x="12830" y="44316"/>
                  </a:lnTo>
                  <a:lnTo>
                    <a:pt x="14439" y="43888"/>
                  </a:lnTo>
                  <a:lnTo>
                    <a:pt x="16252" y="43664"/>
                  </a:lnTo>
                  <a:lnTo>
                    <a:pt x="18309" y="43664"/>
                  </a:lnTo>
                  <a:lnTo>
                    <a:pt x="20590" y="43908"/>
                  </a:lnTo>
                  <a:lnTo>
                    <a:pt x="21852" y="44132"/>
                  </a:lnTo>
                  <a:lnTo>
                    <a:pt x="22708" y="44295"/>
                  </a:lnTo>
                  <a:lnTo>
                    <a:pt x="24296" y="44397"/>
                  </a:lnTo>
                  <a:lnTo>
                    <a:pt x="25742" y="44275"/>
                  </a:lnTo>
                  <a:lnTo>
                    <a:pt x="27086" y="43949"/>
                  </a:lnTo>
                  <a:lnTo>
                    <a:pt x="28329" y="43440"/>
                  </a:lnTo>
                  <a:lnTo>
                    <a:pt x="29510" y="42788"/>
                  </a:lnTo>
                  <a:lnTo>
                    <a:pt x="31180" y="41587"/>
                  </a:lnTo>
                  <a:lnTo>
                    <a:pt x="34377" y="38654"/>
                  </a:lnTo>
                  <a:lnTo>
                    <a:pt x="37310" y="36129"/>
                  </a:lnTo>
                  <a:lnTo>
                    <a:pt x="38613" y="35192"/>
                  </a:lnTo>
                  <a:lnTo>
                    <a:pt x="40019" y="34357"/>
                  </a:lnTo>
                  <a:lnTo>
                    <a:pt x="41546" y="33624"/>
                  </a:lnTo>
                  <a:lnTo>
                    <a:pt x="42361" y="33298"/>
                  </a:lnTo>
                  <a:lnTo>
                    <a:pt x="44132" y="32707"/>
                  </a:lnTo>
                  <a:lnTo>
                    <a:pt x="47615" y="31832"/>
                  </a:lnTo>
                  <a:lnTo>
                    <a:pt x="51077" y="31139"/>
                  </a:lnTo>
                  <a:lnTo>
                    <a:pt x="54600" y="30386"/>
                  </a:lnTo>
                  <a:lnTo>
                    <a:pt x="56392" y="29876"/>
                  </a:lnTo>
                  <a:lnTo>
                    <a:pt x="58246" y="29347"/>
                  </a:lnTo>
                  <a:lnTo>
                    <a:pt x="60995" y="28492"/>
                  </a:lnTo>
                  <a:lnTo>
                    <a:pt x="62726" y="27799"/>
                  </a:lnTo>
                  <a:lnTo>
                    <a:pt x="64315" y="26964"/>
                  </a:lnTo>
                  <a:lnTo>
                    <a:pt x="65679" y="25926"/>
                  </a:lnTo>
                  <a:lnTo>
                    <a:pt x="66535" y="25009"/>
                  </a:lnTo>
                  <a:lnTo>
                    <a:pt x="67023" y="24317"/>
                  </a:lnTo>
                  <a:lnTo>
                    <a:pt x="67410" y="23543"/>
                  </a:lnTo>
                  <a:lnTo>
                    <a:pt x="67716" y="22708"/>
                  </a:lnTo>
                  <a:lnTo>
                    <a:pt x="67818" y="22260"/>
                  </a:lnTo>
                  <a:lnTo>
                    <a:pt x="67899" y="21852"/>
                  </a:lnTo>
                  <a:lnTo>
                    <a:pt x="67919" y="21017"/>
                  </a:lnTo>
                  <a:lnTo>
                    <a:pt x="67797" y="20631"/>
                  </a:lnTo>
                  <a:lnTo>
                    <a:pt x="67675" y="20366"/>
                  </a:lnTo>
                  <a:lnTo>
                    <a:pt x="67288" y="19897"/>
                  </a:lnTo>
                  <a:lnTo>
                    <a:pt x="66779" y="19551"/>
                  </a:lnTo>
                  <a:lnTo>
                    <a:pt x="66188" y="19307"/>
                  </a:lnTo>
                  <a:lnTo>
                    <a:pt x="65557" y="19185"/>
                  </a:lnTo>
                  <a:lnTo>
                    <a:pt x="64926" y="19205"/>
                  </a:lnTo>
                  <a:lnTo>
                    <a:pt x="64315" y="19327"/>
                  </a:lnTo>
                  <a:lnTo>
                    <a:pt x="63785" y="19612"/>
                  </a:lnTo>
                  <a:lnTo>
                    <a:pt x="63561" y="19796"/>
                  </a:lnTo>
                  <a:lnTo>
                    <a:pt x="62441" y="20875"/>
                  </a:lnTo>
                  <a:lnTo>
                    <a:pt x="60160" y="22830"/>
                  </a:lnTo>
                  <a:lnTo>
                    <a:pt x="57798" y="24500"/>
                  </a:lnTo>
                  <a:lnTo>
                    <a:pt x="55965" y="25498"/>
                  </a:lnTo>
                  <a:lnTo>
                    <a:pt x="54722" y="26048"/>
                  </a:lnTo>
                  <a:lnTo>
                    <a:pt x="53460" y="26475"/>
                  </a:lnTo>
                  <a:lnTo>
                    <a:pt x="52156" y="26781"/>
                  </a:lnTo>
                  <a:lnTo>
                    <a:pt x="50812" y="26944"/>
                  </a:lnTo>
                  <a:lnTo>
                    <a:pt x="49468" y="26964"/>
                  </a:lnTo>
                  <a:lnTo>
                    <a:pt x="48063" y="26822"/>
                  </a:lnTo>
                  <a:lnTo>
                    <a:pt x="46637" y="26516"/>
                  </a:lnTo>
                  <a:lnTo>
                    <a:pt x="45191" y="26048"/>
                  </a:lnTo>
                  <a:lnTo>
                    <a:pt x="43684" y="25376"/>
                  </a:lnTo>
                  <a:lnTo>
                    <a:pt x="42931" y="24968"/>
                  </a:lnTo>
                  <a:lnTo>
                    <a:pt x="42198" y="24541"/>
                  </a:lnTo>
                  <a:lnTo>
                    <a:pt x="41139" y="23808"/>
                  </a:lnTo>
                  <a:lnTo>
                    <a:pt x="40487" y="23197"/>
                  </a:lnTo>
                  <a:lnTo>
                    <a:pt x="40222" y="22687"/>
                  </a:lnTo>
                  <a:lnTo>
                    <a:pt x="40304" y="22239"/>
                  </a:lnTo>
                  <a:lnTo>
                    <a:pt x="40670" y="21893"/>
                  </a:lnTo>
                  <a:lnTo>
                    <a:pt x="41689" y="21466"/>
                  </a:lnTo>
                  <a:lnTo>
                    <a:pt x="44947" y="20814"/>
                  </a:lnTo>
                  <a:lnTo>
                    <a:pt x="49000" y="20101"/>
                  </a:lnTo>
                  <a:lnTo>
                    <a:pt x="50914" y="19592"/>
                  </a:lnTo>
                  <a:lnTo>
                    <a:pt x="52055" y="19185"/>
                  </a:lnTo>
                  <a:lnTo>
                    <a:pt x="52584" y="18940"/>
                  </a:lnTo>
                  <a:lnTo>
                    <a:pt x="53949" y="18227"/>
                  </a:lnTo>
                  <a:lnTo>
                    <a:pt x="56352" y="16659"/>
                  </a:lnTo>
                  <a:lnTo>
                    <a:pt x="58449" y="14908"/>
                  </a:lnTo>
                  <a:lnTo>
                    <a:pt x="60343" y="13055"/>
                  </a:lnTo>
                  <a:lnTo>
                    <a:pt x="62971" y="10163"/>
                  </a:lnTo>
                  <a:lnTo>
                    <a:pt x="65659" y="7250"/>
                  </a:lnTo>
                  <a:lnTo>
                    <a:pt x="67634" y="5397"/>
                  </a:lnTo>
                  <a:lnTo>
                    <a:pt x="68734" y="4521"/>
                  </a:lnTo>
                  <a:lnTo>
                    <a:pt x="68143" y="3340"/>
                  </a:lnTo>
                  <a:lnTo>
                    <a:pt x="66820" y="1080"/>
                  </a:lnTo>
                  <a:lnTo>
                    <a:pt x="66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1"/>
            <p:cNvSpPr/>
            <p:nvPr/>
          </p:nvSpPr>
          <p:spPr>
            <a:xfrm>
              <a:off x="2702866" y="4793342"/>
              <a:ext cx="4605585" cy="3517270"/>
            </a:xfrm>
            <a:custGeom>
              <a:avLst/>
              <a:gdLst/>
              <a:ahLst/>
              <a:cxnLst/>
              <a:rect l="l" t="t" r="r" b="b"/>
              <a:pathLst>
                <a:path w="68776" h="52524" extrusionOk="0">
                  <a:moveTo>
                    <a:pt x="64417" y="0"/>
                  </a:moveTo>
                  <a:lnTo>
                    <a:pt x="63317" y="876"/>
                  </a:lnTo>
                  <a:lnTo>
                    <a:pt x="61342" y="2729"/>
                  </a:lnTo>
                  <a:lnTo>
                    <a:pt x="58654" y="5642"/>
                  </a:lnTo>
                  <a:lnTo>
                    <a:pt x="56026" y="8534"/>
                  </a:lnTo>
                  <a:lnTo>
                    <a:pt x="54132" y="10387"/>
                  </a:lnTo>
                  <a:lnTo>
                    <a:pt x="52035" y="12138"/>
                  </a:lnTo>
                  <a:lnTo>
                    <a:pt x="49632" y="13706"/>
                  </a:lnTo>
                  <a:lnTo>
                    <a:pt x="48267" y="14419"/>
                  </a:lnTo>
                  <a:lnTo>
                    <a:pt x="47738" y="14664"/>
                  </a:lnTo>
                  <a:lnTo>
                    <a:pt x="46597" y="15071"/>
                  </a:lnTo>
                  <a:lnTo>
                    <a:pt x="44683" y="15580"/>
                  </a:lnTo>
                  <a:lnTo>
                    <a:pt x="40630" y="16293"/>
                  </a:lnTo>
                  <a:lnTo>
                    <a:pt x="37372" y="16945"/>
                  </a:lnTo>
                  <a:lnTo>
                    <a:pt x="36353" y="17372"/>
                  </a:lnTo>
                  <a:lnTo>
                    <a:pt x="35987" y="17718"/>
                  </a:lnTo>
                  <a:lnTo>
                    <a:pt x="35905" y="18166"/>
                  </a:lnTo>
                  <a:lnTo>
                    <a:pt x="36170" y="18676"/>
                  </a:lnTo>
                  <a:lnTo>
                    <a:pt x="36822" y="19287"/>
                  </a:lnTo>
                  <a:lnTo>
                    <a:pt x="37881" y="20020"/>
                  </a:lnTo>
                  <a:lnTo>
                    <a:pt x="38614" y="20447"/>
                  </a:lnTo>
                  <a:lnTo>
                    <a:pt x="39367" y="20855"/>
                  </a:lnTo>
                  <a:lnTo>
                    <a:pt x="40874" y="21527"/>
                  </a:lnTo>
                  <a:lnTo>
                    <a:pt x="42320" y="21995"/>
                  </a:lnTo>
                  <a:lnTo>
                    <a:pt x="43746" y="22301"/>
                  </a:lnTo>
                  <a:lnTo>
                    <a:pt x="45151" y="22443"/>
                  </a:lnTo>
                  <a:lnTo>
                    <a:pt x="46495" y="22423"/>
                  </a:lnTo>
                  <a:lnTo>
                    <a:pt x="47839" y="22260"/>
                  </a:lnTo>
                  <a:lnTo>
                    <a:pt x="49143" y="21954"/>
                  </a:lnTo>
                  <a:lnTo>
                    <a:pt x="50405" y="21527"/>
                  </a:lnTo>
                  <a:lnTo>
                    <a:pt x="51648" y="20977"/>
                  </a:lnTo>
                  <a:lnTo>
                    <a:pt x="53481" y="19979"/>
                  </a:lnTo>
                  <a:lnTo>
                    <a:pt x="55843" y="18309"/>
                  </a:lnTo>
                  <a:lnTo>
                    <a:pt x="58124" y="16354"/>
                  </a:lnTo>
                  <a:lnTo>
                    <a:pt x="59244" y="15275"/>
                  </a:lnTo>
                  <a:lnTo>
                    <a:pt x="59468" y="15091"/>
                  </a:lnTo>
                  <a:lnTo>
                    <a:pt x="59998" y="14806"/>
                  </a:lnTo>
                  <a:lnTo>
                    <a:pt x="60609" y="14684"/>
                  </a:lnTo>
                  <a:lnTo>
                    <a:pt x="61240" y="14664"/>
                  </a:lnTo>
                  <a:lnTo>
                    <a:pt x="61871" y="14786"/>
                  </a:lnTo>
                  <a:lnTo>
                    <a:pt x="62462" y="15030"/>
                  </a:lnTo>
                  <a:lnTo>
                    <a:pt x="62971" y="15376"/>
                  </a:lnTo>
                  <a:lnTo>
                    <a:pt x="63358" y="15845"/>
                  </a:lnTo>
                  <a:lnTo>
                    <a:pt x="63480" y="16110"/>
                  </a:lnTo>
                  <a:lnTo>
                    <a:pt x="63602" y="16496"/>
                  </a:lnTo>
                  <a:lnTo>
                    <a:pt x="63582" y="17331"/>
                  </a:lnTo>
                  <a:lnTo>
                    <a:pt x="63501" y="17739"/>
                  </a:lnTo>
                  <a:lnTo>
                    <a:pt x="63399" y="18187"/>
                  </a:lnTo>
                  <a:lnTo>
                    <a:pt x="63093" y="19022"/>
                  </a:lnTo>
                  <a:lnTo>
                    <a:pt x="62706" y="19796"/>
                  </a:lnTo>
                  <a:lnTo>
                    <a:pt x="62218" y="20488"/>
                  </a:lnTo>
                  <a:lnTo>
                    <a:pt x="61362" y="21405"/>
                  </a:lnTo>
                  <a:lnTo>
                    <a:pt x="59998" y="22443"/>
                  </a:lnTo>
                  <a:lnTo>
                    <a:pt x="58409" y="23278"/>
                  </a:lnTo>
                  <a:lnTo>
                    <a:pt x="56678" y="23971"/>
                  </a:lnTo>
                  <a:lnTo>
                    <a:pt x="53929" y="24826"/>
                  </a:lnTo>
                  <a:lnTo>
                    <a:pt x="52075" y="25355"/>
                  </a:lnTo>
                  <a:lnTo>
                    <a:pt x="50283" y="25865"/>
                  </a:lnTo>
                  <a:lnTo>
                    <a:pt x="46760" y="26618"/>
                  </a:lnTo>
                  <a:lnTo>
                    <a:pt x="43298" y="27311"/>
                  </a:lnTo>
                  <a:lnTo>
                    <a:pt x="39815" y="28186"/>
                  </a:lnTo>
                  <a:lnTo>
                    <a:pt x="38044" y="28777"/>
                  </a:lnTo>
                  <a:lnTo>
                    <a:pt x="37229" y="29103"/>
                  </a:lnTo>
                  <a:lnTo>
                    <a:pt x="35702" y="29836"/>
                  </a:lnTo>
                  <a:lnTo>
                    <a:pt x="34296" y="30671"/>
                  </a:lnTo>
                  <a:lnTo>
                    <a:pt x="32993" y="31608"/>
                  </a:lnTo>
                  <a:lnTo>
                    <a:pt x="30060" y="34133"/>
                  </a:lnTo>
                  <a:lnTo>
                    <a:pt x="26863" y="37066"/>
                  </a:lnTo>
                  <a:lnTo>
                    <a:pt x="25193" y="38267"/>
                  </a:lnTo>
                  <a:lnTo>
                    <a:pt x="24012" y="38919"/>
                  </a:lnTo>
                  <a:lnTo>
                    <a:pt x="22769" y="39428"/>
                  </a:lnTo>
                  <a:lnTo>
                    <a:pt x="21425" y="39754"/>
                  </a:lnTo>
                  <a:lnTo>
                    <a:pt x="19979" y="39876"/>
                  </a:lnTo>
                  <a:lnTo>
                    <a:pt x="18391" y="39774"/>
                  </a:lnTo>
                  <a:lnTo>
                    <a:pt x="17535" y="39611"/>
                  </a:lnTo>
                  <a:lnTo>
                    <a:pt x="16273" y="39387"/>
                  </a:lnTo>
                  <a:lnTo>
                    <a:pt x="13992" y="39143"/>
                  </a:lnTo>
                  <a:lnTo>
                    <a:pt x="11935" y="39143"/>
                  </a:lnTo>
                  <a:lnTo>
                    <a:pt x="10122" y="39367"/>
                  </a:lnTo>
                  <a:lnTo>
                    <a:pt x="8513" y="39795"/>
                  </a:lnTo>
                  <a:lnTo>
                    <a:pt x="7108" y="40365"/>
                  </a:lnTo>
                  <a:lnTo>
                    <a:pt x="5886" y="41078"/>
                  </a:lnTo>
                  <a:lnTo>
                    <a:pt x="4827" y="41892"/>
                  </a:lnTo>
                  <a:lnTo>
                    <a:pt x="3911" y="42748"/>
                  </a:lnTo>
                  <a:lnTo>
                    <a:pt x="3137" y="43664"/>
                  </a:lnTo>
                  <a:lnTo>
                    <a:pt x="2159" y="45008"/>
                  </a:lnTo>
                  <a:lnTo>
                    <a:pt x="1141" y="46637"/>
                  </a:lnTo>
                  <a:lnTo>
                    <a:pt x="550" y="47554"/>
                  </a:lnTo>
                  <a:lnTo>
                    <a:pt x="184" y="48002"/>
                  </a:lnTo>
                  <a:lnTo>
                    <a:pt x="1" y="48145"/>
                  </a:lnTo>
                  <a:lnTo>
                    <a:pt x="1324" y="49346"/>
                  </a:lnTo>
                  <a:lnTo>
                    <a:pt x="4114" y="51525"/>
                  </a:lnTo>
                  <a:lnTo>
                    <a:pt x="5601" y="52523"/>
                  </a:lnTo>
                  <a:lnTo>
                    <a:pt x="6477" y="51953"/>
                  </a:lnTo>
                  <a:lnTo>
                    <a:pt x="8249" y="50996"/>
                  </a:lnTo>
                  <a:lnTo>
                    <a:pt x="10082" y="50242"/>
                  </a:lnTo>
                  <a:lnTo>
                    <a:pt x="11935" y="49774"/>
                  </a:lnTo>
                  <a:lnTo>
                    <a:pt x="12892" y="49692"/>
                  </a:lnTo>
                  <a:lnTo>
                    <a:pt x="14358" y="49672"/>
                  </a:lnTo>
                  <a:lnTo>
                    <a:pt x="17393" y="49814"/>
                  </a:lnTo>
                  <a:lnTo>
                    <a:pt x="20448" y="49957"/>
                  </a:lnTo>
                  <a:lnTo>
                    <a:pt x="22688" y="49855"/>
                  </a:lnTo>
                  <a:lnTo>
                    <a:pt x="24134" y="49611"/>
                  </a:lnTo>
                  <a:lnTo>
                    <a:pt x="24826" y="49428"/>
                  </a:lnTo>
                  <a:lnTo>
                    <a:pt x="25580" y="49183"/>
                  </a:lnTo>
                  <a:lnTo>
                    <a:pt x="27026" y="48593"/>
                  </a:lnTo>
                  <a:lnTo>
                    <a:pt x="29164" y="47534"/>
                  </a:lnTo>
                  <a:lnTo>
                    <a:pt x="33319" y="45049"/>
                  </a:lnTo>
                  <a:lnTo>
                    <a:pt x="36048" y="43420"/>
                  </a:lnTo>
                  <a:lnTo>
                    <a:pt x="36598" y="43114"/>
                  </a:lnTo>
                  <a:lnTo>
                    <a:pt x="37718" y="42625"/>
                  </a:lnTo>
                  <a:lnTo>
                    <a:pt x="38838" y="42259"/>
                  </a:lnTo>
                  <a:lnTo>
                    <a:pt x="39958" y="42014"/>
                  </a:lnTo>
                  <a:lnTo>
                    <a:pt x="41689" y="41790"/>
                  </a:lnTo>
                  <a:lnTo>
                    <a:pt x="44011" y="41770"/>
                  </a:lnTo>
                  <a:lnTo>
                    <a:pt x="47575" y="42076"/>
                  </a:lnTo>
                  <a:lnTo>
                    <a:pt x="51240" y="42483"/>
                  </a:lnTo>
                  <a:lnTo>
                    <a:pt x="53725" y="42605"/>
                  </a:lnTo>
                  <a:lnTo>
                    <a:pt x="54988" y="42564"/>
                  </a:lnTo>
                  <a:lnTo>
                    <a:pt x="56576" y="42463"/>
                  </a:lnTo>
                  <a:lnTo>
                    <a:pt x="59814" y="42055"/>
                  </a:lnTo>
                  <a:lnTo>
                    <a:pt x="61403" y="41689"/>
                  </a:lnTo>
                  <a:lnTo>
                    <a:pt x="62014" y="40793"/>
                  </a:lnTo>
                  <a:lnTo>
                    <a:pt x="63175" y="38919"/>
                  </a:lnTo>
                  <a:lnTo>
                    <a:pt x="64234" y="36984"/>
                  </a:lnTo>
                  <a:lnTo>
                    <a:pt x="65191" y="35009"/>
                  </a:lnTo>
                  <a:lnTo>
                    <a:pt x="66046" y="32972"/>
                  </a:lnTo>
                  <a:lnTo>
                    <a:pt x="66779" y="30875"/>
                  </a:lnTo>
                  <a:lnTo>
                    <a:pt x="67411" y="28757"/>
                  </a:lnTo>
                  <a:lnTo>
                    <a:pt x="67920" y="26598"/>
                  </a:lnTo>
                  <a:lnTo>
                    <a:pt x="68307" y="24419"/>
                  </a:lnTo>
                  <a:lnTo>
                    <a:pt x="68592" y="22199"/>
                  </a:lnTo>
                  <a:lnTo>
                    <a:pt x="68735" y="19938"/>
                  </a:lnTo>
                  <a:lnTo>
                    <a:pt x="68775" y="17678"/>
                  </a:lnTo>
                  <a:lnTo>
                    <a:pt x="68673" y="15417"/>
                  </a:lnTo>
                  <a:lnTo>
                    <a:pt x="68429" y="13116"/>
                  </a:lnTo>
                  <a:lnTo>
                    <a:pt x="68062" y="10835"/>
                  </a:lnTo>
                  <a:lnTo>
                    <a:pt x="67574" y="8534"/>
                  </a:lnTo>
                  <a:lnTo>
                    <a:pt x="67268" y="7393"/>
                  </a:lnTo>
                  <a:lnTo>
                    <a:pt x="66983" y="6416"/>
                  </a:lnTo>
                  <a:lnTo>
                    <a:pt x="66352" y="4522"/>
                  </a:lnTo>
                  <a:lnTo>
                    <a:pt x="65272" y="1752"/>
                  </a:lnTo>
                  <a:lnTo>
                    <a:pt x="644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1"/>
            <p:cNvSpPr/>
            <p:nvPr/>
          </p:nvSpPr>
          <p:spPr>
            <a:xfrm>
              <a:off x="1915960" y="4298270"/>
              <a:ext cx="4924673" cy="3402693"/>
            </a:xfrm>
            <a:custGeom>
              <a:avLst/>
              <a:gdLst/>
              <a:ahLst/>
              <a:cxnLst/>
              <a:rect l="l" t="t" r="r" b="b"/>
              <a:pathLst>
                <a:path w="73541" h="50813" extrusionOk="0">
                  <a:moveTo>
                    <a:pt x="71402" y="1"/>
                  </a:moveTo>
                  <a:lnTo>
                    <a:pt x="70140" y="306"/>
                  </a:lnTo>
                  <a:lnTo>
                    <a:pt x="67879" y="1100"/>
                  </a:lnTo>
                  <a:lnTo>
                    <a:pt x="65863" y="1997"/>
                  </a:lnTo>
                  <a:lnTo>
                    <a:pt x="64051" y="3035"/>
                  </a:lnTo>
                  <a:lnTo>
                    <a:pt x="61586" y="4726"/>
                  </a:lnTo>
                  <a:lnTo>
                    <a:pt x="58572" y="7190"/>
                  </a:lnTo>
                  <a:lnTo>
                    <a:pt x="56291" y="9043"/>
                  </a:lnTo>
                  <a:lnTo>
                    <a:pt x="54682" y="10265"/>
                  </a:lnTo>
                  <a:lnTo>
                    <a:pt x="52911" y="11426"/>
                  </a:lnTo>
                  <a:lnTo>
                    <a:pt x="50976" y="12505"/>
                  </a:lnTo>
                  <a:lnTo>
                    <a:pt x="48797" y="13483"/>
                  </a:lnTo>
                  <a:lnTo>
                    <a:pt x="46353" y="14358"/>
                  </a:lnTo>
                  <a:lnTo>
                    <a:pt x="43583" y="15051"/>
                  </a:lnTo>
                  <a:lnTo>
                    <a:pt x="40426" y="15601"/>
                  </a:lnTo>
                  <a:lnTo>
                    <a:pt x="38675" y="15784"/>
                  </a:lnTo>
                  <a:lnTo>
                    <a:pt x="37148" y="15967"/>
                  </a:lnTo>
                  <a:lnTo>
                    <a:pt x="32973" y="16639"/>
                  </a:lnTo>
                  <a:lnTo>
                    <a:pt x="26130" y="17861"/>
                  </a:lnTo>
                  <a:lnTo>
                    <a:pt x="23055" y="18330"/>
                  </a:lnTo>
                  <a:lnTo>
                    <a:pt x="22627" y="18411"/>
                  </a:lnTo>
                  <a:lnTo>
                    <a:pt x="21812" y="18615"/>
                  </a:lnTo>
                  <a:lnTo>
                    <a:pt x="21079" y="18941"/>
                  </a:lnTo>
                  <a:lnTo>
                    <a:pt x="20407" y="19348"/>
                  </a:lnTo>
                  <a:lnTo>
                    <a:pt x="19491" y="20081"/>
                  </a:lnTo>
                  <a:lnTo>
                    <a:pt x="18391" y="21283"/>
                  </a:lnTo>
                  <a:lnTo>
                    <a:pt x="16965" y="23401"/>
                  </a:lnTo>
                  <a:lnTo>
                    <a:pt x="15580" y="25702"/>
                  </a:lnTo>
                  <a:lnTo>
                    <a:pt x="14582" y="27189"/>
                  </a:lnTo>
                  <a:lnTo>
                    <a:pt x="14053" y="27881"/>
                  </a:lnTo>
                  <a:lnTo>
                    <a:pt x="13401" y="28675"/>
                  </a:lnTo>
                  <a:lnTo>
                    <a:pt x="11955" y="30060"/>
                  </a:lnTo>
                  <a:lnTo>
                    <a:pt x="10367" y="31241"/>
                  </a:lnTo>
                  <a:lnTo>
                    <a:pt x="8656" y="32280"/>
                  </a:lnTo>
                  <a:lnTo>
                    <a:pt x="6843" y="33176"/>
                  </a:lnTo>
                  <a:lnTo>
                    <a:pt x="4949" y="33930"/>
                  </a:lnTo>
                  <a:lnTo>
                    <a:pt x="1996" y="34887"/>
                  </a:lnTo>
                  <a:lnTo>
                    <a:pt x="1" y="35416"/>
                  </a:lnTo>
                  <a:lnTo>
                    <a:pt x="143" y="36007"/>
                  </a:lnTo>
                  <a:lnTo>
                    <a:pt x="306" y="36618"/>
                  </a:lnTo>
                  <a:lnTo>
                    <a:pt x="591" y="37616"/>
                  </a:lnTo>
                  <a:lnTo>
                    <a:pt x="1243" y="39551"/>
                  </a:lnTo>
                  <a:lnTo>
                    <a:pt x="1976" y="41445"/>
                  </a:lnTo>
                  <a:lnTo>
                    <a:pt x="2791" y="43277"/>
                  </a:lnTo>
                  <a:lnTo>
                    <a:pt x="3687" y="45049"/>
                  </a:lnTo>
                  <a:lnTo>
                    <a:pt x="4664" y="46780"/>
                  </a:lnTo>
                  <a:lnTo>
                    <a:pt x="6253" y="49245"/>
                  </a:lnTo>
                  <a:lnTo>
                    <a:pt x="7434" y="50813"/>
                  </a:lnTo>
                  <a:lnTo>
                    <a:pt x="8330" y="50405"/>
                  </a:lnTo>
                  <a:lnTo>
                    <a:pt x="10102" y="49489"/>
                  </a:lnTo>
                  <a:lnTo>
                    <a:pt x="12688" y="47921"/>
                  </a:lnTo>
                  <a:lnTo>
                    <a:pt x="17739" y="44255"/>
                  </a:lnTo>
                  <a:lnTo>
                    <a:pt x="22769" y="40487"/>
                  </a:lnTo>
                  <a:lnTo>
                    <a:pt x="25356" y="38756"/>
                  </a:lnTo>
                  <a:lnTo>
                    <a:pt x="27107" y="37718"/>
                  </a:lnTo>
                  <a:lnTo>
                    <a:pt x="28899" y="36761"/>
                  </a:lnTo>
                  <a:lnTo>
                    <a:pt x="30732" y="35966"/>
                  </a:lnTo>
                  <a:lnTo>
                    <a:pt x="32626" y="35315"/>
                  </a:lnTo>
                  <a:lnTo>
                    <a:pt x="34561" y="34867"/>
                  </a:lnTo>
                  <a:lnTo>
                    <a:pt x="35559" y="34704"/>
                  </a:lnTo>
                  <a:lnTo>
                    <a:pt x="37616" y="34520"/>
                  </a:lnTo>
                  <a:lnTo>
                    <a:pt x="40732" y="34418"/>
                  </a:lnTo>
                  <a:lnTo>
                    <a:pt x="42789" y="34215"/>
                  </a:lnTo>
                  <a:lnTo>
                    <a:pt x="43787" y="34011"/>
                  </a:lnTo>
                  <a:lnTo>
                    <a:pt x="44968" y="33767"/>
                  </a:lnTo>
                  <a:lnTo>
                    <a:pt x="48125" y="33095"/>
                  </a:lnTo>
                  <a:lnTo>
                    <a:pt x="50243" y="32423"/>
                  </a:lnTo>
                  <a:lnTo>
                    <a:pt x="50955" y="32036"/>
                  </a:lnTo>
                  <a:lnTo>
                    <a:pt x="51281" y="31771"/>
                  </a:lnTo>
                  <a:lnTo>
                    <a:pt x="51424" y="31486"/>
                  </a:lnTo>
                  <a:lnTo>
                    <a:pt x="51383" y="31160"/>
                  </a:lnTo>
                  <a:lnTo>
                    <a:pt x="51098" y="30834"/>
                  </a:lnTo>
                  <a:lnTo>
                    <a:pt x="50589" y="30488"/>
                  </a:lnTo>
                  <a:lnTo>
                    <a:pt x="50222" y="30305"/>
                  </a:lnTo>
                  <a:lnTo>
                    <a:pt x="49509" y="29999"/>
                  </a:lnTo>
                  <a:lnTo>
                    <a:pt x="48165" y="29531"/>
                  </a:lnTo>
                  <a:lnTo>
                    <a:pt x="46394" y="29022"/>
                  </a:lnTo>
                  <a:lnTo>
                    <a:pt x="44927" y="28533"/>
                  </a:lnTo>
                  <a:lnTo>
                    <a:pt x="44092" y="28085"/>
                  </a:lnTo>
                  <a:lnTo>
                    <a:pt x="43400" y="27453"/>
                  </a:lnTo>
                  <a:lnTo>
                    <a:pt x="42830" y="26557"/>
                  </a:lnTo>
                  <a:lnTo>
                    <a:pt x="42606" y="25967"/>
                  </a:lnTo>
                  <a:lnTo>
                    <a:pt x="42504" y="25661"/>
                  </a:lnTo>
                  <a:lnTo>
                    <a:pt x="42463" y="25132"/>
                  </a:lnTo>
                  <a:lnTo>
                    <a:pt x="42606" y="24663"/>
                  </a:lnTo>
                  <a:lnTo>
                    <a:pt x="42870" y="24276"/>
                  </a:lnTo>
                  <a:lnTo>
                    <a:pt x="43502" y="23788"/>
                  </a:lnTo>
                  <a:lnTo>
                    <a:pt x="44703" y="23319"/>
                  </a:lnTo>
                  <a:lnTo>
                    <a:pt x="46984" y="22871"/>
                  </a:lnTo>
                  <a:lnTo>
                    <a:pt x="50222" y="22464"/>
                  </a:lnTo>
                  <a:lnTo>
                    <a:pt x="51546" y="22179"/>
                  </a:lnTo>
                  <a:lnTo>
                    <a:pt x="52340" y="21955"/>
                  </a:lnTo>
                  <a:lnTo>
                    <a:pt x="53868" y="21303"/>
                  </a:lnTo>
                  <a:lnTo>
                    <a:pt x="55334" y="20448"/>
                  </a:lnTo>
                  <a:lnTo>
                    <a:pt x="56760" y="19409"/>
                  </a:lnTo>
                  <a:lnTo>
                    <a:pt x="58144" y="18248"/>
                  </a:lnTo>
                  <a:lnTo>
                    <a:pt x="59509" y="16945"/>
                  </a:lnTo>
                  <a:lnTo>
                    <a:pt x="61484" y="14847"/>
                  </a:lnTo>
                  <a:lnTo>
                    <a:pt x="65374" y="10326"/>
                  </a:lnTo>
                  <a:lnTo>
                    <a:pt x="68653" y="6782"/>
                  </a:lnTo>
                  <a:lnTo>
                    <a:pt x="70018" y="5499"/>
                  </a:lnTo>
                  <a:lnTo>
                    <a:pt x="71382" y="4318"/>
                  </a:lnTo>
                  <a:lnTo>
                    <a:pt x="72808" y="3320"/>
                  </a:lnTo>
                  <a:lnTo>
                    <a:pt x="73541" y="2872"/>
                  </a:lnTo>
                  <a:lnTo>
                    <a:pt x="72502" y="1406"/>
                  </a:lnTo>
                  <a:lnTo>
                    <a:pt x="71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1"/>
            <p:cNvSpPr/>
            <p:nvPr/>
          </p:nvSpPr>
          <p:spPr>
            <a:xfrm>
              <a:off x="1835535" y="3316362"/>
              <a:ext cx="4570093" cy="3090368"/>
            </a:xfrm>
            <a:custGeom>
              <a:avLst/>
              <a:gdLst/>
              <a:ahLst/>
              <a:cxnLst/>
              <a:rect l="l" t="t" r="r" b="b"/>
              <a:pathLst>
                <a:path w="68246" h="46149" extrusionOk="0">
                  <a:moveTo>
                    <a:pt x="47187" y="1"/>
                  </a:moveTo>
                  <a:lnTo>
                    <a:pt x="46658" y="530"/>
                  </a:lnTo>
                  <a:lnTo>
                    <a:pt x="45456" y="1487"/>
                  </a:lnTo>
                  <a:lnTo>
                    <a:pt x="44112" y="2302"/>
                  </a:lnTo>
                  <a:lnTo>
                    <a:pt x="42666" y="3015"/>
                  </a:lnTo>
                  <a:lnTo>
                    <a:pt x="40365" y="3911"/>
                  </a:lnTo>
                  <a:lnTo>
                    <a:pt x="37208" y="4868"/>
                  </a:lnTo>
                  <a:lnTo>
                    <a:pt x="35660" y="5255"/>
                  </a:lnTo>
                  <a:lnTo>
                    <a:pt x="32463" y="6049"/>
                  </a:lnTo>
                  <a:lnTo>
                    <a:pt x="26150" y="7821"/>
                  </a:lnTo>
                  <a:lnTo>
                    <a:pt x="19877" y="9776"/>
                  </a:lnTo>
                  <a:lnTo>
                    <a:pt x="13665" y="11874"/>
                  </a:lnTo>
                  <a:lnTo>
                    <a:pt x="10570" y="12973"/>
                  </a:lnTo>
                  <a:lnTo>
                    <a:pt x="9592" y="14093"/>
                  </a:lnTo>
                  <a:lnTo>
                    <a:pt x="7780" y="16415"/>
                  </a:lnTo>
                  <a:lnTo>
                    <a:pt x="6945" y="17617"/>
                  </a:lnTo>
                  <a:lnTo>
                    <a:pt x="7576" y="18024"/>
                  </a:lnTo>
                  <a:lnTo>
                    <a:pt x="8981" y="18594"/>
                  </a:lnTo>
                  <a:lnTo>
                    <a:pt x="9674" y="18737"/>
                  </a:lnTo>
                  <a:lnTo>
                    <a:pt x="10224" y="18778"/>
                  </a:lnTo>
                  <a:lnTo>
                    <a:pt x="11751" y="18778"/>
                  </a:lnTo>
                  <a:lnTo>
                    <a:pt x="13523" y="18737"/>
                  </a:lnTo>
                  <a:lnTo>
                    <a:pt x="15254" y="18757"/>
                  </a:lnTo>
                  <a:lnTo>
                    <a:pt x="16272" y="18920"/>
                  </a:lnTo>
                  <a:lnTo>
                    <a:pt x="16761" y="19103"/>
                  </a:lnTo>
                  <a:lnTo>
                    <a:pt x="17066" y="19368"/>
                  </a:lnTo>
                  <a:lnTo>
                    <a:pt x="17107" y="19735"/>
                  </a:lnTo>
                  <a:lnTo>
                    <a:pt x="16883" y="20203"/>
                  </a:lnTo>
                  <a:lnTo>
                    <a:pt x="16333" y="20814"/>
                  </a:lnTo>
                  <a:lnTo>
                    <a:pt x="15417" y="21568"/>
                  </a:lnTo>
                  <a:lnTo>
                    <a:pt x="14093" y="22484"/>
                  </a:lnTo>
                  <a:lnTo>
                    <a:pt x="13258" y="23014"/>
                  </a:lnTo>
                  <a:lnTo>
                    <a:pt x="7434" y="26028"/>
                  </a:lnTo>
                  <a:lnTo>
                    <a:pt x="1609" y="29062"/>
                  </a:lnTo>
                  <a:lnTo>
                    <a:pt x="1324" y="30080"/>
                  </a:lnTo>
                  <a:lnTo>
                    <a:pt x="835" y="32158"/>
                  </a:lnTo>
                  <a:lnTo>
                    <a:pt x="468" y="34255"/>
                  </a:lnTo>
                  <a:lnTo>
                    <a:pt x="204" y="36373"/>
                  </a:lnTo>
                  <a:lnTo>
                    <a:pt x="41" y="38532"/>
                  </a:lnTo>
                  <a:lnTo>
                    <a:pt x="0" y="40691"/>
                  </a:lnTo>
                  <a:lnTo>
                    <a:pt x="82" y="42870"/>
                  </a:lnTo>
                  <a:lnTo>
                    <a:pt x="285" y="45049"/>
                  </a:lnTo>
                  <a:lnTo>
                    <a:pt x="428" y="46149"/>
                  </a:lnTo>
                  <a:lnTo>
                    <a:pt x="1751" y="45579"/>
                  </a:lnTo>
                  <a:lnTo>
                    <a:pt x="4338" y="44296"/>
                  </a:lnTo>
                  <a:lnTo>
                    <a:pt x="6660" y="42870"/>
                  </a:lnTo>
                  <a:lnTo>
                    <a:pt x="8146" y="41689"/>
                  </a:lnTo>
                  <a:lnTo>
                    <a:pt x="8981" y="40854"/>
                  </a:lnTo>
                  <a:lnTo>
                    <a:pt x="9348" y="40406"/>
                  </a:lnTo>
                  <a:lnTo>
                    <a:pt x="10488" y="38899"/>
                  </a:lnTo>
                  <a:lnTo>
                    <a:pt x="12525" y="36129"/>
                  </a:lnTo>
                  <a:lnTo>
                    <a:pt x="14073" y="34235"/>
                  </a:lnTo>
                  <a:lnTo>
                    <a:pt x="15193" y="33033"/>
                  </a:lnTo>
                  <a:lnTo>
                    <a:pt x="16455" y="31913"/>
                  </a:lnTo>
                  <a:lnTo>
                    <a:pt x="17881" y="30834"/>
                  </a:lnTo>
                  <a:lnTo>
                    <a:pt x="18696" y="30304"/>
                  </a:lnTo>
                  <a:lnTo>
                    <a:pt x="19551" y="29795"/>
                  </a:lnTo>
                  <a:lnTo>
                    <a:pt x="21302" y="28920"/>
                  </a:lnTo>
                  <a:lnTo>
                    <a:pt x="23135" y="28207"/>
                  </a:lnTo>
                  <a:lnTo>
                    <a:pt x="25009" y="27616"/>
                  </a:lnTo>
                  <a:lnTo>
                    <a:pt x="27901" y="26944"/>
                  </a:lnTo>
                  <a:lnTo>
                    <a:pt x="31872" y="26292"/>
                  </a:lnTo>
                  <a:lnTo>
                    <a:pt x="35884" y="25804"/>
                  </a:lnTo>
                  <a:lnTo>
                    <a:pt x="39896" y="25254"/>
                  </a:lnTo>
                  <a:lnTo>
                    <a:pt x="42870" y="24704"/>
                  </a:lnTo>
                  <a:lnTo>
                    <a:pt x="44804" y="24256"/>
                  </a:lnTo>
                  <a:lnTo>
                    <a:pt x="46719" y="23665"/>
                  </a:lnTo>
                  <a:lnTo>
                    <a:pt x="48572" y="22973"/>
                  </a:lnTo>
                  <a:lnTo>
                    <a:pt x="49468" y="22545"/>
                  </a:lnTo>
                  <a:lnTo>
                    <a:pt x="50731" y="21914"/>
                  </a:lnTo>
                  <a:lnTo>
                    <a:pt x="53154" y="20427"/>
                  </a:lnTo>
                  <a:lnTo>
                    <a:pt x="56596" y="17881"/>
                  </a:lnTo>
                  <a:lnTo>
                    <a:pt x="59936" y="15214"/>
                  </a:lnTo>
                  <a:lnTo>
                    <a:pt x="62197" y="13483"/>
                  </a:lnTo>
                  <a:lnTo>
                    <a:pt x="64539" y="11935"/>
                  </a:lnTo>
                  <a:lnTo>
                    <a:pt x="66983" y="10591"/>
                  </a:lnTo>
                  <a:lnTo>
                    <a:pt x="68245" y="10061"/>
                  </a:lnTo>
                  <a:lnTo>
                    <a:pt x="67329" y="9247"/>
                  </a:lnTo>
                  <a:lnTo>
                    <a:pt x="65374" y="7699"/>
                  </a:lnTo>
                  <a:lnTo>
                    <a:pt x="64355" y="6966"/>
                  </a:lnTo>
                  <a:lnTo>
                    <a:pt x="63398" y="7332"/>
                  </a:lnTo>
                  <a:lnTo>
                    <a:pt x="61402" y="7984"/>
                  </a:lnTo>
                  <a:lnTo>
                    <a:pt x="59366" y="8473"/>
                  </a:lnTo>
                  <a:lnTo>
                    <a:pt x="57309" y="8839"/>
                  </a:lnTo>
                  <a:lnTo>
                    <a:pt x="56270" y="8941"/>
                  </a:lnTo>
                  <a:lnTo>
                    <a:pt x="54661" y="9084"/>
                  </a:lnTo>
                  <a:lnTo>
                    <a:pt x="51403" y="9165"/>
                  </a:lnTo>
                  <a:lnTo>
                    <a:pt x="48165" y="9287"/>
                  </a:lnTo>
                  <a:lnTo>
                    <a:pt x="45782" y="9572"/>
                  </a:lnTo>
                  <a:lnTo>
                    <a:pt x="44193" y="9898"/>
                  </a:lnTo>
                  <a:lnTo>
                    <a:pt x="43420" y="10122"/>
                  </a:lnTo>
                  <a:lnTo>
                    <a:pt x="42259" y="10509"/>
                  </a:lnTo>
                  <a:lnTo>
                    <a:pt x="40161" y="11466"/>
                  </a:lnTo>
                  <a:lnTo>
                    <a:pt x="37310" y="13177"/>
                  </a:lnTo>
                  <a:lnTo>
                    <a:pt x="34601" y="14969"/>
                  </a:lnTo>
                  <a:lnTo>
                    <a:pt x="32768" y="16049"/>
                  </a:lnTo>
                  <a:lnTo>
                    <a:pt x="30793" y="16985"/>
                  </a:lnTo>
                  <a:lnTo>
                    <a:pt x="29184" y="17515"/>
                  </a:lnTo>
                  <a:lnTo>
                    <a:pt x="28023" y="17780"/>
                  </a:lnTo>
                  <a:lnTo>
                    <a:pt x="27433" y="17861"/>
                  </a:lnTo>
                  <a:lnTo>
                    <a:pt x="26822" y="17617"/>
                  </a:lnTo>
                  <a:lnTo>
                    <a:pt x="25701" y="16945"/>
                  </a:lnTo>
                  <a:lnTo>
                    <a:pt x="25070" y="16313"/>
                  </a:lnTo>
                  <a:lnTo>
                    <a:pt x="24785" y="15865"/>
                  </a:lnTo>
                  <a:lnTo>
                    <a:pt x="24704" y="15377"/>
                  </a:lnTo>
                  <a:lnTo>
                    <a:pt x="24805" y="14867"/>
                  </a:lnTo>
                  <a:lnTo>
                    <a:pt x="24968" y="14623"/>
                  </a:lnTo>
                  <a:lnTo>
                    <a:pt x="25335" y="14114"/>
                  </a:lnTo>
                  <a:lnTo>
                    <a:pt x="26272" y="13320"/>
                  </a:lnTo>
                  <a:lnTo>
                    <a:pt x="27921" y="12403"/>
                  </a:lnTo>
                  <a:lnTo>
                    <a:pt x="29103" y="11955"/>
                  </a:lnTo>
                  <a:lnTo>
                    <a:pt x="40996" y="7312"/>
                  </a:lnTo>
                  <a:lnTo>
                    <a:pt x="52869" y="2689"/>
                  </a:lnTo>
                  <a:lnTo>
                    <a:pt x="53806" y="2322"/>
                  </a:lnTo>
                  <a:lnTo>
                    <a:pt x="54722" y="1956"/>
                  </a:lnTo>
                  <a:lnTo>
                    <a:pt x="52890" y="1324"/>
                  </a:lnTo>
                  <a:lnTo>
                    <a:pt x="49122" y="347"/>
                  </a:lnTo>
                  <a:lnTo>
                    <a:pt x="47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1"/>
            <p:cNvSpPr/>
            <p:nvPr/>
          </p:nvSpPr>
          <p:spPr>
            <a:xfrm>
              <a:off x="2543288" y="3283616"/>
              <a:ext cx="2452191" cy="901550"/>
            </a:xfrm>
            <a:custGeom>
              <a:avLst/>
              <a:gdLst/>
              <a:ahLst/>
              <a:cxnLst/>
              <a:rect l="l" t="t" r="r" b="b"/>
              <a:pathLst>
                <a:path w="36619" h="13463" extrusionOk="0">
                  <a:moveTo>
                    <a:pt x="31079" y="1"/>
                  </a:moveTo>
                  <a:lnTo>
                    <a:pt x="29185" y="21"/>
                  </a:lnTo>
                  <a:lnTo>
                    <a:pt x="27963" y="62"/>
                  </a:lnTo>
                  <a:lnTo>
                    <a:pt x="25519" y="286"/>
                  </a:lnTo>
                  <a:lnTo>
                    <a:pt x="23055" y="652"/>
                  </a:lnTo>
                  <a:lnTo>
                    <a:pt x="20611" y="1182"/>
                  </a:lnTo>
                  <a:lnTo>
                    <a:pt x="19369" y="1508"/>
                  </a:lnTo>
                  <a:lnTo>
                    <a:pt x="18167" y="1854"/>
                  </a:lnTo>
                  <a:lnTo>
                    <a:pt x="15805" y="2669"/>
                  </a:lnTo>
                  <a:lnTo>
                    <a:pt x="13524" y="3605"/>
                  </a:lnTo>
                  <a:lnTo>
                    <a:pt x="11324" y="4664"/>
                  </a:lnTo>
                  <a:lnTo>
                    <a:pt x="9206" y="5866"/>
                  </a:lnTo>
                  <a:lnTo>
                    <a:pt x="7190" y="7149"/>
                  </a:lnTo>
                  <a:lnTo>
                    <a:pt x="5255" y="8554"/>
                  </a:lnTo>
                  <a:lnTo>
                    <a:pt x="3422" y="10082"/>
                  </a:lnTo>
                  <a:lnTo>
                    <a:pt x="2547" y="10876"/>
                  </a:lnTo>
                  <a:lnTo>
                    <a:pt x="1243" y="12139"/>
                  </a:lnTo>
                  <a:lnTo>
                    <a:pt x="1" y="13462"/>
                  </a:lnTo>
                  <a:lnTo>
                    <a:pt x="3096" y="12363"/>
                  </a:lnTo>
                  <a:lnTo>
                    <a:pt x="9308" y="10265"/>
                  </a:lnTo>
                  <a:lnTo>
                    <a:pt x="15581" y="8310"/>
                  </a:lnTo>
                  <a:lnTo>
                    <a:pt x="21894" y="6538"/>
                  </a:lnTo>
                  <a:lnTo>
                    <a:pt x="25091" y="5744"/>
                  </a:lnTo>
                  <a:lnTo>
                    <a:pt x="26639" y="5357"/>
                  </a:lnTo>
                  <a:lnTo>
                    <a:pt x="29796" y="4400"/>
                  </a:lnTo>
                  <a:lnTo>
                    <a:pt x="32097" y="3504"/>
                  </a:lnTo>
                  <a:lnTo>
                    <a:pt x="33543" y="2791"/>
                  </a:lnTo>
                  <a:lnTo>
                    <a:pt x="34887" y="1976"/>
                  </a:lnTo>
                  <a:lnTo>
                    <a:pt x="36089" y="1019"/>
                  </a:lnTo>
                  <a:lnTo>
                    <a:pt x="36618" y="490"/>
                  </a:lnTo>
                  <a:lnTo>
                    <a:pt x="34785" y="245"/>
                  </a:lnTo>
                  <a:lnTo>
                    <a:pt x="31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3448856" y="7850897"/>
              <a:ext cx="3027689" cy="904295"/>
            </a:xfrm>
            <a:custGeom>
              <a:avLst/>
              <a:gdLst/>
              <a:ahLst/>
              <a:cxnLst/>
              <a:rect l="l" t="t" r="r" b="b"/>
              <a:pathLst>
                <a:path w="45213" h="13504" extrusionOk="0">
                  <a:moveTo>
                    <a:pt x="33217" y="1"/>
                  </a:moveTo>
                  <a:lnTo>
                    <a:pt x="32423" y="62"/>
                  </a:lnTo>
                  <a:lnTo>
                    <a:pt x="31975" y="103"/>
                  </a:lnTo>
                  <a:lnTo>
                    <a:pt x="31079" y="306"/>
                  </a:lnTo>
                  <a:lnTo>
                    <a:pt x="29734" y="775"/>
                  </a:lnTo>
                  <a:lnTo>
                    <a:pt x="27942" y="1691"/>
                  </a:lnTo>
                  <a:lnTo>
                    <a:pt x="26170" y="2811"/>
                  </a:lnTo>
                  <a:lnTo>
                    <a:pt x="23503" y="4726"/>
                  </a:lnTo>
                  <a:lnTo>
                    <a:pt x="20916" y="6538"/>
                  </a:lnTo>
                  <a:lnTo>
                    <a:pt x="19226" y="7557"/>
                  </a:lnTo>
                  <a:lnTo>
                    <a:pt x="18411" y="7943"/>
                  </a:lnTo>
                  <a:lnTo>
                    <a:pt x="17495" y="8330"/>
                  </a:lnTo>
                  <a:lnTo>
                    <a:pt x="15702" y="8901"/>
                  </a:lnTo>
                  <a:lnTo>
                    <a:pt x="13931" y="9308"/>
                  </a:lnTo>
                  <a:lnTo>
                    <a:pt x="12159" y="9552"/>
                  </a:lnTo>
                  <a:lnTo>
                    <a:pt x="9471" y="9715"/>
                  </a:lnTo>
                  <a:lnTo>
                    <a:pt x="5764" y="9634"/>
                  </a:lnTo>
                  <a:lnTo>
                    <a:pt x="3809" y="9573"/>
                  </a:lnTo>
                  <a:lnTo>
                    <a:pt x="2852" y="9532"/>
                  </a:lnTo>
                  <a:lnTo>
                    <a:pt x="1385" y="9573"/>
                  </a:lnTo>
                  <a:lnTo>
                    <a:pt x="449" y="9736"/>
                  </a:lnTo>
                  <a:lnTo>
                    <a:pt x="1" y="9899"/>
                  </a:lnTo>
                  <a:lnTo>
                    <a:pt x="1650" y="10611"/>
                  </a:lnTo>
                  <a:lnTo>
                    <a:pt x="5051" y="11793"/>
                  </a:lnTo>
                  <a:lnTo>
                    <a:pt x="8554" y="12689"/>
                  </a:lnTo>
                  <a:lnTo>
                    <a:pt x="12159" y="13259"/>
                  </a:lnTo>
                  <a:lnTo>
                    <a:pt x="13971" y="13401"/>
                  </a:lnTo>
                  <a:lnTo>
                    <a:pt x="15662" y="13503"/>
                  </a:lnTo>
                  <a:lnTo>
                    <a:pt x="19083" y="13442"/>
                  </a:lnTo>
                  <a:lnTo>
                    <a:pt x="22525" y="13116"/>
                  </a:lnTo>
                  <a:lnTo>
                    <a:pt x="25967" y="12465"/>
                  </a:lnTo>
                  <a:lnTo>
                    <a:pt x="27698" y="12017"/>
                  </a:lnTo>
                  <a:lnTo>
                    <a:pt x="29246" y="11548"/>
                  </a:lnTo>
                  <a:lnTo>
                    <a:pt x="30753" y="11039"/>
                  </a:lnTo>
                  <a:lnTo>
                    <a:pt x="31791" y="10652"/>
                  </a:lnTo>
                  <a:lnTo>
                    <a:pt x="33808" y="9776"/>
                  </a:lnTo>
                  <a:lnTo>
                    <a:pt x="35763" y="8819"/>
                  </a:lnTo>
                  <a:lnTo>
                    <a:pt x="37657" y="7781"/>
                  </a:lnTo>
                  <a:lnTo>
                    <a:pt x="39469" y="6640"/>
                  </a:lnTo>
                  <a:lnTo>
                    <a:pt x="41200" y="5398"/>
                  </a:lnTo>
                  <a:lnTo>
                    <a:pt x="42870" y="4094"/>
                  </a:lnTo>
                  <a:lnTo>
                    <a:pt x="44459" y="2689"/>
                  </a:lnTo>
                  <a:lnTo>
                    <a:pt x="45212" y="1976"/>
                  </a:lnTo>
                  <a:lnTo>
                    <a:pt x="44438" y="1956"/>
                  </a:lnTo>
                  <a:lnTo>
                    <a:pt x="42870" y="1773"/>
                  </a:lnTo>
                  <a:lnTo>
                    <a:pt x="40467" y="1284"/>
                  </a:lnTo>
                  <a:lnTo>
                    <a:pt x="37229" y="490"/>
                  </a:lnTo>
                  <a:lnTo>
                    <a:pt x="34826" y="82"/>
                  </a:lnTo>
                  <a:lnTo>
                    <a:pt x="33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6472393" y="7919134"/>
              <a:ext cx="66898" cy="8237"/>
            </a:xfrm>
            <a:custGeom>
              <a:avLst/>
              <a:gdLst/>
              <a:ahLst/>
              <a:cxnLst/>
              <a:rect l="l" t="t" r="r" b="b"/>
              <a:pathLst>
                <a:path w="999" h="123" extrusionOk="0">
                  <a:moveTo>
                    <a:pt x="0" y="0"/>
                  </a:moveTo>
                  <a:lnTo>
                    <a:pt x="896" y="122"/>
                  </a:lnTo>
                  <a:lnTo>
                    <a:pt x="957" y="61"/>
                  </a:lnTo>
                  <a:lnTo>
                    <a:pt x="998" y="21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06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3"/>
          <p:cNvSpPr txBox="1">
            <a:spLocks noGrp="1"/>
          </p:cNvSpPr>
          <p:nvPr>
            <p:ph type="subTitle" idx="1"/>
          </p:nvPr>
        </p:nvSpPr>
        <p:spPr>
          <a:xfrm>
            <a:off x="2102550" y="1701100"/>
            <a:ext cx="6517468" cy="1225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/>
              <a:t>The challenge aim is to help the astronaut on his one-year mission in exploring the Mars planet</a:t>
            </a:r>
            <a:r>
              <a:rPr lang="en-US" dirty="0" smtClean="0"/>
              <a:t>.</a:t>
            </a:r>
          </a:p>
          <a:p>
            <a:pPr marL="0" lvl="0" indent="0" algn="l"/>
            <a:r>
              <a:rPr lang="en-US" dirty="0" smtClean="0"/>
              <a:t>The </a:t>
            </a:r>
            <a:r>
              <a:rPr lang="en-US" dirty="0"/>
              <a:t>astronaut will use </a:t>
            </a:r>
            <a:r>
              <a:rPr lang="en-US" dirty="0" smtClean="0"/>
              <a:t>the </a:t>
            </a:r>
            <a:r>
              <a:rPr lang="en-US" dirty="0"/>
              <a:t>3D printers to craft the necessary tools and items required to survive and work.</a:t>
            </a:r>
            <a:endParaRPr dirty="0"/>
          </a:p>
        </p:txBody>
      </p:sp>
      <p:grpSp>
        <p:nvGrpSpPr>
          <p:cNvPr id="631" name="Google Shape;631;p53"/>
          <p:cNvGrpSpPr/>
          <p:nvPr/>
        </p:nvGrpSpPr>
        <p:grpSpPr>
          <a:xfrm>
            <a:off x="179998" y="2926571"/>
            <a:ext cx="2708006" cy="2094994"/>
            <a:chOff x="179998" y="2926571"/>
            <a:chExt cx="2708006" cy="2094994"/>
          </a:xfrm>
        </p:grpSpPr>
        <p:sp>
          <p:nvSpPr>
            <p:cNvPr id="632" name="Google Shape;632;p53"/>
            <p:cNvSpPr/>
            <p:nvPr/>
          </p:nvSpPr>
          <p:spPr>
            <a:xfrm rot="10519791">
              <a:off x="2612592" y="4845381"/>
              <a:ext cx="76486" cy="76486"/>
            </a:xfrm>
            <a:custGeom>
              <a:avLst/>
              <a:gdLst/>
              <a:ahLst/>
              <a:cxnLst/>
              <a:rect l="l" t="t" r="r" b="b"/>
              <a:pathLst>
                <a:path w="1290" h="1290" extrusionOk="0">
                  <a:moveTo>
                    <a:pt x="519" y="1"/>
                  </a:moveTo>
                  <a:lnTo>
                    <a:pt x="284" y="111"/>
                  </a:lnTo>
                  <a:lnTo>
                    <a:pt x="111" y="284"/>
                  </a:lnTo>
                  <a:lnTo>
                    <a:pt x="1" y="504"/>
                  </a:lnTo>
                  <a:lnTo>
                    <a:pt x="1" y="645"/>
                  </a:lnTo>
                  <a:lnTo>
                    <a:pt x="1" y="771"/>
                  </a:lnTo>
                  <a:lnTo>
                    <a:pt x="111" y="1007"/>
                  </a:lnTo>
                  <a:lnTo>
                    <a:pt x="284" y="1180"/>
                  </a:lnTo>
                  <a:lnTo>
                    <a:pt x="519" y="1274"/>
                  </a:lnTo>
                  <a:lnTo>
                    <a:pt x="645" y="1290"/>
                  </a:lnTo>
                  <a:lnTo>
                    <a:pt x="771" y="1274"/>
                  </a:lnTo>
                  <a:lnTo>
                    <a:pt x="1007" y="1180"/>
                  </a:lnTo>
                  <a:lnTo>
                    <a:pt x="1180" y="1007"/>
                  </a:lnTo>
                  <a:lnTo>
                    <a:pt x="1290" y="771"/>
                  </a:lnTo>
                  <a:lnTo>
                    <a:pt x="1290" y="645"/>
                  </a:lnTo>
                  <a:lnTo>
                    <a:pt x="1290" y="504"/>
                  </a:lnTo>
                  <a:lnTo>
                    <a:pt x="1180" y="284"/>
                  </a:lnTo>
                  <a:lnTo>
                    <a:pt x="1007" y="111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3"/>
            <p:cNvSpPr/>
            <p:nvPr/>
          </p:nvSpPr>
          <p:spPr>
            <a:xfrm rot="10519791">
              <a:off x="2537748" y="4639241"/>
              <a:ext cx="76486" cy="76486"/>
            </a:xfrm>
            <a:custGeom>
              <a:avLst/>
              <a:gdLst/>
              <a:ahLst/>
              <a:cxnLst/>
              <a:rect l="l" t="t" r="r" b="b"/>
              <a:pathLst>
                <a:path w="1290" h="1290" extrusionOk="0">
                  <a:moveTo>
                    <a:pt x="503" y="1"/>
                  </a:moveTo>
                  <a:lnTo>
                    <a:pt x="283" y="111"/>
                  </a:lnTo>
                  <a:lnTo>
                    <a:pt x="110" y="284"/>
                  </a:lnTo>
                  <a:lnTo>
                    <a:pt x="0" y="520"/>
                  </a:lnTo>
                  <a:lnTo>
                    <a:pt x="0" y="645"/>
                  </a:lnTo>
                  <a:lnTo>
                    <a:pt x="0" y="771"/>
                  </a:lnTo>
                  <a:lnTo>
                    <a:pt x="110" y="1007"/>
                  </a:lnTo>
                  <a:lnTo>
                    <a:pt x="283" y="1180"/>
                  </a:lnTo>
                  <a:lnTo>
                    <a:pt x="503" y="1274"/>
                  </a:lnTo>
                  <a:lnTo>
                    <a:pt x="645" y="1290"/>
                  </a:lnTo>
                  <a:lnTo>
                    <a:pt x="770" y="1274"/>
                  </a:lnTo>
                  <a:lnTo>
                    <a:pt x="1006" y="1180"/>
                  </a:lnTo>
                  <a:lnTo>
                    <a:pt x="1179" y="1007"/>
                  </a:lnTo>
                  <a:lnTo>
                    <a:pt x="1273" y="771"/>
                  </a:lnTo>
                  <a:lnTo>
                    <a:pt x="1289" y="645"/>
                  </a:lnTo>
                  <a:lnTo>
                    <a:pt x="1273" y="520"/>
                  </a:lnTo>
                  <a:lnTo>
                    <a:pt x="1179" y="284"/>
                  </a:lnTo>
                  <a:lnTo>
                    <a:pt x="1006" y="111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3"/>
            <p:cNvSpPr/>
            <p:nvPr/>
          </p:nvSpPr>
          <p:spPr>
            <a:xfrm rot="10519791">
              <a:off x="1360044" y="4712323"/>
              <a:ext cx="21464" cy="10317"/>
            </a:xfrm>
            <a:custGeom>
              <a:avLst/>
              <a:gdLst/>
              <a:ahLst/>
              <a:cxnLst/>
              <a:rect l="l" t="t" r="r" b="b"/>
              <a:pathLst>
                <a:path w="362" h="174" extrusionOk="0">
                  <a:moveTo>
                    <a:pt x="157" y="0"/>
                  </a:moveTo>
                  <a:lnTo>
                    <a:pt x="63" y="79"/>
                  </a:lnTo>
                  <a:lnTo>
                    <a:pt x="16" y="47"/>
                  </a:lnTo>
                  <a:lnTo>
                    <a:pt x="0" y="63"/>
                  </a:lnTo>
                  <a:lnTo>
                    <a:pt x="157" y="142"/>
                  </a:lnTo>
                  <a:lnTo>
                    <a:pt x="362" y="173"/>
                  </a:lnTo>
                  <a:lnTo>
                    <a:pt x="299" y="63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B2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3"/>
            <p:cNvSpPr/>
            <p:nvPr/>
          </p:nvSpPr>
          <p:spPr>
            <a:xfrm rot="10519791">
              <a:off x="1118579" y="3918914"/>
              <a:ext cx="14052" cy="13103"/>
            </a:xfrm>
            <a:custGeom>
              <a:avLst/>
              <a:gdLst/>
              <a:ahLst/>
              <a:cxnLst/>
              <a:rect l="l" t="t" r="r" b="b"/>
              <a:pathLst>
                <a:path w="237" h="221" extrusionOk="0">
                  <a:moveTo>
                    <a:pt x="111" y="1"/>
                  </a:moveTo>
                  <a:lnTo>
                    <a:pt x="1" y="32"/>
                  </a:lnTo>
                  <a:lnTo>
                    <a:pt x="16" y="142"/>
                  </a:lnTo>
                  <a:lnTo>
                    <a:pt x="16" y="205"/>
                  </a:lnTo>
                  <a:lnTo>
                    <a:pt x="95" y="221"/>
                  </a:lnTo>
                  <a:lnTo>
                    <a:pt x="236" y="126"/>
                  </a:lnTo>
                  <a:lnTo>
                    <a:pt x="236" y="95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B2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3"/>
            <p:cNvSpPr/>
            <p:nvPr/>
          </p:nvSpPr>
          <p:spPr>
            <a:xfrm rot="10519791">
              <a:off x="1137255" y="3944884"/>
              <a:ext cx="4743" cy="6581"/>
            </a:xfrm>
            <a:custGeom>
              <a:avLst/>
              <a:gdLst/>
              <a:ahLst/>
              <a:cxnLst/>
              <a:rect l="l" t="t" r="r" b="b"/>
              <a:pathLst>
                <a:path w="80" h="111" extrusionOk="0">
                  <a:moveTo>
                    <a:pt x="1" y="1"/>
                  </a:moveTo>
                  <a:lnTo>
                    <a:pt x="1" y="48"/>
                  </a:lnTo>
                  <a:lnTo>
                    <a:pt x="79" y="1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3"/>
            <p:cNvSpPr/>
            <p:nvPr/>
          </p:nvSpPr>
          <p:spPr>
            <a:xfrm rot="10519791">
              <a:off x="1148869" y="3951176"/>
              <a:ext cx="9368" cy="2905"/>
            </a:xfrm>
            <a:custGeom>
              <a:avLst/>
              <a:gdLst/>
              <a:ahLst/>
              <a:cxnLst/>
              <a:rect l="l" t="t" r="r" b="b"/>
              <a:pathLst>
                <a:path w="158" h="49" extrusionOk="0">
                  <a:moveTo>
                    <a:pt x="158" y="1"/>
                  </a:moveTo>
                  <a:lnTo>
                    <a:pt x="1" y="32"/>
                  </a:lnTo>
                  <a:lnTo>
                    <a:pt x="79" y="4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B2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3"/>
            <p:cNvSpPr/>
            <p:nvPr/>
          </p:nvSpPr>
          <p:spPr>
            <a:xfrm rot="10519791">
              <a:off x="1167096" y="3958359"/>
              <a:ext cx="3795" cy="1008"/>
            </a:xfrm>
            <a:custGeom>
              <a:avLst/>
              <a:gdLst/>
              <a:ahLst/>
              <a:cxnLst/>
              <a:rect l="l" t="t" r="r" b="b"/>
              <a:pathLst>
                <a:path w="64" h="17" extrusionOk="0">
                  <a:moveTo>
                    <a:pt x="63" y="1"/>
                  </a:moveTo>
                  <a:lnTo>
                    <a:pt x="0" y="17"/>
                  </a:lnTo>
                  <a:lnTo>
                    <a:pt x="48" y="17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B2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3"/>
            <p:cNvSpPr/>
            <p:nvPr/>
          </p:nvSpPr>
          <p:spPr>
            <a:xfrm rot="10519791">
              <a:off x="1189240" y="3963899"/>
              <a:ext cx="7530" cy="4684"/>
            </a:xfrm>
            <a:custGeom>
              <a:avLst/>
              <a:gdLst/>
              <a:ahLst/>
              <a:cxnLst/>
              <a:rect l="l" t="t" r="r" b="b"/>
              <a:pathLst>
                <a:path w="127" h="79" extrusionOk="0">
                  <a:moveTo>
                    <a:pt x="127" y="0"/>
                  </a:moveTo>
                  <a:lnTo>
                    <a:pt x="1" y="16"/>
                  </a:lnTo>
                  <a:lnTo>
                    <a:pt x="95" y="79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B2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3"/>
            <p:cNvSpPr/>
            <p:nvPr/>
          </p:nvSpPr>
          <p:spPr>
            <a:xfrm rot="10519791">
              <a:off x="1780802" y="3449529"/>
              <a:ext cx="41089" cy="4103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237" y="0"/>
                  </a:moveTo>
                  <a:lnTo>
                    <a:pt x="32" y="173"/>
                  </a:lnTo>
                  <a:lnTo>
                    <a:pt x="1" y="314"/>
                  </a:lnTo>
                  <a:lnTo>
                    <a:pt x="1" y="456"/>
                  </a:lnTo>
                  <a:lnTo>
                    <a:pt x="174" y="660"/>
                  </a:lnTo>
                  <a:lnTo>
                    <a:pt x="315" y="692"/>
                  </a:lnTo>
                  <a:lnTo>
                    <a:pt x="457" y="676"/>
                  </a:lnTo>
                  <a:lnTo>
                    <a:pt x="661" y="519"/>
                  </a:lnTo>
                  <a:lnTo>
                    <a:pt x="692" y="377"/>
                  </a:lnTo>
                  <a:lnTo>
                    <a:pt x="677" y="236"/>
                  </a:lnTo>
                  <a:lnTo>
                    <a:pt x="520" y="31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3"/>
            <p:cNvSpPr/>
            <p:nvPr/>
          </p:nvSpPr>
          <p:spPr>
            <a:xfrm rot="10519791">
              <a:off x="1246400" y="4106581"/>
              <a:ext cx="41030" cy="41030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378" y="0"/>
                  </a:moveTo>
                  <a:lnTo>
                    <a:pt x="236" y="16"/>
                  </a:lnTo>
                  <a:lnTo>
                    <a:pt x="32" y="173"/>
                  </a:lnTo>
                  <a:lnTo>
                    <a:pt x="0" y="314"/>
                  </a:lnTo>
                  <a:lnTo>
                    <a:pt x="16" y="456"/>
                  </a:lnTo>
                  <a:lnTo>
                    <a:pt x="173" y="660"/>
                  </a:lnTo>
                  <a:lnTo>
                    <a:pt x="315" y="692"/>
                  </a:lnTo>
                  <a:lnTo>
                    <a:pt x="456" y="692"/>
                  </a:lnTo>
                  <a:lnTo>
                    <a:pt x="661" y="519"/>
                  </a:lnTo>
                  <a:lnTo>
                    <a:pt x="692" y="377"/>
                  </a:lnTo>
                  <a:lnTo>
                    <a:pt x="692" y="252"/>
                  </a:lnTo>
                  <a:lnTo>
                    <a:pt x="519" y="32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3"/>
            <p:cNvSpPr/>
            <p:nvPr/>
          </p:nvSpPr>
          <p:spPr>
            <a:xfrm rot="10519791">
              <a:off x="951660" y="3477675"/>
              <a:ext cx="96942" cy="101626"/>
            </a:xfrm>
            <a:custGeom>
              <a:avLst/>
              <a:gdLst/>
              <a:ahLst/>
              <a:cxnLst/>
              <a:rect l="l" t="t" r="r" b="b"/>
              <a:pathLst>
                <a:path w="1635" h="1714" extrusionOk="0">
                  <a:moveTo>
                    <a:pt x="739" y="0"/>
                  </a:moveTo>
                  <a:lnTo>
                    <a:pt x="424" y="94"/>
                  </a:lnTo>
                  <a:lnTo>
                    <a:pt x="189" y="314"/>
                  </a:lnTo>
                  <a:lnTo>
                    <a:pt x="32" y="597"/>
                  </a:lnTo>
                  <a:lnTo>
                    <a:pt x="0" y="770"/>
                  </a:lnTo>
                  <a:lnTo>
                    <a:pt x="0" y="943"/>
                  </a:lnTo>
                  <a:lnTo>
                    <a:pt x="94" y="1257"/>
                  </a:lnTo>
                  <a:lnTo>
                    <a:pt x="299" y="1509"/>
                  </a:lnTo>
                  <a:lnTo>
                    <a:pt x="566" y="1666"/>
                  </a:lnTo>
                  <a:lnTo>
                    <a:pt x="739" y="1698"/>
                  </a:lnTo>
                  <a:lnTo>
                    <a:pt x="912" y="1713"/>
                  </a:lnTo>
                  <a:lnTo>
                    <a:pt x="1210" y="1603"/>
                  </a:lnTo>
                  <a:lnTo>
                    <a:pt x="1446" y="1399"/>
                  </a:lnTo>
                  <a:lnTo>
                    <a:pt x="1603" y="1116"/>
                  </a:lnTo>
                  <a:lnTo>
                    <a:pt x="1635" y="943"/>
                  </a:lnTo>
                  <a:lnTo>
                    <a:pt x="1635" y="770"/>
                  </a:lnTo>
                  <a:lnTo>
                    <a:pt x="1540" y="456"/>
                  </a:lnTo>
                  <a:lnTo>
                    <a:pt x="1336" y="189"/>
                  </a:lnTo>
                  <a:lnTo>
                    <a:pt x="1069" y="32"/>
                  </a:lnTo>
                  <a:lnTo>
                    <a:pt x="896" y="16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3"/>
            <p:cNvSpPr/>
            <p:nvPr/>
          </p:nvSpPr>
          <p:spPr>
            <a:xfrm rot="10519791">
              <a:off x="1151526" y="4228520"/>
              <a:ext cx="390555" cy="276833"/>
            </a:xfrm>
            <a:custGeom>
              <a:avLst/>
              <a:gdLst/>
              <a:ahLst/>
              <a:cxnLst/>
              <a:rect l="l" t="t" r="r" b="b"/>
              <a:pathLst>
                <a:path w="6587" h="4669" extrusionOk="0">
                  <a:moveTo>
                    <a:pt x="331" y="0"/>
                  </a:moveTo>
                  <a:lnTo>
                    <a:pt x="79" y="94"/>
                  </a:lnTo>
                  <a:lnTo>
                    <a:pt x="0" y="189"/>
                  </a:lnTo>
                  <a:lnTo>
                    <a:pt x="6523" y="4668"/>
                  </a:lnTo>
                  <a:lnTo>
                    <a:pt x="6586" y="4558"/>
                  </a:lnTo>
                  <a:lnTo>
                    <a:pt x="6586" y="4291"/>
                  </a:lnTo>
                  <a:lnTo>
                    <a:pt x="6366" y="3757"/>
                  </a:lnTo>
                  <a:lnTo>
                    <a:pt x="5659" y="2892"/>
                  </a:lnTo>
                  <a:lnTo>
                    <a:pt x="4574" y="1933"/>
                  </a:lnTo>
                  <a:lnTo>
                    <a:pt x="3930" y="1462"/>
                  </a:lnTo>
                  <a:lnTo>
                    <a:pt x="3254" y="1022"/>
                  </a:lnTo>
                  <a:lnTo>
                    <a:pt x="1981" y="362"/>
                  </a:lnTo>
                  <a:lnTo>
                    <a:pt x="912" y="16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3"/>
            <p:cNvSpPr/>
            <p:nvPr/>
          </p:nvSpPr>
          <p:spPr>
            <a:xfrm rot="10519791">
              <a:off x="1151066" y="4217239"/>
              <a:ext cx="394291" cy="287980"/>
            </a:xfrm>
            <a:custGeom>
              <a:avLst/>
              <a:gdLst/>
              <a:ahLst/>
              <a:cxnLst/>
              <a:rect l="l" t="t" r="r" b="b"/>
              <a:pathLst>
                <a:path w="6650" h="4857" extrusionOk="0">
                  <a:moveTo>
                    <a:pt x="394" y="0"/>
                  </a:moveTo>
                  <a:lnTo>
                    <a:pt x="142" y="94"/>
                  </a:lnTo>
                  <a:lnTo>
                    <a:pt x="63" y="189"/>
                  </a:lnTo>
                  <a:lnTo>
                    <a:pt x="1" y="299"/>
                  </a:lnTo>
                  <a:lnTo>
                    <a:pt x="1" y="566"/>
                  </a:lnTo>
                  <a:lnTo>
                    <a:pt x="221" y="1100"/>
                  </a:lnTo>
                  <a:lnTo>
                    <a:pt x="928" y="1981"/>
                  </a:lnTo>
                  <a:lnTo>
                    <a:pt x="2013" y="2924"/>
                  </a:lnTo>
                  <a:lnTo>
                    <a:pt x="2657" y="3395"/>
                  </a:lnTo>
                  <a:lnTo>
                    <a:pt x="3333" y="3835"/>
                  </a:lnTo>
                  <a:lnTo>
                    <a:pt x="4606" y="4495"/>
                  </a:lnTo>
                  <a:lnTo>
                    <a:pt x="5675" y="4841"/>
                  </a:lnTo>
                  <a:lnTo>
                    <a:pt x="6256" y="4857"/>
                  </a:lnTo>
                  <a:lnTo>
                    <a:pt x="6508" y="4763"/>
                  </a:lnTo>
                  <a:lnTo>
                    <a:pt x="6586" y="4668"/>
                  </a:lnTo>
                  <a:lnTo>
                    <a:pt x="6649" y="4558"/>
                  </a:lnTo>
                  <a:lnTo>
                    <a:pt x="6649" y="4291"/>
                  </a:lnTo>
                  <a:lnTo>
                    <a:pt x="6429" y="3757"/>
                  </a:lnTo>
                  <a:lnTo>
                    <a:pt x="5722" y="2892"/>
                  </a:lnTo>
                  <a:lnTo>
                    <a:pt x="4637" y="1933"/>
                  </a:lnTo>
                  <a:lnTo>
                    <a:pt x="3993" y="1462"/>
                  </a:lnTo>
                  <a:lnTo>
                    <a:pt x="3317" y="1022"/>
                  </a:lnTo>
                  <a:lnTo>
                    <a:pt x="2044" y="362"/>
                  </a:lnTo>
                  <a:lnTo>
                    <a:pt x="975" y="1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3"/>
            <p:cNvSpPr/>
            <p:nvPr/>
          </p:nvSpPr>
          <p:spPr>
            <a:xfrm rot="10519791">
              <a:off x="1010653" y="4234261"/>
              <a:ext cx="540564" cy="494907"/>
            </a:xfrm>
            <a:custGeom>
              <a:avLst/>
              <a:gdLst/>
              <a:ahLst/>
              <a:cxnLst/>
              <a:rect l="l" t="t" r="r" b="b"/>
              <a:pathLst>
                <a:path w="9117" h="8347" extrusionOk="0">
                  <a:moveTo>
                    <a:pt x="2924" y="0"/>
                  </a:moveTo>
                  <a:lnTo>
                    <a:pt x="2641" y="79"/>
                  </a:lnTo>
                  <a:lnTo>
                    <a:pt x="2547" y="157"/>
                  </a:lnTo>
                  <a:lnTo>
                    <a:pt x="2547" y="142"/>
                  </a:lnTo>
                  <a:lnTo>
                    <a:pt x="0" y="3867"/>
                  </a:lnTo>
                  <a:lnTo>
                    <a:pt x="79" y="3772"/>
                  </a:lnTo>
                  <a:lnTo>
                    <a:pt x="331" y="3678"/>
                  </a:lnTo>
                  <a:lnTo>
                    <a:pt x="912" y="3694"/>
                  </a:lnTo>
                  <a:lnTo>
                    <a:pt x="1981" y="4040"/>
                  </a:lnTo>
                  <a:lnTo>
                    <a:pt x="3254" y="4700"/>
                  </a:lnTo>
                  <a:lnTo>
                    <a:pt x="3930" y="5140"/>
                  </a:lnTo>
                  <a:lnTo>
                    <a:pt x="4606" y="5627"/>
                  </a:lnTo>
                  <a:lnTo>
                    <a:pt x="5172" y="6130"/>
                  </a:lnTo>
                  <a:lnTo>
                    <a:pt x="5486" y="6413"/>
                  </a:lnTo>
                  <a:lnTo>
                    <a:pt x="5753" y="6680"/>
                  </a:lnTo>
                  <a:lnTo>
                    <a:pt x="5958" y="6916"/>
                  </a:lnTo>
                  <a:lnTo>
                    <a:pt x="6130" y="7120"/>
                  </a:lnTo>
                  <a:lnTo>
                    <a:pt x="6350" y="7435"/>
                  </a:lnTo>
                  <a:lnTo>
                    <a:pt x="6492" y="7702"/>
                  </a:lnTo>
                  <a:lnTo>
                    <a:pt x="6571" y="7906"/>
                  </a:lnTo>
                  <a:lnTo>
                    <a:pt x="6586" y="8221"/>
                  </a:lnTo>
                  <a:lnTo>
                    <a:pt x="6523" y="8346"/>
                  </a:lnTo>
                  <a:lnTo>
                    <a:pt x="9038" y="4684"/>
                  </a:lnTo>
                  <a:lnTo>
                    <a:pt x="9085" y="4637"/>
                  </a:lnTo>
                  <a:lnTo>
                    <a:pt x="9070" y="4637"/>
                  </a:lnTo>
                  <a:lnTo>
                    <a:pt x="9117" y="4511"/>
                  </a:lnTo>
                  <a:lnTo>
                    <a:pt x="9070" y="4213"/>
                  </a:lnTo>
                  <a:lnTo>
                    <a:pt x="9007" y="4040"/>
                  </a:lnTo>
                  <a:lnTo>
                    <a:pt x="8865" y="3757"/>
                  </a:lnTo>
                  <a:lnTo>
                    <a:pt x="8645" y="3458"/>
                  </a:lnTo>
                  <a:lnTo>
                    <a:pt x="8472" y="3238"/>
                  </a:lnTo>
                  <a:lnTo>
                    <a:pt x="8268" y="3018"/>
                  </a:lnTo>
                  <a:lnTo>
                    <a:pt x="8001" y="2751"/>
                  </a:lnTo>
                  <a:lnTo>
                    <a:pt x="7687" y="2452"/>
                  </a:lnTo>
                  <a:lnTo>
                    <a:pt x="7121" y="1965"/>
                  </a:lnTo>
                  <a:lnTo>
                    <a:pt x="6445" y="1478"/>
                  </a:lnTo>
                  <a:lnTo>
                    <a:pt x="5785" y="1053"/>
                  </a:lnTo>
                  <a:lnTo>
                    <a:pt x="4559" y="409"/>
                  </a:lnTo>
                  <a:lnTo>
                    <a:pt x="3506" y="47"/>
                  </a:lnTo>
                  <a:lnTo>
                    <a:pt x="29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3"/>
            <p:cNvSpPr/>
            <p:nvPr/>
          </p:nvSpPr>
          <p:spPr>
            <a:xfrm rot="10519791">
              <a:off x="1661905" y="3928424"/>
              <a:ext cx="1185481" cy="1046616"/>
            </a:xfrm>
            <a:custGeom>
              <a:avLst/>
              <a:gdLst/>
              <a:ahLst/>
              <a:cxnLst/>
              <a:rect l="l" t="t" r="r" b="b"/>
              <a:pathLst>
                <a:path w="19994" h="17652" extrusionOk="0">
                  <a:moveTo>
                    <a:pt x="4260" y="1"/>
                  </a:moveTo>
                  <a:lnTo>
                    <a:pt x="1" y="6382"/>
                  </a:lnTo>
                  <a:lnTo>
                    <a:pt x="15184" y="17652"/>
                  </a:lnTo>
                  <a:lnTo>
                    <a:pt x="19994" y="10422"/>
                  </a:lnTo>
                  <a:lnTo>
                    <a:pt x="42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3"/>
            <p:cNvSpPr/>
            <p:nvPr/>
          </p:nvSpPr>
          <p:spPr>
            <a:xfrm rot="10519791">
              <a:off x="1151172" y="3605287"/>
              <a:ext cx="770794" cy="858365"/>
            </a:xfrm>
            <a:custGeom>
              <a:avLst/>
              <a:gdLst/>
              <a:ahLst/>
              <a:cxnLst/>
              <a:rect l="l" t="t" r="r" b="b"/>
              <a:pathLst>
                <a:path w="13000" h="14477" extrusionOk="0">
                  <a:moveTo>
                    <a:pt x="7356" y="1"/>
                  </a:moveTo>
                  <a:lnTo>
                    <a:pt x="7136" y="79"/>
                  </a:lnTo>
                  <a:lnTo>
                    <a:pt x="7074" y="158"/>
                  </a:lnTo>
                  <a:lnTo>
                    <a:pt x="1" y="10453"/>
                  </a:lnTo>
                  <a:lnTo>
                    <a:pt x="5879" y="14477"/>
                  </a:lnTo>
                  <a:lnTo>
                    <a:pt x="12936" y="4181"/>
                  </a:lnTo>
                  <a:lnTo>
                    <a:pt x="12999" y="4040"/>
                  </a:lnTo>
                  <a:lnTo>
                    <a:pt x="12889" y="3631"/>
                  </a:lnTo>
                  <a:lnTo>
                    <a:pt x="12732" y="3380"/>
                  </a:lnTo>
                  <a:lnTo>
                    <a:pt x="12496" y="3050"/>
                  </a:lnTo>
                  <a:lnTo>
                    <a:pt x="11789" y="2327"/>
                  </a:lnTo>
                  <a:lnTo>
                    <a:pt x="11333" y="1950"/>
                  </a:lnTo>
                  <a:lnTo>
                    <a:pt x="10956" y="1651"/>
                  </a:lnTo>
                  <a:lnTo>
                    <a:pt x="10547" y="1368"/>
                  </a:lnTo>
                  <a:lnTo>
                    <a:pt x="9950" y="975"/>
                  </a:lnTo>
                  <a:lnTo>
                    <a:pt x="8818" y="362"/>
                  </a:lnTo>
                  <a:lnTo>
                    <a:pt x="7859" y="32"/>
                  </a:lnTo>
                  <a:lnTo>
                    <a:pt x="73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3"/>
            <p:cNvSpPr/>
            <p:nvPr/>
          </p:nvSpPr>
          <p:spPr>
            <a:xfrm rot="10519791">
              <a:off x="1534901" y="3550075"/>
              <a:ext cx="392393" cy="283414"/>
            </a:xfrm>
            <a:custGeom>
              <a:avLst/>
              <a:gdLst/>
              <a:ahLst/>
              <a:cxnLst/>
              <a:rect l="l" t="t" r="r" b="b"/>
              <a:pathLst>
                <a:path w="6618" h="4780" extrusionOk="0">
                  <a:moveTo>
                    <a:pt x="346" y="1"/>
                  </a:moveTo>
                  <a:lnTo>
                    <a:pt x="110" y="64"/>
                  </a:lnTo>
                  <a:lnTo>
                    <a:pt x="32" y="142"/>
                  </a:lnTo>
                  <a:lnTo>
                    <a:pt x="0" y="237"/>
                  </a:lnTo>
                  <a:lnTo>
                    <a:pt x="16" y="488"/>
                  </a:lnTo>
                  <a:lnTo>
                    <a:pt x="268" y="975"/>
                  </a:lnTo>
                  <a:lnTo>
                    <a:pt x="1006" y="1793"/>
                  </a:lnTo>
                  <a:lnTo>
                    <a:pt x="2091" y="2720"/>
                  </a:lnTo>
                  <a:lnTo>
                    <a:pt x="2751" y="3192"/>
                  </a:lnTo>
                  <a:lnTo>
                    <a:pt x="3427" y="3632"/>
                  </a:lnTo>
                  <a:lnTo>
                    <a:pt x="4684" y="4323"/>
                  </a:lnTo>
                  <a:lnTo>
                    <a:pt x="5722" y="4716"/>
                  </a:lnTo>
                  <a:lnTo>
                    <a:pt x="6272" y="4779"/>
                  </a:lnTo>
                  <a:lnTo>
                    <a:pt x="6508" y="4701"/>
                  </a:lnTo>
                  <a:lnTo>
                    <a:pt x="6570" y="4638"/>
                  </a:lnTo>
                  <a:lnTo>
                    <a:pt x="6618" y="4543"/>
                  </a:lnTo>
                  <a:lnTo>
                    <a:pt x="6602" y="4292"/>
                  </a:lnTo>
                  <a:lnTo>
                    <a:pt x="6335" y="3805"/>
                  </a:lnTo>
                  <a:lnTo>
                    <a:pt x="5612" y="2987"/>
                  </a:lnTo>
                  <a:lnTo>
                    <a:pt x="4511" y="2060"/>
                  </a:lnTo>
                  <a:lnTo>
                    <a:pt x="3851" y="1588"/>
                  </a:lnTo>
                  <a:lnTo>
                    <a:pt x="3175" y="1133"/>
                  </a:lnTo>
                  <a:lnTo>
                    <a:pt x="1934" y="457"/>
                  </a:lnTo>
                  <a:lnTo>
                    <a:pt x="896" y="64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3"/>
            <p:cNvSpPr/>
            <p:nvPr/>
          </p:nvSpPr>
          <p:spPr>
            <a:xfrm rot="10519791">
              <a:off x="1522310" y="3492887"/>
              <a:ext cx="469769" cy="338377"/>
            </a:xfrm>
            <a:custGeom>
              <a:avLst/>
              <a:gdLst/>
              <a:ahLst/>
              <a:cxnLst/>
              <a:rect l="l" t="t" r="r" b="b"/>
              <a:pathLst>
                <a:path w="7923" h="5707" extrusionOk="0">
                  <a:moveTo>
                    <a:pt x="409" y="1"/>
                  </a:moveTo>
                  <a:lnTo>
                    <a:pt x="126" y="79"/>
                  </a:lnTo>
                  <a:lnTo>
                    <a:pt x="48" y="174"/>
                  </a:lnTo>
                  <a:lnTo>
                    <a:pt x="1" y="284"/>
                  </a:lnTo>
                  <a:lnTo>
                    <a:pt x="16" y="567"/>
                  </a:lnTo>
                  <a:lnTo>
                    <a:pt x="331" y="1148"/>
                  </a:lnTo>
                  <a:lnTo>
                    <a:pt x="1211" y="2139"/>
                  </a:lnTo>
                  <a:lnTo>
                    <a:pt x="2516" y="3254"/>
                  </a:lnTo>
                  <a:lnTo>
                    <a:pt x="3301" y="3805"/>
                  </a:lnTo>
                  <a:lnTo>
                    <a:pt x="4103" y="4339"/>
                  </a:lnTo>
                  <a:lnTo>
                    <a:pt x="5612" y="5156"/>
                  </a:lnTo>
                  <a:lnTo>
                    <a:pt x="6854" y="5628"/>
                  </a:lnTo>
                  <a:lnTo>
                    <a:pt x="7498" y="5706"/>
                  </a:lnTo>
                  <a:lnTo>
                    <a:pt x="7781" y="5628"/>
                  </a:lnTo>
                  <a:lnTo>
                    <a:pt x="7860" y="5534"/>
                  </a:lnTo>
                  <a:lnTo>
                    <a:pt x="7923" y="5424"/>
                  </a:lnTo>
                  <a:lnTo>
                    <a:pt x="7891" y="5125"/>
                  </a:lnTo>
                  <a:lnTo>
                    <a:pt x="7592" y="4543"/>
                  </a:lnTo>
                  <a:lnTo>
                    <a:pt x="6712" y="3553"/>
                  </a:lnTo>
                  <a:lnTo>
                    <a:pt x="5408" y="2453"/>
                  </a:lnTo>
                  <a:lnTo>
                    <a:pt x="4622" y="1887"/>
                  </a:lnTo>
                  <a:lnTo>
                    <a:pt x="3804" y="1353"/>
                  </a:lnTo>
                  <a:lnTo>
                    <a:pt x="2311" y="535"/>
                  </a:lnTo>
                  <a:lnTo>
                    <a:pt x="1070" y="79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3"/>
            <p:cNvSpPr/>
            <p:nvPr/>
          </p:nvSpPr>
          <p:spPr>
            <a:xfrm rot="10519791">
              <a:off x="1034779" y="4319886"/>
              <a:ext cx="171531" cy="243274"/>
            </a:xfrm>
            <a:custGeom>
              <a:avLst/>
              <a:gdLst/>
              <a:ahLst/>
              <a:cxnLst/>
              <a:rect l="l" t="t" r="r" b="b"/>
              <a:pathLst>
                <a:path w="2893" h="4103" extrusionOk="0">
                  <a:moveTo>
                    <a:pt x="2515" y="0"/>
                  </a:moveTo>
                  <a:lnTo>
                    <a:pt x="0" y="3662"/>
                  </a:lnTo>
                  <a:lnTo>
                    <a:pt x="205" y="3898"/>
                  </a:lnTo>
                  <a:lnTo>
                    <a:pt x="377" y="4102"/>
                  </a:lnTo>
                  <a:lnTo>
                    <a:pt x="2892" y="440"/>
                  </a:lnTo>
                  <a:lnTo>
                    <a:pt x="2719" y="220"/>
                  </a:lnTo>
                  <a:lnTo>
                    <a:pt x="2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3"/>
            <p:cNvSpPr/>
            <p:nvPr/>
          </p:nvSpPr>
          <p:spPr>
            <a:xfrm rot="10519791">
              <a:off x="1175087" y="3655421"/>
              <a:ext cx="449254" cy="669166"/>
            </a:xfrm>
            <a:custGeom>
              <a:avLst/>
              <a:gdLst/>
              <a:ahLst/>
              <a:cxnLst/>
              <a:rect l="l" t="t" r="r" b="b"/>
              <a:pathLst>
                <a:path w="7577" h="11286" extrusionOk="0">
                  <a:moveTo>
                    <a:pt x="7199" y="0"/>
                  </a:moveTo>
                  <a:lnTo>
                    <a:pt x="1" y="10861"/>
                  </a:lnTo>
                  <a:lnTo>
                    <a:pt x="205" y="11081"/>
                  </a:lnTo>
                  <a:lnTo>
                    <a:pt x="378" y="11286"/>
                  </a:lnTo>
                  <a:lnTo>
                    <a:pt x="7577" y="440"/>
                  </a:lnTo>
                  <a:lnTo>
                    <a:pt x="7404" y="236"/>
                  </a:lnTo>
                  <a:lnTo>
                    <a:pt x="7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3"/>
            <p:cNvSpPr/>
            <p:nvPr/>
          </p:nvSpPr>
          <p:spPr>
            <a:xfrm rot="10519791">
              <a:off x="1698951" y="3515427"/>
              <a:ext cx="175267" cy="165957"/>
            </a:xfrm>
            <a:custGeom>
              <a:avLst/>
              <a:gdLst/>
              <a:ahLst/>
              <a:cxnLst/>
              <a:rect l="l" t="t" r="r" b="b"/>
              <a:pathLst>
                <a:path w="2956" h="2799" extrusionOk="0">
                  <a:moveTo>
                    <a:pt x="818" y="0"/>
                  </a:moveTo>
                  <a:lnTo>
                    <a:pt x="1" y="1305"/>
                  </a:lnTo>
                  <a:lnTo>
                    <a:pt x="63" y="1242"/>
                  </a:lnTo>
                  <a:lnTo>
                    <a:pt x="299" y="1242"/>
                  </a:lnTo>
                  <a:lnTo>
                    <a:pt x="834" y="1446"/>
                  </a:lnTo>
                  <a:lnTo>
                    <a:pt x="1258" y="1714"/>
                  </a:lnTo>
                  <a:lnTo>
                    <a:pt x="1478" y="1871"/>
                  </a:lnTo>
                  <a:lnTo>
                    <a:pt x="1651" y="2044"/>
                  </a:lnTo>
                  <a:lnTo>
                    <a:pt x="1761" y="2138"/>
                  </a:lnTo>
                  <a:lnTo>
                    <a:pt x="1840" y="2232"/>
                  </a:lnTo>
                  <a:lnTo>
                    <a:pt x="1902" y="2295"/>
                  </a:lnTo>
                  <a:lnTo>
                    <a:pt x="1950" y="2374"/>
                  </a:lnTo>
                  <a:lnTo>
                    <a:pt x="2028" y="2468"/>
                  </a:lnTo>
                  <a:lnTo>
                    <a:pt x="2060" y="2562"/>
                  </a:lnTo>
                  <a:lnTo>
                    <a:pt x="2107" y="2688"/>
                  </a:lnTo>
                  <a:lnTo>
                    <a:pt x="2075" y="2798"/>
                  </a:lnTo>
                  <a:lnTo>
                    <a:pt x="2924" y="1572"/>
                  </a:lnTo>
                  <a:lnTo>
                    <a:pt x="2940" y="1541"/>
                  </a:lnTo>
                  <a:lnTo>
                    <a:pt x="2924" y="1525"/>
                  </a:lnTo>
                  <a:lnTo>
                    <a:pt x="2956" y="1431"/>
                  </a:lnTo>
                  <a:lnTo>
                    <a:pt x="2908" y="1321"/>
                  </a:lnTo>
                  <a:lnTo>
                    <a:pt x="2877" y="1242"/>
                  </a:lnTo>
                  <a:lnTo>
                    <a:pt x="2798" y="1132"/>
                  </a:lnTo>
                  <a:lnTo>
                    <a:pt x="2751" y="1069"/>
                  </a:lnTo>
                  <a:lnTo>
                    <a:pt x="2688" y="991"/>
                  </a:lnTo>
                  <a:lnTo>
                    <a:pt x="2610" y="912"/>
                  </a:lnTo>
                  <a:lnTo>
                    <a:pt x="2515" y="818"/>
                  </a:lnTo>
                  <a:lnTo>
                    <a:pt x="2327" y="660"/>
                  </a:lnTo>
                  <a:lnTo>
                    <a:pt x="2122" y="503"/>
                  </a:lnTo>
                  <a:lnTo>
                    <a:pt x="1714" y="252"/>
                  </a:lnTo>
                  <a:lnTo>
                    <a:pt x="1195" y="63"/>
                  </a:lnTo>
                  <a:lnTo>
                    <a:pt x="959" y="63"/>
                  </a:lnTo>
                  <a:lnTo>
                    <a:pt x="881" y="110"/>
                  </a:lnTo>
                  <a:lnTo>
                    <a:pt x="865" y="110"/>
                  </a:lnTo>
                  <a:lnTo>
                    <a:pt x="818" y="126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3"/>
            <p:cNvSpPr/>
            <p:nvPr/>
          </p:nvSpPr>
          <p:spPr>
            <a:xfrm rot="10519791">
              <a:off x="1590985" y="2974287"/>
              <a:ext cx="771683" cy="663592"/>
            </a:xfrm>
            <a:custGeom>
              <a:avLst/>
              <a:gdLst/>
              <a:ahLst/>
              <a:cxnLst/>
              <a:rect l="l" t="t" r="r" b="b"/>
              <a:pathLst>
                <a:path w="13015" h="11192" extrusionOk="0">
                  <a:moveTo>
                    <a:pt x="5266" y="0"/>
                  </a:moveTo>
                  <a:lnTo>
                    <a:pt x="3914" y="252"/>
                  </a:lnTo>
                  <a:lnTo>
                    <a:pt x="2625" y="755"/>
                  </a:lnTo>
                  <a:lnTo>
                    <a:pt x="1462" y="1509"/>
                  </a:lnTo>
                  <a:lnTo>
                    <a:pt x="425" y="2499"/>
                  </a:lnTo>
                  <a:lnTo>
                    <a:pt x="0" y="3097"/>
                  </a:lnTo>
                  <a:lnTo>
                    <a:pt x="11789" y="11191"/>
                  </a:lnTo>
                  <a:lnTo>
                    <a:pt x="12182" y="10562"/>
                  </a:lnTo>
                  <a:lnTo>
                    <a:pt x="12732" y="9258"/>
                  </a:lnTo>
                  <a:lnTo>
                    <a:pt x="13015" y="7890"/>
                  </a:lnTo>
                  <a:lnTo>
                    <a:pt x="13015" y="6507"/>
                  </a:lnTo>
                  <a:lnTo>
                    <a:pt x="12763" y="5156"/>
                  </a:lnTo>
                  <a:lnTo>
                    <a:pt x="12260" y="3882"/>
                  </a:lnTo>
                  <a:lnTo>
                    <a:pt x="11506" y="2704"/>
                  </a:lnTo>
                  <a:lnTo>
                    <a:pt x="10531" y="1682"/>
                  </a:lnTo>
                  <a:lnTo>
                    <a:pt x="9934" y="1242"/>
                  </a:lnTo>
                  <a:lnTo>
                    <a:pt x="9305" y="849"/>
                  </a:lnTo>
                  <a:lnTo>
                    <a:pt x="8001" y="299"/>
                  </a:lnTo>
                  <a:lnTo>
                    <a:pt x="6633" y="16"/>
                  </a:lnTo>
                  <a:lnTo>
                    <a:pt x="52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3"/>
            <p:cNvSpPr/>
            <p:nvPr/>
          </p:nvSpPr>
          <p:spPr>
            <a:xfrm rot="10519791">
              <a:off x="1611686" y="3018058"/>
              <a:ext cx="182737" cy="580643"/>
            </a:xfrm>
            <a:custGeom>
              <a:avLst/>
              <a:gdLst/>
              <a:ahLst/>
              <a:cxnLst/>
              <a:rect l="l" t="t" r="r" b="b"/>
              <a:pathLst>
                <a:path w="3082" h="9793" extrusionOk="0">
                  <a:moveTo>
                    <a:pt x="1" y="0"/>
                  </a:moveTo>
                  <a:lnTo>
                    <a:pt x="456" y="409"/>
                  </a:lnTo>
                  <a:lnTo>
                    <a:pt x="1195" y="1352"/>
                  </a:lnTo>
                  <a:lnTo>
                    <a:pt x="1730" y="2437"/>
                  </a:lnTo>
                  <a:lnTo>
                    <a:pt x="2060" y="3600"/>
                  </a:lnTo>
                  <a:lnTo>
                    <a:pt x="2170" y="4842"/>
                  </a:lnTo>
                  <a:lnTo>
                    <a:pt x="2060" y="6099"/>
                  </a:lnTo>
                  <a:lnTo>
                    <a:pt x="1730" y="7356"/>
                  </a:lnTo>
                  <a:lnTo>
                    <a:pt x="1164" y="8582"/>
                  </a:lnTo>
                  <a:lnTo>
                    <a:pt x="787" y="9164"/>
                  </a:lnTo>
                  <a:lnTo>
                    <a:pt x="1698" y="9793"/>
                  </a:lnTo>
                  <a:lnTo>
                    <a:pt x="2091" y="9180"/>
                  </a:lnTo>
                  <a:lnTo>
                    <a:pt x="2673" y="7875"/>
                  </a:lnTo>
                  <a:lnTo>
                    <a:pt x="3003" y="6555"/>
                  </a:lnTo>
                  <a:lnTo>
                    <a:pt x="3081" y="5219"/>
                  </a:lnTo>
                  <a:lnTo>
                    <a:pt x="2908" y="3930"/>
                  </a:lnTo>
                  <a:lnTo>
                    <a:pt x="2515" y="2720"/>
                  </a:lnTo>
                  <a:lnTo>
                    <a:pt x="1871" y="1619"/>
                  </a:lnTo>
                  <a:lnTo>
                    <a:pt x="1007" y="676"/>
                  </a:lnTo>
                  <a:lnTo>
                    <a:pt x="472" y="283"/>
                  </a:lnTo>
                  <a:lnTo>
                    <a:pt x="252" y="1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3"/>
            <p:cNvSpPr/>
            <p:nvPr/>
          </p:nvSpPr>
          <p:spPr>
            <a:xfrm rot="10519791">
              <a:off x="1648500" y="2962522"/>
              <a:ext cx="709249" cy="495856"/>
            </a:xfrm>
            <a:custGeom>
              <a:avLst/>
              <a:gdLst/>
              <a:ahLst/>
              <a:cxnLst/>
              <a:rect l="l" t="t" r="r" b="b"/>
              <a:pathLst>
                <a:path w="11962" h="8363" extrusionOk="0">
                  <a:moveTo>
                    <a:pt x="472" y="0"/>
                  </a:moveTo>
                  <a:lnTo>
                    <a:pt x="126" y="32"/>
                  </a:lnTo>
                  <a:lnTo>
                    <a:pt x="47" y="111"/>
                  </a:lnTo>
                  <a:lnTo>
                    <a:pt x="0" y="221"/>
                  </a:lnTo>
                  <a:lnTo>
                    <a:pt x="95" y="551"/>
                  </a:lnTo>
                  <a:lnTo>
                    <a:pt x="598" y="1258"/>
                  </a:lnTo>
                  <a:lnTo>
                    <a:pt x="1934" y="2547"/>
                  </a:lnTo>
                  <a:lnTo>
                    <a:pt x="3820" y="4071"/>
                  </a:lnTo>
                  <a:lnTo>
                    <a:pt x="4951" y="4889"/>
                  </a:lnTo>
                  <a:lnTo>
                    <a:pt x="5140" y="5014"/>
                  </a:lnTo>
                  <a:lnTo>
                    <a:pt x="5313" y="5140"/>
                  </a:lnTo>
                  <a:lnTo>
                    <a:pt x="5360" y="5172"/>
                  </a:lnTo>
                  <a:lnTo>
                    <a:pt x="5407" y="5203"/>
                  </a:lnTo>
                  <a:lnTo>
                    <a:pt x="6618" y="6005"/>
                  </a:lnTo>
                  <a:lnTo>
                    <a:pt x="8818" y="7294"/>
                  </a:lnTo>
                  <a:lnTo>
                    <a:pt x="10170" y="7954"/>
                  </a:lnTo>
                  <a:lnTo>
                    <a:pt x="10909" y="8237"/>
                  </a:lnTo>
                  <a:lnTo>
                    <a:pt x="11459" y="8362"/>
                  </a:lnTo>
                  <a:lnTo>
                    <a:pt x="11820" y="8331"/>
                  </a:lnTo>
                  <a:lnTo>
                    <a:pt x="11914" y="8252"/>
                  </a:lnTo>
                  <a:lnTo>
                    <a:pt x="11962" y="8142"/>
                  </a:lnTo>
                  <a:lnTo>
                    <a:pt x="11852" y="7797"/>
                  </a:lnTo>
                  <a:lnTo>
                    <a:pt x="11522" y="7325"/>
                  </a:lnTo>
                  <a:lnTo>
                    <a:pt x="11003" y="6743"/>
                  </a:lnTo>
                  <a:lnTo>
                    <a:pt x="9903" y="5706"/>
                  </a:lnTo>
                  <a:lnTo>
                    <a:pt x="7906" y="4119"/>
                  </a:lnTo>
                  <a:lnTo>
                    <a:pt x="6728" y="3286"/>
                  </a:lnTo>
                  <a:lnTo>
                    <a:pt x="6680" y="3254"/>
                  </a:lnTo>
                  <a:lnTo>
                    <a:pt x="6633" y="3223"/>
                  </a:lnTo>
                  <a:lnTo>
                    <a:pt x="6445" y="3097"/>
                  </a:lnTo>
                  <a:lnTo>
                    <a:pt x="6272" y="2971"/>
                  </a:lnTo>
                  <a:lnTo>
                    <a:pt x="5109" y="2217"/>
                  </a:lnTo>
                  <a:lnTo>
                    <a:pt x="3002" y="991"/>
                  </a:lnTo>
                  <a:lnTo>
                    <a:pt x="1321" y="221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3"/>
            <p:cNvSpPr/>
            <p:nvPr/>
          </p:nvSpPr>
          <p:spPr>
            <a:xfrm rot="10519791">
              <a:off x="1652597" y="2954657"/>
              <a:ext cx="710139" cy="496805"/>
            </a:xfrm>
            <a:custGeom>
              <a:avLst/>
              <a:gdLst/>
              <a:ahLst/>
              <a:cxnLst/>
              <a:rect l="l" t="t" r="r" b="b"/>
              <a:pathLst>
                <a:path w="11977" h="8379" extrusionOk="0">
                  <a:moveTo>
                    <a:pt x="487" y="1"/>
                  </a:moveTo>
                  <a:lnTo>
                    <a:pt x="141" y="32"/>
                  </a:lnTo>
                  <a:lnTo>
                    <a:pt x="47" y="111"/>
                  </a:lnTo>
                  <a:lnTo>
                    <a:pt x="0" y="221"/>
                  </a:lnTo>
                  <a:lnTo>
                    <a:pt x="110" y="551"/>
                  </a:lnTo>
                  <a:lnTo>
                    <a:pt x="613" y="1274"/>
                  </a:lnTo>
                  <a:lnTo>
                    <a:pt x="1933" y="2563"/>
                  </a:lnTo>
                  <a:lnTo>
                    <a:pt x="3835" y="4087"/>
                  </a:lnTo>
                  <a:lnTo>
                    <a:pt x="4967" y="4889"/>
                  </a:lnTo>
                  <a:lnTo>
                    <a:pt x="5140" y="5030"/>
                  </a:lnTo>
                  <a:lnTo>
                    <a:pt x="5328" y="5156"/>
                  </a:lnTo>
                  <a:lnTo>
                    <a:pt x="5376" y="5187"/>
                  </a:lnTo>
                  <a:lnTo>
                    <a:pt x="5423" y="5219"/>
                  </a:lnTo>
                  <a:lnTo>
                    <a:pt x="6633" y="6020"/>
                  </a:lnTo>
                  <a:lnTo>
                    <a:pt x="8833" y="7309"/>
                  </a:lnTo>
                  <a:lnTo>
                    <a:pt x="10185" y="7969"/>
                  </a:lnTo>
                  <a:lnTo>
                    <a:pt x="10924" y="8237"/>
                  </a:lnTo>
                  <a:lnTo>
                    <a:pt x="11474" y="8378"/>
                  </a:lnTo>
                  <a:lnTo>
                    <a:pt x="11836" y="8347"/>
                  </a:lnTo>
                  <a:lnTo>
                    <a:pt x="11930" y="8268"/>
                  </a:lnTo>
                  <a:lnTo>
                    <a:pt x="11977" y="8158"/>
                  </a:lnTo>
                  <a:lnTo>
                    <a:pt x="11867" y="7812"/>
                  </a:lnTo>
                  <a:lnTo>
                    <a:pt x="11537" y="7325"/>
                  </a:lnTo>
                  <a:lnTo>
                    <a:pt x="11018" y="6743"/>
                  </a:lnTo>
                  <a:lnTo>
                    <a:pt x="9918" y="5722"/>
                  </a:lnTo>
                  <a:lnTo>
                    <a:pt x="7922" y="4134"/>
                  </a:lnTo>
                  <a:lnTo>
                    <a:pt x="6743" y="3301"/>
                  </a:lnTo>
                  <a:lnTo>
                    <a:pt x="6696" y="3270"/>
                  </a:lnTo>
                  <a:lnTo>
                    <a:pt x="6649" y="3238"/>
                  </a:lnTo>
                  <a:lnTo>
                    <a:pt x="6460" y="3113"/>
                  </a:lnTo>
                  <a:lnTo>
                    <a:pt x="6271" y="2987"/>
                  </a:lnTo>
                  <a:lnTo>
                    <a:pt x="5124" y="2217"/>
                  </a:lnTo>
                  <a:lnTo>
                    <a:pt x="3002" y="991"/>
                  </a:lnTo>
                  <a:lnTo>
                    <a:pt x="1320" y="22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3"/>
            <p:cNvSpPr/>
            <p:nvPr/>
          </p:nvSpPr>
          <p:spPr>
            <a:xfrm rot="10519791">
              <a:off x="1958677" y="3134840"/>
              <a:ext cx="114670" cy="146332"/>
            </a:xfrm>
            <a:custGeom>
              <a:avLst/>
              <a:gdLst/>
              <a:ahLst/>
              <a:cxnLst/>
              <a:rect l="l" t="t" r="r" b="b"/>
              <a:pathLst>
                <a:path w="1934" h="2468" extrusionOk="0">
                  <a:moveTo>
                    <a:pt x="1478" y="0"/>
                  </a:moveTo>
                  <a:lnTo>
                    <a:pt x="0" y="2154"/>
                  </a:lnTo>
                  <a:lnTo>
                    <a:pt x="456" y="2468"/>
                  </a:lnTo>
                  <a:lnTo>
                    <a:pt x="1934" y="315"/>
                  </a:lnTo>
                  <a:lnTo>
                    <a:pt x="1886" y="283"/>
                  </a:lnTo>
                  <a:lnTo>
                    <a:pt x="1839" y="252"/>
                  </a:lnTo>
                  <a:lnTo>
                    <a:pt x="1651" y="126"/>
                  </a:lnTo>
                  <a:lnTo>
                    <a:pt x="14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3"/>
            <p:cNvSpPr/>
            <p:nvPr/>
          </p:nvSpPr>
          <p:spPr>
            <a:xfrm rot="10519791">
              <a:off x="2013457" y="3090131"/>
              <a:ext cx="89531" cy="89530"/>
            </a:xfrm>
            <a:custGeom>
              <a:avLst/>
              <a:gdLst/>
              <a:ahLst/>
              <a:cxnLst/>
              <a:rect l="l" t="t" r="r" b="b"/>
              <a:pathLst>
                <a:path w="1510" h="1510" extrusionOk="0">
                  <a:moveTo>
                    <a:pt x="771" y="1"/>
                  </a:moveTo>
                  <a:lnTo>
                    <a:pt x="488" y="48"/>
                  </a:lnTo>
                  <a:lnTo>
                    <a:pt x="237" y="205"/>
                  </a:lnTo>
                  <a:lnTo>
                    <a:pt x="142" y="331"/>
                  </a:lnTo>
                  <a:lnTo>
                    <a:pt x="64" y="456"/>
                  </a:lnTo>
                  <a:lnTo>
                    <a:pt x="1" y="755"/>
                  </a:lnTo>
                  <a:lnTo>
                    <a:pt x="64" y="1038"/>
                  </a:lnTo>
                  <a:lnTo>
                    <a:pt x="221" y="1274"/>
                  </a:lnTo>
                  <a:lnTo>
                    <a:pt x="331" y="1368"/>
                  </a:lnTo>
                  <a:lnTo>
                    <a:pt x="473" y="1447"/>
                  </a:lnTo>
                  <a:lnTo>
                    <a:pt x="755" y="1509"/>
                  </a:lnTo>
                  <a:lnTo>
                    <a:pt x="1038" y="1462"/>
                  </a:lnTo>
                  <a:lnTo>
                    <a:pt x="1290" y="1305"/>
                  </a:lnTo>
                  <a:lnTo>
                    <a:pt x="1384" y="1179"/>
                  </a:lnTo>
                  <a:lnTo>
                    <a:pt x="1463" y="1038"/>
                  </a:lnTo>
                  <a:lnTo>
                    <a:pt x="1510" y="755"/>
                  </a:lnTo>
                  <a:lnTo>
                    <a:pt x="1463" y="472"/>
                  </a:lnTo>
                  <a:lnTo>
                    <a:pt x="1306" y="236"/>
                  </a:lnTo>
                  <a:lnTo>
                    <a:pt x="1180" y="142"/>
                  </a:lnTo>
                  <a:lnTo>
                    <a:pt x="1054" y="63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3"/>
            <p:cNvSpPr/>
            <p:nvPr/>
          </p:nvSpPr>
          <p:spPr>
            <a:xfrm rot="10519791">
              <a:off x="1669218" y="4076776"/>
              <a:ext cx="112773" cy="148229"/>
            </a:xfrm>
            <a:custGeom>
              <a:avLst/>
              <a:gdLst/>
              <a:ahLst/>
              <a:cxnLst/>
              <a:rect l="l" t="t" r="r" b="b"/>
              <a:pathLst>
                <a:path w="1902" h="2500" extrusionOk="0">
                  <a:moveTo>
                    <a:pt x="1572" y="1"/>
                  </a:moveTo>
                  <a:lnTo>
                    <a:pt x="0" y="2280"/>
                  </a:lnTo>
                  <a:lnTo>
                    <a:pt x="330" y="2500"/>
                  </a:lnTo>
                  <a:lnTo>
                    <a:pt x="1902" y="221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3"/>
            <p:cNvSpPr/>
            <p:nvPr/>
          </p:nvSpPr>
          <p:spPr>
            <a:xfrm rot="10519791">
              <a:off x="223288" y="3042308"/>
              <a:ext cx="1174275" cy="1111837"/>
            </a:xfrm>
            <a:custGeom>
              <a:avLst/>
              <a:gdLst/>
              <a:ahLst/>
              <a:cxnLst/>
              <a:rect l="l" t="t" r="r" b="b"/>
              <a:pathLst>
                <a:path w="19805" h="18752" extrusionOk="0">
                  <a:moveTo>
                    <a:pt x="4653" y="0"/>
                  </a:moveTo>
                  <a:lnTo>
                    <a:pt x="0" y="7105"/>
                  </a:lnTo>
                  <a:lnTo>
                    <a:pt x="14555" y="18752"/>
                  </a:lnTo>
                  <a:lnTo>
                    <a:pt x="19805" y="10217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3"/>
            <p:cNvSpPr/>
            <p:nvPr/>
          </p:nvSpPr>
          <p:spPr>
            <a:xfrm rot="10519791">
              <a:off x="303154" y="3039055"/>
              <a:ext cx="1084804" cy="879769"/>
            </a:xfrm>
            <a:custGeom>
              <a:avLst/>
              <a:gdLst/>
              <a:ahLst/>
              <a:cxnLst/>
              <a:rect l="l" t="t" r="r" b="b"/>
              <a:pathLst>
                <a:path w="18296" h="14838" extrusionOk="0">
                  <a:moveTo>
                    <a:pt x="2091" y="0"/>
                  </a:moveTo>
                  <a:lnTo>
                    <a:pt x="0" y="3191"/>
                  </a:lnTo>
                  <a:lnTo>
                    <a:pt x="14555" y="14838"/>
                  </a:lnTo>
                  <a:lnTo>
                    <a:pt x="18296" y="8755"/>
                  </a:lnTo>
                  <a:lnTo>
                    <a:pt x="20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3"/>
            <p:cNvSpPr/>
            <p:nvPr/>
          </p:nvSpPr>
          <p:spPr>
            <a:xfrm rot="10519791">
              <a:off x="1754809" y="3924639"/>
              <a:ext cx="1082076" cy="793144"/>
            </a:xfrm>
            <a:custGeom>
              <a:avLst/>
              <a:gdLst/>
              <a:ahLst/>
              <a:cxnLst/>
              <a:rect l="l" t="t" r="r" b="b"/>
              <a:pathLst>
                <a:path w="18250" h="13377" extrusionOk="0">
                  <a:moveTo>
                    <a:pt x="1400" y="1"/>
                  </a:moveTo>
                  <a:lnTo>
                    <a:pt x="1" y="2107"/>
                  </a:lnTo>
                  <a:lnTo>
                    <a:pt x="15184" y="13377"/>
                  </a:lnTo>
                  <a:lnTo>
                    <a:pt x="18249" y="8756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3"/>
            <p:cNvSpPr/>
            <p:nvPr/>
          </p:nvSpPr>
          <p:spPr>
            <a:xfrm rot="10519791">
              <a:off x="1282688" y="3854973"/>
              <a:ext cx="111884" cy="148229"/>
            </a:xfrm>
            <a:custGeom>
              <a:avLst/>
              <a:gdLst/>
              <a:ahLst/>
              <a:cxnLst/>
              <a:rect l="l" t="t" r="r" b="b"/>
              <a:pathLst>
                <a:path w="1887" h="2500" extrusionOk="0">
                  <a:moveTo>
                    <a:pt x="1557" y="0"/>
                  </a:moveTo>
                  <a:lnTo>
                    <a:pt x="1" y="2279"/>
                  </a:lnTo>
                  <a:lnTo>
                    <a:pt x="331" y="2499"/>
                  </a:lnTo>
                  <a:lnTo>
                    <a:pt x="1887" y="220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695;p55"/>
          <p:cNvSpPr txBox="1">
            <a:spLocks/>
          </p:cNvSpPr>
          <p:nvPr/>
        </p:nvSpPr>
        <p:spPr>
          <a:xfrm>
            <a:off x="810425" y="763964"/>
            <a:ext cx="4538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nton"/>
              <a:buNone/>
              <a:defRPr sz="26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 b="0" i="0" u="none" strike="noStrike" cap="non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 b="0" i="0" u="none" strike="noStrike" cap="non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 b="0" i="0" u="none" strike="noStrike" cap="non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 b="0" i="0" u="none" strike="noStrike" cap="non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 b="0" i="0" u="none" strike="noStrike" cap="non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 b="0" i="0" u="none" strike="noStrike" cap="non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 b="0" i="0" u="none" strike="noStrike" cap="non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 b="0" i="0" u="none" strike="noStrike" cap="non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r>
              <a:rPr lang="en-GB" dirty="0" smtClean="0"/>
              <a:t>Challenge Overview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63"/>
          <p:cNvGrpSpPr/>
          <p:nvPr/>
        </p:nvGrpSpPr>
        <p:grpSpPr>
          <a:xfrm>
            <a:off x="-1337801" y="3793325"/>
            <a:ext cx="7464415" cy="7462573"/>
            <a:chOff x="-1337801" y="3793325"/>
            <a:chExt cx="7464415" cy="7462573"/>
          </a:xfrm>
        </p:grpSpPr>
        <p:sp>
          <p:nvSpPr>
            <p:cNvPr id="799" name="Google Shape;799;p63"/>
            <p:cNvSpPr/>
            <p:nvPr/>
          </p:nvSpPr>
          <p:spPr>
            <a:xfrm>
              <a:off x="356679" y="9659863"/>
              <a:ext cx="5096536" cy="1266782"/>
            </a:xfrm>
            <a:custGeom>
              <a:avLst/>
              <a:gdLst/>
              <a:ahLst/>
              <a:cxnLst/>
              <a:rect l="l" t="t" r="r" b="b"/>
              <a:pathLst>
                <a:path w="55802" h="13870" extrusionOk="0">
                  <a:moveTo>
                    <a:pt x="55802" y="1"/>
                  </a:moveTo>
                  <a:lnTo>
                    <a:pt x="54213" y="367"/>
                  </a:lnTo>
                  <a:lnTo>
                    <a:pt x="50975" y="775"/>
                  </a:lnTo>
                  <a:lnTo>
                    <a:pt x="49387" y="876"/>
                  </a:lnTo>
                  <a:lnTo>
                    <a:pt x="48124" y="917"/>
                  </a:lnTo>
                  <a:lnTo>
                    <a:pt x="45639" y="795"/>
                  </a:lnTo>
                  <a:lnTo>
                    <a:pt x="41974" y="388"/>
                  </a:lnTo>
                  <a:lnTo>
                    <a:pt x="38410" y="82"/>
                  </a:lnTo>
                  <a:lnTo>
                    <a:pt x="36088" y="102"/>
                  </a:lnTo>
                  <a:lnTo>
                    <a:pt x="34357" y="326"/>
                  </a:lnTo>
                  <a:lnTo>
                    <a:pt x="33237" y="571"/>
                  </a:lnTo>
                  <a:lnTo>
                    <a:pt x="32117" y="937"/>
                  </a:lnTo>
                  <a:lnTo>
                    <a:pt x="30997" y="1426"/>
                  </a:lnTo>
                  <a:lnTo>
                    <a:pt x="30447" y="1732"/>
                  </a:lnTo>
                  <a:lnTo>
                    <a:pt x="27718" y="3361"/>
                  </a:lnTo>
                  <a:lnTo>
                    <a:pt x="23563" y="5846"/>
                  </a:lnTo>
                  <a:lnTo>
                    <a:pt x="21425" y="6905"/>
                  </a:lnTo>
                  <a:lnTo>
                    <a:pt x="19979" y="7495"/>
                  </a:lnTo>
                  <a:lnTo>
                    <a:pt x="19225" y="7740"/>
                  </a:lnTo>
                  <a:lnTo>
                    <a:pt x="18533" y="7923"/>
                  </a:lnTo>
                  <a:lnTo>
                    <a:pt x="17087" y="8167"/>
                  </a:lnTo>
                  <a:lnTo>
                    <a:pt x="14847" y="8269"/>
                  </a:lnTo>
                  <a:lnTo>
                    <a:pt x="11792" y="8126"/>
                  </a:lnTo>
                  <a:lnTo>
                    <a:pt x="8757" y="7984"/>
                  </a:lnTo>
                  <a:lnTo>
                    <a:pt x="7291" y="8004"/>
                  </a:lnTo>
                  <a:lnTo>
                    <a:pt x="6334" y="8086"/>
                  </a:lnTo>
                  <a:lnTo>
                    <a:pt x="4481" y="8554"/>
                  </a:lnTo>
                  <a:lnTo>
                    <a:pt x="2648" y="9308"/>
                  </a:lnTo>
                  <a:lnTo>
                    <a:pt x="876" y="10285"/>
                  </a:lnTo>
                  <a:lnTo>
                    <a:pt x="0" y="10835"/>
                  </a:lnTo>
                  <a:lnTo>
                    <a:pt x="1324" y="11670"/>
                  </a:lnTo>
                  <a:lnTo>
                    <a:pt x="4094" y="13198"/>
                  </a:lnTo>
                  <a:lnTo>
                    <a:pt x="5540" y="13870"/>
                  </a:lnTo>
                  <a:lnTo>
                    <a:pt x="5988" y="13707"/>
                  </a:lnTo>
                  <a:lnTo>
                    <a:pt x="6924" y="13544"/>
                  </a:lnTo>
                  <a:lnTo>
                    <a:pt x="8391" y="13503"/>
                  </a:lnTo>
                  <a:lnTo>
                    <a:pt x="9348" y="13544"/>
                  </a:lnTo>
                  <a:lnTo>
                    <a:pt x="11303" y="13605"/>
                  </a:lnTo>
                  <a:lnTo>
                    <a:pt x="15010" y="13686"/>
                  </a:lnTo>
                  <a:lnTo>
                    <a:pt x="17698" y="13523"/>
                  </a:lnTo>
                  <a:lnTo>
                    <a:pt x="19470" y="13279"/>
                  </a:lnTo>
                  <a:lnTo>
                    <a:pt x="21241" y="12872"/>
                  </a:lnTo>
                  <a:lnTo>
                    <a:pt x="23034" y="12301"/>
                  </a:lnTo>
                  <a:lnTo>
                    <a:pt x="23950" y="11914"/>
                  </a:lnTo>
                  <a:lnTo>
                    <a:pt x="24765" y="11528"/>
                  </a:lnTo>
                  <a:lnTo>
                    <a:pt x="26455" y="10509"/>
                  </a:lnTo>
                  <a:lnTo>
                    <a:pt x="29042" y="8697"/>
                  </a:lnTo>
                  <a:lnTo>
                    <a:pt x="31709" y="6782"/>
                  </a:lnTo>
                  <a:lnTo>
                    <a:pt x="33481" y="5662"/>
                  </a:lnTo>
                  <a:lnTo>
                    <a:pt x="35273" y="4746"/>
                  </a:lnTo>
                  <a:lnTo>
                    <a:pt x="36618" y="4277"/>
                  </a:lnTo>
                  <a:lnTo>
                    <a:pt x="37514" y="4074"/>
                  </a:lnTo>
                  <a:lnTo>
                    <a:pt x="37962" y="4033"/>
                  </a:lnTo>
                  <a:lnTo>
                    <a:pt x="38756" y="3972"/>
                  </a:lnTo>
                  <a:lnTo>
                    <a:pt x="40365" y="4053"/>
                  </a:lnTo>
                  <a:lnTo>
                    <a:pt x="42768" y="4461"/>
                  </a:lnTo>
                  <a:lnTo>
                    <a:pt x="46006" y="5255"/>
                  </a:lnTo>
                  <a:lnTo>
                    <a:pt x="48409" y="5744"/>
                  </a:lnTo>
                  <a:lnTo>
                    <a:pt x="49977" y="5927"/>
                  </a:lnTo>
                  <a:lnTo>
                    <a:pt x="50751" y="5947"/>
                  </a:lnTo>
                  <a:lnTo>
                    <a:pt x="51179" y="5520"/>
                  </a:lnTo>
                  <a:lnTo>
                    <a:pt x="51586" y="5112"/>
                  </a:lnTo>
                  <a:lnTo>
                    <a:pt x="50690" y="4990"/>
                  </a:lnTo>
                  <a:lnTo>
                    <a:pt x="51199" y="4990"/>
                  </a:lnTo>
                  <a:lnTo>
                    <a:pt x="51688" y="5011"/>
                  </a:lnTo>
                  <a:lnTo>
                    <a:pt x="52808" y="3829"/>
                  </a:lnTo>
                  <a:lnTo>
                    <a:pt x="54865" y="1324"/>
                  </a:lnTo>
                  <a:lnTo>
                    <a:pt x="55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63"/>
            <p:cNvSpPr/>
            <p:nvPr/>
          </p:nvSpPr>
          <p:spPr>
            <a:xfrm>
              <a:off x="918370" y="4016540"/>
              <a:ext cx="3621608" cy="1452826"/>
            </a:xfrm>
            <a:custGeom>
              <a:avLst/>
              <a:gdLst/>
              <a:ahLst/>
              <a:cxnLst/>
              <a:rect l="l" t="t" r="r" b="b"/>
              <a:pathLst>
                <a:path w="39653" h="15907" extrusionOk="0">
                  <a:moveTo>
                    <a:pt x="30019" y="1"/>
                  </a:moveTo>
                  <a:lnTo>
                    <a:pt x="29103" y="367"/>
                  </a:lnTo>
                  <a:lnTo>
                    <a:pt x="28166" y="734"/>
                  </a:lnTo>
                  <a:lnTo>
                    <a:pt x="16293" y="5357"/>
                  </a:lnTo>
                  <a:lnTo>
                    <a:pt x="4400" y="10000"/>
                  </a:lnTo>
                  <a:lnTo>
                    <a:pt x="3218" y="10448"/>
                  </a:lnTo>
                  <a:lnTo>
                    <a:pt x="1569" y="11365"/>
                  </a:lnTo>
                  <a:lnTo>
                    <a:pt x="632" y="12159"/>
                  </a:lnTo>
                  <a:lnTo>
                    <a:pt x="265" y="12668"/>
                  </a:lnTo>
                  <a:lnTo>
                    <a:pt x="102" y="12912"/>
                  </a:lnTo>
                  <a:lnTo>
                    <a:pt x="1" y="13422"/>
                  </a:lnTo>
                  <a:lnTo>
                    <a:pt x="82" y="13910"/>
                  </a:lnTo>
                  <a:lnTo>
                    <a:pt x="367" y="14358"/>
                  </a:lnTo>
                  <a:lnTo>
                    <a:pt x="998" y="14990"/>
                  </a:lnTo>
                  <a:lnTo>
                    <a:pt x="2119" y="15662"/>
                  </a:lnTo>
                  <a:lnTo>
                    <a:pt x="2730" y="15906"/>
                  </a:lnTo>
                  <a:lnTo>
                    <a:pt x="3320" y="15825"/>
                  </a:lnTo>
                  <a:lnTo>
                    <a:pt x="4481" y="15560"/>
                  </a:lnTo>
                  <a:lnTo>
                    <a:pt x="6090" y="15030"/>
                  </a:lnTo>
                  <a:lnTo>
                    <a:pt x="8065" y="14094"/>
                  </a:lnTo>
                  <a:lnTo>
                    <a:pt x="9898" y="13014"/>
                  </a:lnTo>
                  <a:lnTo>
                    <a:pt x="12607" y="11222"/>
                  </a:lnTo>
                  <a:lnTo>
                    <a:pt x="15458" y="9511"/>
                  </a:lnTo>
                  <a:lnTo>
                    <a:pt x="17556" y="8554"/>
                  </a:lnTo>
                  <a:lnTo>
                    <a:pt x="18717" y="8167"/>
                  </a:lnTo>
                  <a:lnTo>
                    <a:pt x="19490" y="7943"/>
                  </a:lnTo>
                  <a:lnTo>
                    <a:pt x="21079" y="7617"/>
                  </a:lnTo>
                  <a:lnTo>
                    <a:pt x="23462" y="7332"/>
                  </a:lnTo>
                  <a:lnTo>
                    <a:pt x="26700" y="7210"/>
                  </a:lnTo>
                  <a:lnTo>
                    <a:pt x="29958" y="7129"/>
                  </a:lnTo>
                  <a:lnTo>
                    <a:pt x="31567" y="6986"/>
                  </a:lnTo>
                  <a:lnTo>
                    <a:pt x="32606" y="6884"/>
                  </a:lnTo>
                  <a:lnTo>
                    <a:pt x="34663" y="6518"/>
                  </a:lnTo>
                  <a:lnTo>
                    <a:pt x="36699" y="6029"/>
                  </a:lnTo>
                  <a:lnTo>
                    <a:pt x="38695" y="5377"/>
                  </a:lnTo>
                  <a:lnTo>
                    <a:pt x="39652" y="5011"/>
                  </a:lnTo>
                  <a:lnTo>
                    <a:pt x="38532" y="4237"/>
                  </a:lnTo>
                  <a:lnTo>
                    <a:pt x="36211" y="2831"/>
                  </a:lnTo>
                  <a:lnTo>
                    <a:pt x="33807" y="1569"/>
                  </a:lnTo>
                  <a:lnTo>
                    <a:pt x="31303" y="469"/>
                  </a:lnTo>
                  <a:lnTo>
                    <a:pt x="3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63"/>
            <p:cNvSpPr/>
            <p:nvPr/>
          </p:nvSpPr>
          <p:spPr>
            <a:xfrm>
              <a:off x="-1298803" y="4756879"/>
              <a:ext cx="6592106" cy="3655035"/>
            </a:xfrm>
            <a:custGeom>
              <a:avLst/>
              <a:gdLst/>
              <a:ahLst/>
              <a:cxnLst/>
              <a:rect l="l" t="t" r="r" b="b"/>
              <a:pathLst>
                <a:path w="72177" h="40019" extrusionOk="0">
                  <a:moveTo>
                    <a:pt x="67818" y="0"/>
                  </a:moveTo>
                  <a:lnTo>
                    <a:pt x="66556" y="530"/>
                  </a:lnTo>
                  <a:lnTo>
                    <a:pt x="64112" y="1874"/>
                  </a:lnTo>
                  <a:lnTo>
                    <a:pt x="61770" y="3422"/>
                  </a:lnTo>
                  <a:lnTo>
                    <a:pt x="59509" y="5153"/>
                  </a:lnTo>
                  <a:lnTo>
                    <a:pt x="56169" y="7820"/>
                  </a:lnTo>
                  <a:lnTo>
                    <a:pt x="52727" y="10366"/>
                  </a:lnTo>
                  <a:lnTo>
                    <a:pt x="50304" y="11853"/>
                  </a:lnTo>
                  <a:lnTo>
                    <a:pt x="49041" y="12484"/>
                  </a:lnTo>
                  <a:lnTo>
                    <a:pt x="48145" y="12912"/>
                  </a:lnTo>
                  <a:lnTo>
                    <a:pt x="46292" y="13604"/>
                  </a:lnTo>
                  <a:lnTo>
                    <a:pt x="44377" y="14195"/>
                  </a:lnTo>
                  <a:lnTo>
                    <a:pt x="42443" y="14643"/>
                  </a:lnTo>
                  <a:lnTo>
                    <a:pt x="39469" y="15193"/>
                  </a:lnTo>
                  <a:lnTo>
                    <a:pt x="35457" y="15743"/>
                  </a:lnTo>
                  <a:lnTo>
                    <a:pt x="31445" y="16231"/>
                  </a:lnTo>
                  <a:lnTo>
                    <a:pt x="27474" y="16883"/>
                  </a:lnTo>
                  <a:lnTo>
                    <a:pt x="24582" y="17555"/>
                  </a:lnTo>
                  <a:lnTo>
                    <a:pt x="22708" y="18146"/>
                  </a:lnTo>
                  <a:lnTo>
                    <a:pt x="20875" y="18859"/>
                  </a:lnTo>
                  <a:lnTo>
                    <a:pt x="19124" y="19734"/>
                  </a:lnTo>
                  <a:lnTo>
                    <a:pt x="18269" y="20243"/>
                  </a:lnTo>
                  <a:lnTo>
                    <a:pt x="17454" y="20773"/>
                  </a:lnTo>
                  <a:lnTo>
                    <a:pt x="16028" y="21852"/>
                  </a:lnTo>
                  <a:lnTo>
                    <a:pt x="14766" y="22972"/>
                  </a:lnTo>
                  <a:lnTo>
                    <a:pt x="13646" y="24174"/>
                  </a:lnTo>
                  <a:lnTo>
                    <a:pt x="12098" y="26068"/>
                  </a:lnTo>
                  <a:lnTo>
                    <a:pt x="10061" y="28838"/>
                  </a:lnTo>
                  <a:lnTo>
                    <a:pt x="8921" y="30345"/>
                  </a:lnTo>
                  <a:lnTo>
                    <a:pt x="8554" y="30793"/>
                  </a:lnTo>
                  <a:lnTo>
                    <a:pt x="7719" y="31628"/>
                  </a:lnTo>
                  <a:lnTo>
                    <a:pt x="6233" y="32809"/>
                  </a:lnTo>
                  <a:lnTo>
                    <a:pt x="3911" y="34235"/>
                  </a:lnTo>
                  <a:lnTo>
                    <a:pt x="1324" y="35518"/>
                  </a:lnTo>
                  <a:lnTo>
                    <a:pt x="1" y="36088"/>
                  </a:lnTo>
                  <a:lnTo>
                    <a:pt x="143" y="37065"/>
                  </a:lnTo>
                  <a:lnTo>
                    <a:pt x="530" y="39020"/>
                  </a:lnTo>
                  <a:lnTo>
                    <a:pt x="775" y="40018"/>
                  </a:lnTo>
                  <a:lnTo>
                    <a:pt x="2770" y="39489"/>
                  </a:lnTo>
                  <a:lnTo>
                    <a:pt x="5723" y="38532"/>
                  </a:lnTo>
                  <a:lnTo>
                    <a:pt x="7617" y="37778"/>
                  </a:lnTo>
                  <a:lnTo>
                    <a:pt x="9430" y="36882"/>
                  </a:lnTo>
                  <a:lnTo>
                    <a:pt x="11141" y="35843"/>
                  </a:lnTo>
                  <a:lnTo>
                    <a:pt x="12729" y="34662"/>
                  </a:lnTo>
                  <a:lnTo>
                    <a:pt x="14175" y="33277"/>
                  </a:lnTo>
                  <a:lnTo>
                    <a:pt x="14827" y="32483"/>
                  </a:lnTo>
                  <a:lnTo>
                    <a:pt x="15356" y="31791"/>
                  </a:lnTo>
                  <a:lnTo>
                    <a:pt x="16354" y="30304"/>
                  </a:lnTo>
                  <a:lnTo>
                    <a:pt x="17739" y="28003"/>
                  </a:lnTo>
                  <a:lnTo>
                    <a:pt x="19165" y="25885"/>
                  </a:lnTo>
                  <a:lnTo>
                    <a:pt x="20265" y="24683"/>
                  </a:lnTo>
                  <a:lnTo>
                    <a:pt x="21181" y="23950"/>
                  </a:lnTo>
                  <a:lnTo>
                    <a:pt x="21853" y="23543"/>
                  </a:lnTo>
                  <a:lnTo>
                    <a:pt x="22586" y="23217"/>
                  </a:lnTo>
                  <a:lnTo>
                    <a:pt x="23401" y="23013"/>
                  </a:lnTo>
                  <a:lnTo>
                    <a:pt x="23829" y="22932"/>
                  </a:lnTo>
                  <a:lnTo>
                    <a:pt x="26904" y="22463"/>
                  </a:lnTo>
                  <a:lnTo>
                    <a:pt x="33747" y="21241"/>
                  </a:lnTo>
                  <a:lnTo>
                    <a:pt x="37922" y="20569"/>
                  </a:lnTo>
                  <a:lnTo>
                    <a:pt x="39449" y="20386"/>
                  </a:lnTo>
                  <a:lnTo>
                    <a:pt x="41200" y="20203"/>
                  </a:lnTo>
                  <a:lnTo>
                    <a:pt x="44357" y="19653"/>
                  </a:lnTo>
                  <a:lnTo>
                    <a:pt x="47127" y="18960"/>
                  </a:lnTo>
                  <a:lnTo>
                    <a:pt x="49571" y="18085"/>
                  </a:lnTo>
                  <a:lnTo>
                    <a:pt x="51750" y="17107"/>
                  </a:lnTo>
                  <a:lnTo>
                    <a:pt x="53685" y="16028"/>
                  </a:lnTo>
                  <a:lnTo>
                    <a:pt x="55456" y="14867"/>
                  </a:lnTo>
                  <a:lnTo>
                    <a:pt x="57065" y="13645"/>
                  </a:lnTo>
                  <a:lnTo>
                    <a:pt x="59346" y="11792"/>
                  </a:lnTo>
                  <a:lnTo>
                    <a:pt x="62360" y="9328"/>
                  </a:lnTo>
                  <a:lnTo>
                    <a:pt x="64825" y="7637"/>
                  </a:lnTo>
                  <a:lnTo>
                    <a:pt x="66637" y="6599"/>
                  </a:lnTo>
                  <a:lnTo>
                    <a:pt x="68653" y="5702"/>
                  </a:lnTo>
                  <a:lnTo>
                    <a:pt x="70914" y="4908"/>
                  </a:lnTo>
                  <a:lnTo>
                    <a:pt x="72176" y="4603"/>
                  </a:lnTo>
                  <a:lnTo>
                    <a:pt x="71158" y="3381"/>
                  </a:lnTo>
                  <a:lnTo>
                    <a:pt x="68979" y="1079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63"/>
            <p:cNvSpPr/>
            <p:nvPr/>
          </p:nvSpPr>
          <p:spPr>
            <a:xfrm>
              <a:off x="-1190940" y="5446893"/>
              <a:ext cx="1415654" cy="1045483"/>
            </a:xfrm>
            <a:custGeom>
              <a:avLst/>
              <a:gdLst/>
              <a:ahLst/>
              <a:cxnLst/>
              <a:rect l="l" t="t" r="r" b="b"/>
              <a:pathLst>
                <a:path w="15500" h="11447" extrusionOk="0">
                  <a:moveTo>
                    <a:pt x="5337" y="1"/>
                  </a:moveTo>
                  <a:lnTo>
                    <a:pt x="4461" y="1345"/>
                  </a:lnTo>
                  <a:lnTo>
                    <a:pt x="2913" y="4094"/>
                  </a:lnTo>
                  <a:lnTo>
                    <a:pt x="1589" y="6966"/>
                  </a:lnTo>
                  <a:lnTo>
                    <a:pt x="469" y="9919"/>
                  </a:lnTo>
                  <a:lnTo>
                    <a:pt x="1" y="11446"/>
                  </a:lnTo>
                  <a:lnTo>
                    <a:pt x="5826" y="8412"/>
                  </a:lnTo>
                  <a:lnTo>
                    <a:pt x="11650" y="5398"/>
                  </a:lnTo>
                  <a:lnTo>
                    <a:pt x="12485" y="4868"/>
                  </a:lnTo>
                  <a:lnTo>
                    <a:pt x="13809" y="3952"/>
                  </a:lnTo>
                  <a:lnTo>
                    <a:pt x="14725" y="3198"/>
                  </a:lnTo>
                  <a:lnTo>
                    <a:pt x="15275" y="2587"/>
                  </a:lnTo>
                  <a:lnTo>
                    <a:pt x="15499" y="2119"/>
                  </a:lnTo>
                  <a:lnTo>
                    <a:pt x="15458" y="1752"/>
                  </a:lnTo>
                  <a:lnTo>
                    <a:pt x="15153" y="1487"/>
                  </a:lnTo>
                  <a:lnTo>
                    <a:pt x="14664" y="1304"/>
                  </a:lnTo>
                  <a:lnTo>
                    <a:pt x="13646" y="1141"/>
                  </a:lnTo>
                  <a:lnTo>
                    <a:pt x="11915" y="1121"/>
                  </a:lnTo>
                  <a:lnTo>
                    <a:pt x="10143" y="1162"/>
                  </a:lnTo>
                  <a:lnTo>
                    <a:pt x="8616" y="1162"/>
                  </a:lnTo>
                  <a:lnTo>
                    <a:pt x="8066" y="1121"/>
                  </a:lnTo>
                  <a:lnTo>
                    <a:pt x="7373" y="978"/>
                  </a:lnTo>
                  <a:lnTo>
                    <a:pt x="5968" y="408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63"/>
            <p:cNvSpPr/>
            <p:nvPr/>
          </p:nvSpPr>
          <p:spPr>
            <a:xfrm>
              <a:off x="-549150" y="5439495"/>
              <a:ext cx="6277739" cy="4810117"/>
            </a:xfrm>
            <a:custGeom>
              <a:avLst/>
              <a:gdLst/>
              <a:ahLst/>
              <a:cxnLst/>
              <a:rect l="l" t="t" r="r" b="b"/>
              <a:pathLst>
                <a:path w="68735" h="52666" extrusionOk="0">
                  <a:moveTo>
                    <a:pt x="66107" y="0"/>
                  </a:moveTo>
                  <a:lnTo>
                    <a:pt x="65374" y="448"/>
                  </a:lnTo>
                  <a:lnTo>
                    <a:pt x="63948" y="1446"/>
                  </a:lnTo>
                  <a:lnTo>
                    <a:pt x="62584" y="2627"/>
                  </a:lnTo>
                  <a:lnTo>
                    <a:pt x="61219" y="3910"/>
                  </a:lnTo>
                  <a:lnTo>
                    <a:pt x="57940" y="7454"/>
                  </a:lnTo>
                  <a:lnTo>
                    <a:pt x="54050" y="11975"/>
                  </a:lnTo>
                  <a:lnTo>
                    <a:pt x="52075" y="14073"/>
                  </a:lnTo>
                  <a:lnTo>
                    <a:pt x="50710" y="15376"/>
                  </a:lnTo>
                  <a:lnTo>
                    <a:pt x="49326" y="16537"/>
                  </a:lnTo>
                  <a:lnTo>
                    <a:pt x="47900" y="17576"/>
                  </a:lnTo>
                  <a:lnTo>
                    <a:pt x="46434" y="18431"/>
                  </a:lnTo>
                  <a:lnTo>
                    <a:pt x="44906" y="19083"/>
                  </a:lnTo>
                  <a:lnTo>
                    <a:pt x="44112" y="19307"/>
                  </a:lnTo>
                  <a:lnTo>
                    <a:pt x="42788" y="19592"/>
                  </a:lnTo>
                  <a:lnTo>
                    <a:pt x="39550" y="19999"/>
                  </a:lnTo>
                  <a:lnTo>
                    <a:pt x="37269" y="20447"/>
                  </a:lnTo>
                  <a:lnTo>
                    <a:pt x="36068" y="20916"/>
                  </a:lnTo>
                  <a:lnTo>
                    <a:pt x="35436" y="21404"/>
                  </a:lnTo>
                  <a:lnTo>
                    <a:pt x="35172" y="21791"/>
                  </a:lnTo>
                  <a:lnTo>
                    <a:pt x="35029" y="22260"/>
                  </a:lnTo>
                  <a:lnTo>
                    <a:pt x="35070" y="22789"/>
                  </a:lnTo>
                  <a:lnTo>
                    <a:pt x="35172" y="23095"/>
                  </a:lnTo>
                  <a:lnTo>
                    <a:pt x="35396" y="23685"/>
                  </a:lnTo>
                  <a:lnTo>
                    <a:pt x="35966" y="24581"/>
                  </a:lnTo>
                  <a:lnTo>
                    <a:pt x="36658" y="25213"/>
                  </a:lnTo>
                  <a:lnTo>
                    <a:pt x="37493" y="25661"/>
                  </a:lnTo>
                  <a:lnTo>
                    <a:pt x="38960" y="26150"/>
                  </a:lnTo>
                  <a:lnTo>
                    <a:pt x="40731" y="26659"/>
                  </a:lnTo>
                  <a:lnTo>
                    <a:pt x="42075" y="27127"/>
                  </a:lnTo>
                  <a:lnTo>
                    <a:pt x="42788" y="27433"/>
                  </a:lnTo>
                  <a:lnTo>
                    <a:pt x="43155" y="27616"/>
                  </a:lnTo>
                  <a:lnTo>
                    <a:pt x="43664" y="27962"/>
                  </a:lnTo>
                  <a:lnTo>
                    <a:pt x="43949" y="28288"/>
                  </a:lnTo>
                  <a:lnTo>
                    <a:pt x="43990" y="28614"/>
                  </a:lnTo>
                  <a:lnTo>
                    <a:pt x="43847" y="28899"/>
                  </a:lnTo>
                  <a:lnTo>
                    <a:pt x="43521" y="29164"/>
                  </a:lnTo>
                  <a:lnTo>
                    <a:pt x="42809" y="29551"/>
                  </a:lnTo>
                  <a:lnTo>
                    <a:pt x="40691" y="30223"/>
                  </a:lnTo>
                  <a:lnTo>
                    <a:pt x="37534" y="30895"/>
                  </a:lnTo>
                  <a:lnTo>
                    <a:pt x="36353" y="31139"/>
                  </a:lnTo>
                  <a:lnTo>
                    <a:pt x="35355" y="31343"/>
                  </a:lnTo>
                  <a:lnTo>
                    <a:pt x="33298" y="31546"/>
                  </a:lnTo>
                  <a:lnTo>
                    <a:pt x="30182" y="31648"/>
                  </a:lnTo>
                  <a:lnTo>
                    <a:pt x="28125" y="31832"/>
                  </a:lnTo>
                  <a:lnTo>
                    <a:pt x="27127" y="31995"/>
                  </a:lnTo>
                  <a:lnTo>
                    <a:pt x="25192" y="32443"/>
                  </a:lnTo>
                  <a:lnTo>
                    <a:pt x="23298" y="33094"/>
                  </a:lnTo>
                  <a:lnTo>
                    <a:pt x="21465" y="33889"/>
                  </a:lnTo>
                  <a:lnTo>
                    <a:pt x="19673" y="34825"/>
                  </a:lnTo>
                  <a:lnTo>
                    <a:pt x="17922" y="35884"/>
                  </a:lnTo>
                  <a:lnTo>
                    <a:pt x="15335" y="37615"/>
                  </a:lnTo>
                  <a:lnTo>
                    <a:pt x="10305" y="41383"/>
                  </a:lnTo>
                  <a:lnTo>
                    <a:pt x="5254" y="45049"/>
                  </a:lnTo>
                  <a:lnTo>
                    <a:pt x="2668" y="46617"/>
                  </a:lnTo>
                  <a:lnTo>
                    <a:pt x="896" y="47533"/>
                  </a:lnTo>
                  <a:lnTo>
                    <a:pt x="0" y="47941"/>
                  </a:lnTo>
                  <a:lnTo>
                    <a:pt x="998" y="49183"/>
                  </a:lnTo>
                  <a:lnTo>
                    <a:pt x="3177" y="51566"/>
                  </a:lnTo>
                  <a:lnTo>
                    <a:pt x="4318" y="52666"/>
                  </a:lnTo>
                  <a:lnTo>
                    <a:pt x="4501" y="52523"/>
                  </a:lnTo>
                  <a:lnTo>
                    <a:pt x="4867" y="52075"/>
                  </a:lnTo>
                  <a:lnTo>
                    <a:pt x="5478" y="51158"/>
                  </a:lnTo>
                  <a:lnTo>
                    <a:pt x="6476" y="49529"/>
                  </a:lnTo>
                  <a:lnTo>
                    <a:pt x="7454" y="48185"/>
                  </a:lnTo>
                  <a:lnTo>
                    <a:pt x="8228" y="47269"/>
                  </a:lnTo>
                  <a:lnTo>
                    <a:pt x="9144" y="46413"/>
                  </a:lnTo>
                  <a:lnTo>
                    <a:pt x="10203" y="45599"/>
                  </a:lnTo>
                  <a:lnTo>
                    <a:pt x="11425" y="44886"/>
                  </a:lnTo>
                  <a:lnTo>
                    <a:pt x="12830" y="44316"/>
                  </a:lnTo>
                  <a:lnTo>
                    <a:pt x="14439" y="43888"/>
                  </a:lnTo>
                  <a:lnTo>
                    <a:pt x="16252" y="43664"/>
                  </a:lnTo>
                  <a:lnTo>
                    <a:pt x="18309" y="43664"/>
                  </a:lnTo>
                  <a:lnTo>
                    <a:pt x="20590" y="43908"/>
                  </a:lnTo>
                  <a:lnTo>
                    <a:pt x="21852" y="44132"/>
                  </a:lnTo>
                  <a:lnTo>
                    <a:pt x="22708" y="44295"/>
                  </a:lnTo>
                  <a:lnTo>
                    <a:pt x="24296" y="44397"/>
                  </a:lnTo>
                  <a:lnTo>
                    <a:pt x="25742" y="44275"/>
                  </a:lnTo>
                  <a:lnTo>
                    <a:pt x="27086" y="43949"/>
                  </a:lnTo>
                  <a:lnTo>
                    <a:pt x="28329" y="43440"/>
                  </a:lnTo>
                  <a:lnTo>
                    <a:pt x="29510" y="42788"/>
                  </a:lnTo>
                  <a:lnTo>
                    <a:pt x="31180" y="41587"/>
                  </a:lnTo>
                  <a:lnTo>
                    <a:pt x="34377" y="38654"/>
                  </a:lnTo>
                  <a:lnTo>
                    <a:pt x="37310" y="36129"/>
                  </a:lnTo>
                  <a:lnTo>
                    <a:pt x="38613" y="35192"/>
                  </a:lnTo>
                  <a:lnTo>
                    <a:pt x="40019" y="34357"/>
                  </a:lnTo>
                  <a:lnTo>
                    <a:pt x="41546" y="33624"/>
                  </a:lnTo>
                  <a:lnTo>
                    <a:pt x="42361" y="33298"/>
                  </a:lnTo>
                  <a:lnTo>
                    <a:pt x="44132" y="32707"/>
                  </a:lnTo>
                  <a:lnTo>
                    <a:pt x="47615" y="31832"/>
                  </a:lnTo>
                  <a:lnTo>
                    <a:pt x="51077" y="31139"/>
                  </a:lnTo>
                  <a:lnTo>
                    <a:pt x="54600" y="30386"/>
                  </a:lnTo>
                  <a:lnTo>
                    <a:pt x="56392" y="29876"/>
                  </a:lnTo>
                  <a:lnTo>
                    <a:pt x="58246" y="29347"/>
                  </a:lnTo>
                  <a:lnTo>
                    <a:pt x="60995" y="28492"/>
                  </a:lnTo>
                  <a:lnTo>
                    <a:pt x="62726" y="27799"/>
                  </a:lnTo>
                  <a:lnTo>
                    <a:pt x="64315" y="26964"/>
                  </a:lnTo>
                  <a:lnTo>
                    <a:pt x="65679" y="25926"/>
                  </a:lnTo>
                  <a:lnTo>
                    <a:pt x="66535" y="25009"/>
                  </a:lnTo>
                  <a:lnTo>
                    <a:pt x="67023" y="24317"/>
                  </a:lnTo>
                  <a:lnTo>
                    <a:pt x="67410" y="23543"/>
                  </a:lnTo>
                  <a:lnTo>
                    <a:pt x="67716" y="22708"/>
                  </a:lnTo>
                  <a:lnTo>
                    <a:pt x="67818" y="22260"/>
                  </a:lnTo>
                  <a:lnTo>
                    <a:pt x="67899" y="21852"/>
                  </a:lnTo>
                  <a:lnTo>
                    <a:pt x="67919" y="21017"/>
                  </a:lnTo>
                  <a:lnTo>
                    <a:pt x="67797" y="20631"/>
                  </a:lnTo>
                  <a:lnTo>
                    <a:pt x="67675" y="20366"/>
                  </a:lnTo>
                  <a:lnTo>
                    <a:pt x="67288" y="19897"/>
                  </a:lnTo>
                  <a:lnTo>
                    <a:pt x="66779" y="19551"/>
                  </a:lnTo>
                  <a:lnTo>
                    <a:pt x="66188" y="19307"/>
                  </a:lnTo>
                  <a:lnTo>
                    <a:pt x="65557" y="19185"/>
                  </a:lnTo>
                  <a:lnTo>
                    <a:pt x="64926" y="19205"/>
                  </a:lnTo>
                  <a:lnTo>
                    <a:pt x="64315" y="19327"/>
                  </a:lnTo>
                  <a:lnTo>
                    <a:pt x="63785" y="19612"/>
                  </a:lnTo>
                  <a:lnTo>
                    <a:pt x="63561" y="19796"/>
                  </a:lnTo>
                  <a:lnTo>
                    <a:pt x="62441" y="20875"/>
                  </a:lnTo>
                  <a:lnTo>
                    <a:pt x="60160" y="22830"/>
                  </a:lnTo>
                  <a:lnTo>
                    <a:pt x="57798" y="24500"/>
                  </a:lnTo>
                  <a:lnTo>
                    <a:pt x="55965" y="25498"/>
                  </a:lnTo>
                  <a:lnTo>
                    <a:pt x="54722" y="26048"/>
                  </a:lnTo>
                  <a:lnTo>
                    <a:pt x="53460" y="26475"/>
                  </a:lnTo>
                  <a:lnTo>
                    <a:pt x="52156" y="26781"/>
                  </a:lnTo>
                  <a:lnTo>
                    <a:pt x="50812" y="26944"/>
                  </a:lnTo>
                  <a:lnTo>
                    <a:pt x="49468" y="26964"/>
                  </a:lnTo>
                  <a:lnTo>
                    <a:pt x="48063" y="26822"/>
                  </a:lnTo>
                  <a:lnTo>
                    <a:pt x="46637" y="26516"/>
                  </a:lnTo>
                  <a:lnTo>
                    <a:pt x="45191" y="26048"/>
                  </a:lnTo>
                  <a:lnTo>
                    <a:pt x="43684" y="25376"/>
                  </a:lnTo>
                  <a:lnTo>
                    <a:pt x="42931" y="24968"/>
                  </a:lnTo>
                  <a:lnTo>
                    <a:pt x="42198" y="24541"/>
                  </a:lnTo>
                  <a:lnTo>
                    <a:pt x="41139" y="23808"/>
                  </a:lnTo>
                  <a:lnTo>
                    <a:pt x="40487" y="23197"/>
                  </a:lnTo>
                  <a:lnTo>
                    <a:pt x="40222" y="22687"/>
                  </a:lnTo>
                  <a:lnTo>
                    <a:pt x="40304" y="22239"/>
                  </a:lnTo>
                  <a:lnTo>
                    <a:pt x="40670" y="21893"/>
                  </a:lnTo>
                  <a:lnTo>
                    <a:pt x="41689" y="21466"/>
                  </a:lnTo>
                  <a:lnTo>
                    <a:pt x="44947" y="20814"/>
                  </a:lnTo>
                  <a:lnTo>
                    <a:pt x="49000" y="20101"/>
                  </a:lnTo>
                  <a:lnTo>
                    <a:pt x="50914" y="19592"/>
                  </a:lnTo>
                  <a:lnTo>
                    <a:pt x="52055" y="19185"/>
                  </a:lnTo>
                  <a:lnTo>
                    <a:pt x="52584" y="18940"/>
                  </a:lnTo>
                  <a:lnTo>
                    <a:pt x="53949" y="18227"/>
                  </a:lnTo>
                  <a:lnTo>
                    <a:pt x="56352" y="16659"/>
                  </a:lnTo>
                  <a:lnTo>
                    <a:pt x="58449" y="14908"/>
                  </a:lnTo>
                  <a:lnTo>
                    <a:pt x="60343" y="13055"/>
                  </a:lnTo>
                  <a:lnTo>
                    <a:pt x="62971" y="10163"/>
                  </a:lnTo>
                  <a:lnTo>
                    <a:pt x="65659" y="7250"/>
                  </a:lnTo>
                  <a:lnTo>
                    <a:pt x="67634" y="5397"/>
                  </a:lnTo>
                  <a:lnTo>
                    <a:pt x="68734" y="4521"/>
                  </a:lnTo>
                  <a:lnTo>
                    <a:pt x="68143" y="3340"/>
                  </a:lnTo>
                  <a:lnTo>
                    <a:pt x="66820" y="1080"/>
                  </a:lnTo>
                  <a:lnTo>
                    <a:pt x="66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63"/>
            <p:cNvSpPr/>
            <p:nvPr/>
          </p:nvSpPr>
          <p:spPr>
            <a:xfrm>
              <a:off x="-154871" y="5852408"/>
              <a:ext cx="6281484" cy="4797148"/>
            </a:xfrm>
            <a:custGeom>
              <a:avLst/>
              <a:gdLst/>
              <a:ahLst/>
              <a:cxnLst/>
              <a:rect l="l" t="t" r="r" b="b"/>
              <a:pathLst>
                <a:path w="68776" h="52524" extrusionOk="0">
                  <a:moveTo>
                    <a:pt x="64417" y="0"/>
                  </a:moveTo>
                  <a:lnTo>
                    <a:pt x="63317" y="876"/>
                  </a:lnTo>
                  <a:lnTo>
                    <a:pt x="61342" y="2729"/>
                  </a:lnTo>
                  <a:lnTo>
                    <a:pt x="58654" y="5642"/>
                  </a:lnTo>
                  <a:lnTo>
                    <a:pt x="56026" y="8534"/>
                  </a:lnTo>
                  <a:lnTo>
                    <a:pt x="54132" y="10387"/>
                  </a:lnTo>
                  <a:lnTo>
                    <a:pt x="52035" y="12138"/>
                  </a:lnTo>
                  <a:lnTo>
                    <a:pt x="49632" y="13706"/>
                  </a:lnTo>
                  <a:lnTo>
                    <a:pt x="48267" y="14419"/>
                  </a:lnTo>
                  <a:lnTo>
                    <a:pt x="47738" y="14664"/>
                  </a:lnTo>
                  <a:lnTo>
                    <a:pt x="46597" y="15071"/>
                  </a:lnTo>
                  <a:lnTo>
                    <a:pt x="44683" y="15580"/>
                  </a:lnTo>
                  <a:lnTo>
                    <a:pt x="40630" y="16293"/>
                  </a:lnTo>
                  <a:lnTo>
                    <a:pt x="37372" y="16945"/>
                  </a:lnTo>
                  <a:lnTo>
                    <a:pt x="36353" y="17372"/>
                  </a:lnTo>
                  <a:lnTo>
                    <a:pt x="35987" y="17718"/>
                  </a:lnTo>
                  <a:lnTo>
                    <a:pt x="35905" y="18166"/>
                  </a:lnTo>
                  <a:lnTo>
                    <a:pt x="36170" y="18676"/>
                  </a:lnTo>
                  <a:lnTo>
                    <a:pt x="36822" y="19287"/>
                  </a:lnTo>
                  <a:lnTo>
                    <a:pt x="37881" y="20020"/>
                  </a:lnTo>
                  <a:lnTo>
                    <a:pt x="38614" y="20447"/>
                  </a:lnTo>
                  <a:lnTo>
                    <a:pt x="39367" y="20855"/>
                  </a:lnTo>
                  <a:lnTo>
                    <a:pt x="40874" y="21527"/>
                  </a:lnTo>
                  <a:lnTo>
                    <a:pt x="42320" y="21995"/>
                  </a:lnTo>
                  <a:lnTo>
                    <a:pt x="43746" y="22301"/>
                  </a:lnTo>
                  <a:lnTo>
                    <a:pt x="45151" y="22443"/>
                  </a:lnTo>
                  <a:lnTo>
                    <a:pt x="46495" y="22423"/>
                  </a:lnTo>
                  <a:lnTo>
                    <a:pt x="47839" y="22260"/>
                  </a:lnTo>
                  <a:lnTo>
                    <a:pt x="49143" y="21954"/>
                  </a:lnTo>
                  <a:lnTo>
                    <a:pt x="50405" y="21527"/>
                  </a:lnTo>
                  <a:lnTo>
                    <a:pt x="51648" y="20977"/>
                  </a:lnTo>
                  <a:lnTo>
                    <a:pt x="53481" y="19979"/>
                  </a:lnTo>
                  <a:lnTo>
                    <a:pt x="55843" y="18309"/>
                  </a:lnTo>
                  <a:lnTo>
                    <a:pt x="58124" y="16354"/>
                  </a:lnTo>
                  <a:lnTo>
                    <a:pt x="59244" y="15275"/>
                  </a:lnTo>
                  <a:lnTo>
                    <a:pt x="59468" y="15091"/>
                  </a:lnTo>
                  <a:lnTo>
                    <a:pt x="59998" y="14806"/>
                  </a:lnTo>
                  <a:lnTo>
                    <a:pt x="60609" y="14684"/>
                  </a:lnTo>
                  <a:lnTo>
                    <a:pt x="61240" y="14664"/>
                  </a:lnTo>
                  <a:lnTo>
                    <a:pt x="61871" y="14786"/>
                  </a:lnTo>
                  <a:lnTo>
                    <a:pt x="62462" y="15030"/>
                  </a:lnTo>
                  <a:lnTo>
                    <a:pt x="62971" y="15376"/>
                  </a:lnTo>
                  <a:lnTo>
                    <a:pt x="63358" y="15845"/>
                  </a:lnTo>
                  <a:lnTo>
                    <a:pt x="63480" y="16110"/>
                  </a:lnTo>
                  <a:lnTo>
                    <a:pt x="63602" y="16496"/>
                  </a:lnTo>
                  <a:lnTo>
                    <a:pt x="63582" y="17331"/>
                  </a:lnTo>
                  <a:lnTo>
                    <a:pt x="63501" y="17739"/>
                  </a:lnTo>
                  <a:lnTo>
                    <a:pt x="63399" y="18187"/>
                  </a:lnTo>
                  <a:lnTo>
                    <a:pt x="63093" y="19022"/>
                  </a:lnTo>
                  <a:lnTo>
                    <a:pt x="62706" y="19796"/>
                  </a:lnTo>
                  <a:lnTo>
                    <a:pt x="62218" y="20488"/>
                  </a:lnTo>
                  <a:lnTo>
                    <a:pt x="61362" y="21405"/>
                  </a:lnTo>
                  <a:lnTo>
                    <a:pt x="59998" y="22443"/>
                  </a:lnTo>
                  <a:lnTo>
                    <a:pt x="58409" y="23278"/>
                  </a:lnTo>
                  <a:lnTo>
                    <a:pt x="56678" y="23971"/>
                  </a:lnTo>
                  <a:lnTo>
                    <a:pt x="53929" y="24826"/>
                  </a:lnTo>
                  <a:lnTo>
                    <a:pt x="52075" y="25355"/>
                  </a:lnTo>
                  <a:lnTo>
                    <a:pt x="50283" y="25865"/>
                  </a:lnTo>
                  <a:lnTo>
                    <a:pt x="46760" y="26618"/>
                  </a:lnTo>
                  <a:lnTo>
                    <a:pt x="43298" y="27311"/>
                  </a:lnTo>
                  <a:lnTo>
                    <a:pt x="39815" y="28186"/>
                  </a:lnTo>
                  <a:lnTo>
                    <a:pt x="38044" y="28777"/>
                  </a:lnTo>
                  <a:lnTo>
                    <a:pt x="37229" y="29103"/>
                  </a:lnTo>
                  <a:lnTo>
                    <a:pt x="35702" y="29836"/>
                  </a:lnTo>
                  <a:lnTo>
                    <a:pt x="34296" y="30671"/>
                  </a:lnTo>
                  <a:lnTo>
                    <a:pt x="32993" y="31608"/>
                  </a:lnTo>
                  <a:lnTo>
                    <a:pt x="30060" y="34133"/>
                  </a:lnTo>
                  <a:lnTo>
                    <a:pt x="26863" y="37066"/>
                  </a:lnTo>
                  <a:lnTo>
                    <a:pt x="25193" y="38267"/>
                  </a:lnTo>
                  <a:lnTo>
                    <a:pt x="24012" y="38919"/>
                  </a:lnTo>
                  <a:lnTo>
                    <a:pt x="22769" y="39428"/>
                  </a:lnTo>
                  <a:lnTo>
                    <a:pt x="21425" y="39754"/>
                  </a:lnTo>
                  <a:lnTo>
                    <a:pt x="19979" y="39876"/>
                  </a:lnTo>
                  <a:lnTo>
                    <a:pt x="18391" y="39774"/>
                  </a:lnTo>
                  <a:lnTo>
                    <a:pt x="17535" y="39611"/>
                  </a:lnTo>
                  <a:lnTo>
                    <a:pt x="16273" y="39387"/>
                  </a:lnTo>
                  <a:lnTo>
                    <a:pt x="13992" y="39143"/>
                  </a:lnTo>
                  <a:lnTo>
                    <a:pt x="11935" y="39143"/>
                  </a:lnTo>
                  <a:lnTo>
                    <a:pt x="10122" y="39367"/>
                  </a:lnTo>
                  <a:lnTo>
                    <a:pt x="8513" y="39795"/>
                  </a:lnTo>
                  <a:lnTo>
                    <a:pt x="7108" y="40365"/>
                  </a:lnTo>
                  <a:lnTo>
                    <a:pt x="5886" y="41078"/>
                  </a:lnTo>
                  <a:lnTo>
                    <a:pt x="4827" y="41892"/>
                  </a:lnTo>
                  <a:lnTo>
                    <a:pt x="3911" y="42748"/>
                  </a:lnTo>
                  <a:lnTo>
                    <a:pt x="3137" y="43664"/>
                  </a:lnTo>
                  <a:lnTo>
                    <a:pt x="2159" y="45008"/>
                  </a:lnTo>
                  <a:lnTo>
                    <a:pt x="1141" y="46637"/>
                  </a:lnTo>
                  <a:lnTo>
                    <a:pt x="550" y="47554"/>
                  </a:lnTo>
                  <a:lnTo>
                    <a:pt x="184" y="48002"/>
                  </a:lnTo>
                  <a:lnTo>
                    <a:pt x="1" y="48145"/>
                  </a:lnTo>
                  <a:lnTo>
                    <a:pt x="1324" y="49346"/>
                  </a:lnTo>
                  <a:lnTo>
                    <a:pt x="4114" y="51525"/>
                  </a:lnTo>
                  <a:lnTo>
                    <a:pt x="5601" y="52523"/>
                  </a:lnTo>
                  <a:lnTo>
                    <a:pt x="6477" y="51953"/>
                  </a:lnTo>
                  <a:lnTo>
                    <a:pt x="8249" y="50996"/>
                  </a:lnTo>
                  <a:lnTo>
                    <a:pt x="10082" y="50242"/>
                  </a:lnTo>
                  <a:lnTo>
                    <a:pt x="11935" y="49774"/>
                  </a:lnTo>
                  <a:lnTo>
                    <a:pt x="12892" y="49692"/>
                  </a:lnTo>
                  <a:lnTo>
                    <a:pt x="14358" y="49672"/>
                  </a:lnTo>
                  <a:lnTo>
                    <a:pt x="17393" y="49814"/>
                  </a:lnTo>
                  <a:lnTo>
                    <a:pt x="20448" y="49957"/>
                  </a:lnTo>
                  <a:lnTo>
                    <a:pt x="22688" y="49855"/>
                  </a:lnTo>
                  <a:lnTo>
                    <a:pt x="24134" y="49611"/>
                  </a:lnTo>
                  <a:lnTo>
                    <a:pt x="24826" y="49428"/>
                  </a:lnTo>
                  <a:lnTo>
                    <a:pt x="25580" y="49183"/>
                  </a:lnTo>
                  <a:lnTo>
                    <a:pt x="27026" y="48593"/>
                  </a:lnTo>
                  <a:lnTo>
                    <a:pt x="29164" y="47534"/>
                  </a:lnTo>
                  <a:lnTo>
                    <a:pt x="33319" y="45049"/>
                  </a:lnTo>
                  <a:lnTo>
                    <a:pt x="36048" y="43420"/>
                  </a:lnTo>
                  <a:lnTo>
                    <a:pt x="36598" y="43114"/>
                  </a:lnTo>
                  <a:lnTo>
                    <a:pt x="37718" y="42625"/>
                  </a:lnTo>
                  <a:lnTo>
                    <a:pt x="38838" y="42259"/>
                  </a:lnTo>
                  <a:lnTo>
                    <a:pt x="39958" y="42014"/>
                  </a:lnTo>
                  <a:lnTo>
                    <a:pt x="41689" y="41790"/>
                  </a:lnTo>
                  <a:lnTo>
                    <a:pt x="44011" y="41770"/>
                  </a:lnTo>
                  <a:lnTo>
                    <a:pt x="47575" y="42076"/>
                  </a:lnTo>
                  <a:lnTo>
                    <a:pt x="51240" y="42483"/>
                  </a:lnTo>
                  <a:lnTo>
                    <a:pt x="53725" y="42605"/>
                  </a:lnTo>
                  <a:lnTo>
                    <a:pt x="54988" y="42564"/>
                  </a:lnTo>
                  <a:lnTo>
                    <a:pt x="56576" y="42463"/>
                  </a:lnTo>
                  <a:lnTo>
                    <a:pt x="59814" y="42055"/>
                  </a:lnTo>
                  <a:lnTo>
                    <a:pt x="61403" y="41689"/>
                  </a:lnTo>
                  <a:lnTo>
                    <a:pt x="62014" y="40793"/>
                  </a:lnTo>
                  <a:lnTo>
                    <a:pt x="63175" y="38919"/>
                  </a:lnTo>
                  <a:lnTo>
                    <a:pt x="64234" y="36984"/>
                  </a:lnTo>
                  <a:lnTo>
                    <a:pt x="65191" y="35009"/>
                  </a:lnTo>
                  <a:lnTo>
                    <a:pt x="66046" y="32972"/>
                  </a:lnTo>
                  <a:lnTo>
                    <a:pt x="66779" y="30875"/>
                  </a:lnTo>
                  <a:lnTo>
                    <a:pt x="67411" y="28757"/>
                  </a:lnTo>
                  <a:lnTo>
                    <a:pt x="67920" y="26598"/>
                  </a:lnTo>
                  <a:lnTo>
                    <a:pt x="68307" y="24419"/>
                  </a:lnTo>
                  <a:lnTo>
                    <a:pt x="68592" y="22199"/>
                  </a:lnTo>
                  <a:lnTo>
                    <a:pt x="68735" y="19938"/>
                  </a:lnTo>
                  <a:lnTo>
                    <a:pt x="68775" y="17678"/>
                  </a:lnTo>
                  <a:lnTo>
                    <a:pt x="68673" y="15417"/>
                  </a:lnTo>
                  <a:lnTo>
                    <a:pt x="68429" y="13116"/>
                  </a:lnTo>
                  <a:lnTo>
                    <a:pt x="68062" y="10835"/>
                  </a:lnTo>
                  <a:lnTo>
                    <a:pt x="67574" y="8534"/>
                  </a:lnTo>
                  <a:lnTo>
                    <a:pt x="67268" y="7393"/>
                  </a:lnTo>
                  <a:lnTo>
                    <a:pt x="66983" y="6416"/>
                  </a:lnTo>
                  <a:lnTo>
                    <a:pt x="66352" y="4522"/>
                  </a:lnTo>
                  <a:lnTo>
                    <a:pt x="65272" y="1752"/>
                  </a:lnTo>
                  <a:lnTo>
                    <a:pt x="644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63"/>
            <p:cNvSpPr/>
            <p:nvPr/>
          </p:nvSpPr>
          <p:spPr>
            <a:xfrm>
              <a:off x="-1228112" y="5177189"/>
              <a:ext cx="6716683" cy="4640878"/>
            </a:xfrm>
            <a:custGeom>
              <a:avLst/>
              <a:gdLst/>
              <a:ahLst/>
              <a:cxnLst/>
              <a:rect l="l" t="t" r="r" b="b"/>
              <a:pathLst>
                <a:path w="73541" h="50813" extrusionOk="0">
                  <a:moveTo>
                    <a:pt x="71402" y="1"/>
                  </a:moveTo>
                  <a:lnTo>
                    <a:pt x="70140" y="306"/>
                  </a:lnTo>
                  <a:lnTo>
                    <a:pt x="67879" y="1100"/>
                  </a:lnTo>
                  <a:lnTo>
                    <a:pt x="65863" y="1997"/>
                  </a:lnTo>
                  <a:lnTo>
                    <a:pt x="64051" y="3035"/>
                  </a:lnTo>
                  <a:lnTo>
                    <a:pt x="61586" y="4726"/>
                  </a:lnTo>
                  <a:lnTo>
                    <a:pt x="58572" y="7190"/>
                  </a:lnTo>
                  <a:lnTo>
                    <a:pt x="56291" y="9043"/>
                  </a:lnTo>
                  <a:lnTo>
                    <a:pt x="54682" y="10265"/>
                  </a:lnTo>
                  <a:lnTo>
                    <a:pt x="52911" y="11426"/>
                  </a:lnTo>
                  <a:lnTo>
                    <a:pt x="50976" y="12505"/>
                  </a:lnTo>
                  <a:lnTo>
                    <a:pt x="48797" y="13483"/>
                  </a:lnTo>
                  <a:lnTo>
                    <a:pt x="46353" y="14358"/>
                  </a:lnTo>
                  <a:lnTo>
                    <a:pt x="43583" y="15051"/>
                  </a:lnTo>
                  <a:lnTo>
                    <a:pt x="40426" y="15601"/>
                  </a:lnTo>
                  <a:lnTo>
                    <a:pt x="38675" y="15784"/>
                  </a:lnTo>
                  <a:lnTo>
                    <a:pt x="37148" y="15967"/>
                  </a:lnTo>
                  <a:lnTo>
                    <a:pt x="32973" y="16639"/>
                  </a:lnTo>
                  <a:lnTo>
                    <a:pt x="26130" y="17861"/>
                  </a:lnTo>
                  <a:lnTo>
                    <a:pt x="23055" y="18330"/>
                  </a:lnTo>
                  <a:lnTo>
                    <a:pt x="22627" y="18411"/>
                  </a:lnTo>
                  <a:lnTo>
                    <a:pt x="21812" y="18615"/>
                  </a:lnTo>
                  <a:lnTo>
                    <a:pt x="21079" y="18941"/>
                  </a:lnTo>
                  <a:lnTo>
                    <a:pt x="20407" y="19348"/>
                  </a:lnTo>
                  <a:lnTo>
                    <a:pt x="19491" y="20081"/>
                  </a:lnTo>
                  <a:lnTo>
                    <a:pt x="18391" y="21283"/>
                  </a:lnTo>
                  <a:lnTo>
                    <a:pt x="16965" y="23401"/>
                  </a:lnTo>
                  <a:lnTo>
                    <a:pt x="15580" y="25702"/>
                  </a:lnTo>
                  <a:lnTo>
                    <a:pt x="14582" y="27189"/>
                  </a:lnTo>
                  <a:lnTo>
                    <a:pt x="14053" y="27881"/>
                  </a:lnTo>
                  <a:lnTo>
                    <a:pt x="13401" y="28675"/>
                  </a:lnTo>
                  <a:lnTo>
                    <a:pt x="11955" y="30060"/>
                  </a:lnTo>
                  <a:lnTo>
                    <a:pt x="10367" y="31241"/>
                  </a:lnTo>
                  <a:lnTo>
                    <a:pt x="8656" y="32280"/>
                  </a:lnTo>
                  <a:lnTo>
                    <a:pt x="6843" y="33176"/>
                  </a:lnTo>
                  <a:lnTo>
                    <a:pt x="4949" y="33930"/>
                  </a:lnTo>
                  <a:lnTo>
                    <a:pt x="1996" y="34887"/>
                  </a:lnTo>
                  <a:lnTo>
                    <a:pt x="1" y="35416"/>
                  </a:lnTo>
                  <a:lnTo>
                    <a:pt x="143" y="36007"/>
                  </a:lnTo>
                  <a:lnTo>
                    <a:pt x="306" y="36618"/>
                  </a:lnTo>
                  <a:lnTo>
                    <a:pt x="591" y="37616"/>
                  </a:lnTo>
                  <a:lnTo>
                    <a:pt x="1243" y="39551"/>
                  </a:lnTo>
                  <a:lnTo>
                    <a:pt x="1976" y="41445"/>
                  </a:lnTo>
                  <a:lnTo>
                    <a:pt x="2791" y="43277"/>
                  </a:lnTo>
                  <a:lnTo>
                    <a:pt x="3687" y="45049"/>
                  </a:lnTo>
                  <a:lnTo>
                    <a:pt x="4664" y="46780"/>
                  </a:lnTo>
                  <a:lnTo>
                    <a:pt x="6253" y="49245"/>
                  </a:lnTo>
                  <a:lnTo>
                    <a:pt x="7434" y="50813"/>
                  </a:lnTo>
                  <a:lnTo>
                    <a:pt x="8330" y="50405"/>
                  </a:lnTo>
                  <a:lnTo>
                    <a:pt x="10102" y="49489"/>
                  </a:lnTo>
                  <a:lnTo>
                    <a:pt x="12688" y="47921"/>
                  </a:lnTo>
                  <a:lnTo>
                    <a:pt x="17739" y="44255"/>
                  </a:lnTo>
                  <a:lnTo>
                    <a:pt x="22769" y="40487"/>
                  </a:lnTo>
                  <a:lnTo>
                    <a:pt x="25356" y="38756"/>
                  </a:lnTo>
                  <a:lnTo>
                    <a:pt x="27107" y="37718"/>
                  </a:lnTo>
                  <a:lnTo>
                    <a:pt x="28899" y="36761"/>
                  </a:lnTo>
                  <a:lnTo>
                    <a:pt x="30732" y="35966"/>
                  </a:lnTo>
                  <a:lnTo>
                    <a:pt x="32626" y="35315"/>
                  </a:lnTo>
                  <a:lnTo>
                    <a:pt x="34561" y="34867"/>
                  </a:lnTo>
                  <a:lnTo>
                    <a:pt x="35559" y="34704"/>
                  </a:lnTo>
                  <a:lnTo>
                    <a:pt x="37616" y="34520"/>
                  </a:lnTo>
                  <a:lnTo>
                    <a:pt x="40732" y="34418"/>
                  </a:lnTo>
                  <a:lnTo>
                    <a:pt x="42789" y="34215"/>
                  </a:lnTo>
                  <a:lnTo>
                    <a:pt x="43787" y="34011"/>
                  </a:lnTo>
                  <a:lnTo>
                    <a:pt x="44968" y="33767"/>
                  </a:lnTo>
                  <a:lnTo>
                    <a:pt x="48125" y="33095"/>
                  </a:lnTo>
                  <a:lnTo>
                    <a:pt x="50243" y="32423"/>
                  </a:lnTo>
                  <a:lnTo>
                    <a:pt x="50955" y="32036"/>
                  </a:lnTo>
                  <a:lnTo>
                    <a:pt x="51281" y="31771"/>
                  </a:lnTo>
                  <a:lnTo>
                    <a:pt x="51424" y="31486"/>
                  </a:lnTo>
                  <a:lnTo>
                    <a:pt x="51383" y="31160"/>
                  </a:lnTo>
                  <a:lnTo>
                    <a:pt x="51098" y="30834"/>
                  </a:lnTo>
                  <a:lnTo>
                    <a:pt x="50589" y="30488"/>
                  </a:lnTo>
                  <a:lnTo>
                    <a:pt x="50222" y="30305"/>
                  </a:lnTo>
                  <a:lnTo>
                    <a:pt x="49509" y="29999"/>
                  </a:lnTo>
                  <a:lnTo>
                    <a:pt x="48165" y="29531"/>
                  </a:lnTo>
                  <a:lnTo>
                    <a:pt x="46394" y="29022"/>
                  </a:lnTo>
                  <a:lnTo>
                    <a:pt x="44927" y="28533"/>
                  </a:lnTo>
                  <a:lnTo>
                    <a:pt x="44092" y="28085"/>
                  </a:lnTo>
                  <a:lnTo>
                    <a:pt x="43400" y="27453"/>
                  </a:lnTo>
                  <a:lnTo>
                    <a:pt x="42830" y="26557"/>
                  </a:lnTo>
                  <a:lnTo>
                    <a:pt x="42606" y="25967"/>
                  </a:lnTo>
                  <a:lnTo>
                    <a:pt x="42504" y="25661"/>
                  </a:lnTo>
                  <a:lnTo>
                    <a:pt x="42463" y="25132"/>
                  </a:lnTo>
                  <a:lnTo>
                    <a:pt x="42606" y="24663"/>
                  </a:lnTo>
                  <a:lnTo>
                    <a:pt x="42870" y="24276"/>
                  </a:lnTo>
                  <a:lnTo>
                    <a:pt x="43502" y="23788"/>
                  </a:lnTo>
                  <a:lnTo>
                    <a:pt x="44703" y="23319"/>
                  </a:lnTo>
                  <a:lnTo>
                    <a:pt x="46984" y="22871"/>
                  </a:lnTo>
                  <a:lnTo>
                    <a:pt x="50222" y="22464"/>
                  </a:lnTo>
                  <a:lnTo>
                    <a:pt x="51546" y="22179"/>
                  </a:lnTo>
                  <a:lnTo>
                    <a:pt x="52340" y="21955"/>
                  </a:lnTo>
                  <a:lnTo>
                    <a:pt x="53868" y="21303"/>
                  </a:lnTo>
                  <a:lnTo>
                    <a:pt x="55334" y="20448"/>
                  </a:lnTo>
                  <a:lnTo>
                    <a:pt x="56760" y="19409"/>
                  </a:lnTo>
                  <a:lnTo>
                    <a:pt x="58144" y="18248"/>
                  </a:lnTo>
                  <a:lnTo>
                    <a:pt x="59509" y="16945"/>
                  </a:lnTo>
                  <a:lnTo>
                    <a:pt x="61484" y="14847"/>
                  </a:lnTo>
                  <a:lnTo>
                    <a:pt x="65374" y="10326"/>
                  </a:lnTo>
                  <a:lnTo>
                    <a:pt x="68653" y="6782"/>
                  </a:lnTo>
                  <a:lnTo>
                    <a:pt x="70018" y="5499"/>
                  </a:lnTo>
                  <a:lnTo>
                    <a:pt x="71382" y="4318"/>
                  </a:lnTo>
                  <a:lnTo>
                    <a:pt x="72808" y="3320"/>
                  </a:lnTo>
                  <a:lnTo>
                    <a:pt x="73541" y="2872"/>
                  </a:lnTo>
                  <a:lnTo>
                    <a:pt x="72502" y="1406"/>
                  </a:lnTo>
                  <a:lnTo>
                    <a:pt x="71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63"/>
            <p:cNvSpPr/>
            <p:nvPr/>
          </p:nvSpPr>
          <p:spPr>
            <a:xfrm>
              <a:off x="-1337801" y="3837986"/>
              <a:ext cx="6233078" cy="4214904"/>
            </a:xfrm>
            <a:custGeom>
              <a:avLst/>
              <a:gdLst/>
              <a:ahLst/>
              <a:cxnLst/>
              <a:rect l="l" t="t" r="r" b="b"/>
              <a:pathLst>
                <a:path w="68246" h="46149" extrusionOk="0">
                  <a:moveTo>
                    <a:pt x="47187" y="1"/>
                  </a:moveTo>
                  <a:lnTo>
                    <a:pt x="46658" y="530"/>
                  </a:lnTo>
                  <a:lnTo>
                    <a:pt x="45456" y="1487"/>
                  </a:lnTo>
                  <a:lnTo>
                    <a:pt x="44112" y="2302"/>
                  </a:lnTo>
                  <a:lnTo>
                    <a:pt x="42666" y="3015"/>
                  </a:lnTo>
                  <a:lnTo>
                    <a:pt x="40365" y="3911"/>
                  </a:lnTo>
                  <a:lnTo>
                    <a:pt x="37208" y="4868"/>
                  </a:lnTo>
                  <a:lnTo>
                    <a:pt x="35660" y="5255"/>
                  </a:lnTo>
                  <a:lnTo>
                    <a:pt x="32463" y="6049"/>
                  </a:lnTo>
                  <a:lnTo>
                    <a:pt x="26150" y="7821"/>
                  </a:lnTo>
                  <a:lnTo>
                    <a:pt x="19877" y="9776"/>
                  </a:lnTo>
                  <a:lnTo>
                    <a:pt x="13665" y="11874"/>
                  </a:lnTo>
                  <a:lnTo>
                    <a:pt x="10570" y="12973"/>
                  </a:lnTo>
                  <a:lnTo>
                    <a:pt x="9592" y="14093"/>
                  </a:lnTo>
                  <a:lnTo>
                    <a:pt x="7780" y="16415"/>
                  </a:lnTo>
                  <a:lnTo>
                    <a:pt x="6945" y="17617"/>
                  </a:lnTo>
                  <a:lnTo>
                    <a:pt x="7576" y="18024"/>
                  </a:lnTo>
                  <a:lnTo>
                    <a:pt x="8981" y="18594"/>
                  </a:lnTo>
                  <a:lnTo>
                    <a:pt x="9674" y="18737"/>
                  </a:lnTo>
                  <a:lnTo>
                    <a:pt x="10224" y="18778"/>
                  </a:lnTo>
                  <a:lnTo>
                    <a:pt x="11751" y="18778"/>
                  </a:lnTo>
                  <a:lnTo>
                    <a:pt x="13523" y="18737"/>
                  </a:lnTo>
                  <a:lnTo>
                    <a:pt x="15254" y="18757"/>
                  </a:lnTo>
                  <a:lnTo>
                    <a:pt x="16272" y="18920"/>
                  </a:lnTo>
                  <a:lnTo>
                    <a:pt x="16761" y="19103"/>
                  </a:lnTo>
                  <a:lnTo>
                    <a:pt x="17066" y="19368"/>
                  </a:lnTo>
                  <a:lnTo>
                    <a:pt x="17107" y="19735"/>
                  </a:lnTo>
                  <a:lnTo>
                    <a:pt x="16883" y="20203"/>
                  </a:lnTo>
                  <a:lnTo>
                    <a:pt x="16333" y="20814"/>
                  </a:lnTo>
                  <a:lnTo>
                    <a:pt x="15417" y="21568"/>
                  </a:lnTo>
                  <a:lnTo>
                    <a:pt x="14093" y="22484"/>
                  </a:lnTo>
                  <a:lnTo>
                    <a:pt x="13258" y="23014"/>
                  </a:lnTo>
                  <a:lnTo>
                    <a:pt x="7434" y="26028"/>
                  </a:lnTo>
                  <a:lnTo>
                    <a:pt x="1609" y="29062"/>
                  </a:lnTo>
                  <a:lnTo>
                    <a:pt x="1324" y="30080"/>
                  </a:lnTo>
                  <a:lnTo>
                    <a:pt x="835" y="32158"/>
                  </a:lnTo>
                  <a:lnTo>
                    <a:pt x="468" y="34255"/>
                  </a:lnTo>
                  <a:lnTo>
                    <a:pt x="204" y="36373"/>
                  </a:lnTo>
                  <a:lnTo>
                    <a:pt x="41" y="38532"/>
                  </a:lnTo>
                  <a:lnTo>
                    <a:pt x="0" y="40691"/>
                  </a:lnTo>
                  <a:lnTo>
                    <a:pt x="82" y="42870"/>
                  </a:lnTo>
                  <a:lnTo>
                    <a:pt x="285" y="45049"/>
                  </a:lnTo>
                  <a:lnTo>
                    <a:pt x="428" y="46149"/>
                  </a:lnTo>
                  <a:lnTo>
                    <a:pt x="1751" y="45579"/>
                  </a:lnTo>
                  <a:lnTo>
                    <a:pt x="4338" y="44296"/>
                  </a:lnTo>
                  <a:lnTo>
                    <a:pt x="6660" y="42870"/>
                  </a:lnTo>
                  <a:lnTo>
                    <a:pt x="8146" y="41689"/>
                  </a:lnTo>
                  <a:lnTo>
                    <a:pt x="8981" y="40854"/>
                  </a:lnTo>
                  <a:lnTo>
                    <a:pt x="9348" y="40406"/>
                  </a:lnTo>
                  <a:lnTo>
                    <a:pt x="10488" y="38899"/>
                  </a:lnTo>
                  <a:lnTo>
                    <a:pt x="12525" y="36129"/>
                  </a:lnTo>
                  <a:lnTo>
                    <a:pt x="14073" y="34235"/>
                  </a:lnTo>
                  <a:lnTo>
                    <a:pt x="15193" y="33033"/>
                  </a:lnTo>
                  <a:lnTo>
                    <a:pt x="16455" y="31913"/>
                  </a:lnTo>
                  <a:lnTo>
                    <a:pt x="17881" y="30834"/>
                  </a:lnTo>
                  <a:lnTo>
                    <a:pt x="18696" y="30304"/>
                  </a:lnTo>
                  <a:lnTo>
                    <a:pt x="19551" y="29795"/>
                  </a:lnTo>
                  <a:lnTo>
                    <a:pt x="21302" y="28920"/>
                  </a:lnTo>
                  <a:lnTo>
                    <a:pt x="23135" y="28207"/>
                  </a:lnTo>
                  <a:lnTo>
                    <a:pt x="25009" y="27616"/>
                  </a:lnTo>
                  <a:lnTo>
                    <a:pt x="27901" y="26944"/>
                  </a:lnTo>
                  <a:lnTo>
                    <a:pt x="31872" y="26292"/>
                  </a:lnTo>
                  <a:lnTo>
                    <a:pt x="35884" y="25804"/>
                  </a:lnTo>
                  <a:lnTo>
                    <a:pt x="39896" y="25254"/>
                  </a:lnTo>
                  <a:lnTo>
                    <a:pt x="42870" y="24704"/>
                  </a:lnTo>
                  <a:lnTo>
                    <a:pt x="44804" y="24256"/>
                  </a:lnTo>
                  <a:lnTo>
                    <a:pt x="46719" y="23665"/>
                  </a:lnTo>
                  <a:lnTo>
                    <a:pt x="48572" y="22973"/>
                  </a:lnTo>
                  <a:lnTo>
                    <a:pt x="49468" y="22545"/>
                  </a:lnTo>
                  <a:lnTo>
                    <a:pt x="50731" y="21914"/>
                  </a:lnTo>
                  <a:lnTo>
                    <a:pt x="53154" y="20427"/>
                  </a:lnTo>
                  <a:lnTo>
                    <a:pt x="56596" y="17881"/>
                  </a:lnTo>
                  <a:lnTo>
                    <a:pt x="59936" y="15214"/>
                  </a:lnTo>
                  <a:lnTo>
                    <a:pt x="62197" y="13483"/>
                  </a:lnTo>
                  <a:lnTo>
                    <a:pt x="64539" y="11935"/>
                  </a:lnTo>
                  <a:lnTo>
                    <a:pt x="66983" y="10591"/>
                  </a:lnTo>
                  <a:lnTo>
                    <a:pt x="68245" y="10061"/>
                  </a:lnTo>
                  <a:lnTo>
                    <a:pt x="67329" y="9247"/>
                  </a:lnTo>
                  <a:lnTo>
                    <a:pt x="65374" y="7699"/>
                  </a:lnTo>
                  <a:lnTo>
                    <a:pt x="64355" y="6966"/>
                  </a:lnTo>
                  <a:lnTo>
                    <a:pt x="63398" y="7332"/>
                  </a:lnTo>
                  <a:lnTo>
                    <a:pt x="61402" y="7984"/>
                  </a:lnTo>
                  <a:lnTo>
                    <a:pt x="59366" y="8473"/>
                  </a:lnTo>
                  <a:lnTo>
                    <a:pt x="57309" y="8839"/>
                  </a:lnTo>
                  <a:lnTo>
                    <a:pt x="56270" y="8941"/>
                  </a:lnTo>
                  <a:lnTo>
                    <a:pt x="54661" y="9084"/>
                  </a:lnTo>
                  <a:lnTo>
                    <a:pt x="51403" y="9165"/>
                  </a:lnTo>
                  <a:lnTo>
                    <a:pt x="48165" y="9287"/>
                  </a:lnTo>
                  <a:lnTo>
                    <a:pt x="45782" y="9572"/>
                  </a:lnTo>
                  <a:lnTo>
                    <a:pt x="44193" y="9898"/>
                  </a:lnTo>
                  <a:lnTo>
                    <a:pt x="43420" y="10122"/>
                  </a:lnTo>
                  <a:lnTo>
                    <a:pt x="42259" y="10509"/>
                  </a:lnTo>
                  <a:lnTo>
                    <a:pt x="40161" y="11466"/>
                  </a:lnTo>
                  <a:lnTo>
                    <a:pt x="37310" y="13177"/>
                  </a:lnTo>
                  <a:lnTo>
                    <a:pt x="34601" y="14969"/>
                  </a:lnTo>
                  <a:lnTo>
                    <a:pt x="32768" y="16049"/>
                  </a:lnTo>
                  <a:lnTo>
                    <a:pt x="30793" y="16985"/>
                  </a:lnTo>
                  <a:lnTo>
                    <a:pt x="29184" y="17515"/>
                  </a:lnTo>
                  <a:lnTo>
                    <a:pt x="28023" y="17780"/>
                  </a:lnTo>
                  <a:lnTo>
                    <a:pt x="27433" y="17861"/>
                  </a:lnTo>
                  <a:lnTo>
                    <a:pt x="26822" y="17617"/>
                  </a:lnTo>
                  <a:lnTo>
                    <a:pt x="25701" y="16945"/>
                  </a:lnTo>
                  <a:lnTo>
                    <a:pt x="25070" y="16313"/>
                  </a:lnTo>
                  <a:lnTo>
                    <a:pt x="24785" y="15865"/>
                  </a:lnTo>
                  <a:lnTo>
                    <a:pt x="24704" y="15377"/>
                  </a:lnTo>
                  <a:lnTo>
                    <a:pt x="24805" y="14867"/>
                  </a:lnTo>
                  <a:lnTo>
                    <a:pt x="24968" y="14623"/>
                  </a:lnTo>
                  <a:lnTo>
                    <a:pt x="25335" y="14114"/>
                  </a:lnTo>
                  <a:lnTo>
                    <a:pt x="26272" y="13320"/>
                  </a:lnTo>
                  <a:lnTo>
                    <a:pt x="27921" y="12403"/>
                  </a:lnTo>
                  <a:lnTo>
                    <a:pt x="29103" y="11955"/>
                  </a:lnTo>
                  <a:lnTo>
                    <a:pt x="40996" y="7312"/>
                  </a:lnTo>
                  <a:lnTo>
                    <a:pt x="52869" y="2689"/>
                  </a:lnTo>
                  <a:lnTo>
                    <a:pt x="53806" y="2322"/>
                  </a:lnTo>
                  <a:lnTo>
                    <a:pt x="54722" y="1956"/>
                  </a:lnTo>
                  <a:lnTo>
                    <a:pt x="52890" y="1324"/>
                  </a:lnTo>
                  <a:lnTo>
                    <a:pt x="49122" y="347"/>
                  </a:lnTo>
                  <a:lnTo>
                    <a:pt x="47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63"/>
            <p:cNvSpPr/>
            <p:nvPr/>
          </p:nvSpPr>
          <p:spPr>
            <a:xfrm>
              <a:off x="-372515" y="3793325"/>
              <a:ext cx="3344505" cy="1229609"/>
            </a:xfrm>
            <a:custGeom>
              <a:avLst/>
              <a:gdLst/>
              <a:ahLst/>
              <a:cxnLst/>
              <a:rect l="l" t="t" r="r" b="b"/>
              <a:pathLst>
                <a:path w="36619" h="13463" extrusionOk="0">
                  <a:moveTo>
                    <a:pt x="31079" y="1"/>
                  </a:moveTo>
                  <a:lnTo>
                    <a:pt x="29185" y="21"/>
                  </a:lnTo>
                  <a:lnTo>
                    <a:pt x="27963" y="62"/>
                  </a:lnTo>
                  <a:lnTo>
                    <a:pt x="25519" y="286"/>
                  </a:lnTo>
                  <a:lnTo>
                    <a:pt x="23055" y="652"/>
                  </a:lnTo>
                  <a:lnTo>
                    <a:pt x="20611" y="1182"/>
                  </a:lnTo>
                  <a:lnTo>
                    <a:pt x="19369" y="1508"/>
                  </a:lnTo>
                  <a:lnTo>
                    <a:pt x="18167" y="1854"/>
                  </a:lnTo>
                  <a:lnTo>
                    <a:pt x="15805" y="2669"/>
                  </a:lnTo>
                  <a:lnTo>
                    <a:pt x="13524" y="3605"/>
                  </a:lnTo>
                  <a:lnTo>
                    <a:pt x="11324" y="4664"/>
                  </a:lnTo>
                  <a:lnTo>
                    <a:pt x="9206" y="5866"/>
                  </a:lnTo>
                  <a:lnTo>
                    <a:pt x="7190" y="7149"/>
                  </a:lnTo>
                  <a:lnTo>
                    <a:pt x="5255" y="8554"/>
                  </a:lnTo>
                  <a:lnTo>
                    <a:pt x="3422" y="10082"/>
                  </a:lnTo>
                  <a:lnTo>
                    <a:pt x="2547" y="10876"/>
                  </a:lnTo>
                  <a:lnTo>
                    <a:pt x="1243" y="12139"/>
                  </a:lnTo>
                  <a:lnTo>
                    <a:pt x="1" y="13462"/>
                  </a:lnTo>
                  <a:lnTo>
                    <a:pt x="3096" y="12363"/>
                  </a:lnTo>
                  <a:lnTo>
                    <a:pt x="9308" y="10265"/>
                  </a:lnTo>
                  <a:lnTo>
                    <a:pt x="15581" y="8310"/>
                  </a:lnTo>
                  <a:lnTo>
                    <a:pt x="21894" y="6538"/>
                  </a:lnTo>
                  <a:lnTo>
                    <a:pt x="25091" y="5744"/>
                  </a:lnTo>
                  <a:lnTo>
                    <a:pt x="26639" y="5357"/>
                  </a:lnTo>
                  <a:lnTo>
                    <a:pt x="29796" y="4400"/>
                  </a:lnTo>
                  <a:lnTo>
                    <a:pt x="32097" y="3504"/>
                  </a:lnTo>
                  <a:lnTo>
                    <a:pt x="33543" y="2791"/>
                  </a:lnTo>
                  <a:lnTo>
                    <a:pt x="34887" y="1976"/>
                  </a:lnTo>
                  <a:lnTo>
                    <a:pt x="36089" y="1019"/>
                  </a:lnTo>
                  <a:lnTo>
                    <a:pt x="36618" y="490"/>
                  </a:lnTo>
                  <a:lnTo>
                    <a:pt x="34785" y="245"/>
                  </a:lnTo>
                  <a:lnTo>
                    <a:pt x="31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3"/>
            <p:cNvSpPr/>
            <p:nvPr/>
          </p:nvSpPr>
          <p:spPr>
            <a:xfrm>
              <a:off x="862567" y="10022543"/>
              <a:ext cx="4129416" cy="1233354"/>
            </a:xfrm>
            <a:custGeom>
              <a:avLst/>
              <a:gdLst/>
              <a:ahLst/>
              <a:cxnLst/>
              <a:rect l="l" t="t" r="r" b="b"/>
              <a:pathLst>
                <a:path w="45213" h="13504" extrusionOk="0">
                  <a:moveTo>
                    <a:pt x="33217" y="1"/>
                  </a:moveTo>
                  <a:lnTo>
                    <a:pt x="32423" y="62"/>
                  </a:lnTo>
                  <a:lnTo>
                    <a:pt x="31975" y="103"/>
                  </a:lnTo>
                  <a:lnTo>
                    <a:pt x="31079" y="306"/>
                  </a:lnTo>
                  <a:lnTo>
                    <a:pt x="29734" y="775"/>
                  </a:lnTo>
                  <a:lnTo>
                    <a:pt x="27942" y="1691"/>
                  </a:lnTo>
                  <a:lnTo>
                    <a:pt x="26170" y="2811"/>
                  </a:lnTo>
                  <a:lnTo>
                    <a:pt x="23503" y="4726"/>
                  </a:lnTo>
                  <a:lnTo>
                    <a:pt x="20916" y="6538"/>
                  </a:lnTo>
                  <a:lnTo>
                    <a:pt x="19226" y="7557"/>
                  </a:lnTo>
                  <a:lnTo>
                    <a:pt x="18411" y="7943"/>
                  </a:lnTo>
                  <a:lnTo>
                    <a:pt x="17495" y="8330"/>
                  </a:lnTo>
                  <a:lnTo>
                    <a:pt x="15702" y="8901"/>
                  </a:lnTo>
                  <a:lnTo>
                    <a:pt x="13931" y="9308"/>
                  </a:lnTo>
                  <a:lnTo>
                    <a:pt x="12159" y="9552"/>
                  </a:lnTo>
                  <a:lnTo>
                    <a:pt x="9471" y="9715"/>
                  </a:lnTo>
                  <a:lnTo>
                    <a:pt x="5764" y="9634"/>
                  </a:lnTo>
                  <a:lnTo>
                    <a:pt x="3809" y="9573"/>
                  </a:lnTo>
                  <a:lnTo>
                    <a:pt x="2852" y="9532"/>
                  </a:lnTo>
                  <a:lnTo>
                    <a:pt x="1385" y="9573"/>
                  </a:lnTo>
                  <a:lnTo>
                    <a:pt x="449" y="9736"/>
                  </a:lnTo>
                  <a:lnTo>
                    <a:pt x="1" y="9899"/>
                  </a:lnTo>
                  <a:lnTo>
                    <a:pt x="1650" y="10611"/>
                  </a:lnTo>
                  <a:lnTo>
                    <a:pt x="5051" y="11793"/>
                  </a:lnTo>
                  <a:lnTo>
                    <a:pt x="8554" y="12689"/>
                  </a:lnTo>
                  <a:lnTo>
                    <a:pt x="12159" y="13259"/>
                  </a:lnTo>
                  <a:lnTo>
                    <a:pt x="13971" y="13401"/>
                  </a:lnTo>
                  <a:lnTo>
                    <a:pt x="15662" y="13503"/>
                  </a:lnTo>
                  <a:lnTo>
                    <a:pt x="19083" y="13442"/>
                  </a:lnTo>
                  <a:lnTo>
                    <a:pt x="22525" y="13116"/>
                  </a:lnTo>
                  <a:lnTo>
                    <a:pt x="25967" y="12465"/>
                  </a:lnTo>
                  <a:lnTo>
                    <a:pt x="27698" y="12017"/>
                  </a:lnTo>
                  <a:lnTo>
                    <a:pt x="29246" y="11548"/>
                  </a:lnTo>
                  <a:lnTo>
                    <a:pt x="30753" y="11039"/>
                  </a:lnTo>
                  <a:lnTo>
                    <a:pt x="31791" y="10652"/>
                  </a:lnTo>
                  <a:lnTo>
                    <a:pt x="33808" y="9776"/>
                  </a:lnTo>
                  <a:lnTo>
                    <a:pt x="35763" y="8819"/>
                  </a:lnTo>
                  <a:lnTo>
                    <a:pt x="37657" y="7781"/>
                  </a:lnTo>
                  <a:lnTo>
                    <a:pt x="39469" y="6640"/>
                  </a:lnTo>
                  <a:lnTo>
                    <a:pt x="41200" y="5398"/>
                  </a:lnTo>
                  <a:lnTo>
                    <a:pt x="42870" y="4094"/>
                  </a:lnTo>
                  <a:lnTo>
                    <a:pt x="44459" y="2689"/>
                  </a:lnTo>
                  <a:lnTo>
                    <a:pt x="45212" y="1976"/>
                  </a:lnTo>
                  <a:lnTo>
                    <a:pt x="44438" y="1956"/>
                  </a:lnTo>
                  <a:lnTo>
                    <a:pt x="42870" y="1773"/>
                  </a:lnTo>
                  <a:lnTo>
                    <a:pt x="40467" y="1284"/>
                  </a:lnTo>
                  <a:lnTo>
                    <a:pt x="37229" y="490"/>
                  </a:lnTo>
                  <a:lnTo>
                    <a:pt x="34826" y="82"/>
                  </a:lnTo>
                  <a:lnTo>
                    <a:pt x="33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63"/>
            <p:cNvSpPr/>
            <p:nvPr/>
          </p:nvSpPr>
          <p:spPr>
            <a:xfrm>
              <a:off x="4986293" y="10115611"/>
              <a:ext cx="91241" cy="11234"/>
            </a:xfrm>
            <a:custGeom>
              <a:avLst/>
              <a:gdLst/>
              <a:ahLst/>
              <a:cxnLst/>
              <a:rect l="l" t="t" r="r" b="b"/>
              <a:pathLst>
                <a:path w="999" h="123" extrusionOk="0">
                  <a:moveTo>
                    <a:pt x="0" y="0"/>
                  </a:moveTo>
                  <a:lnTo>
                    <a:pt x="896" y="122"/>
                  </a:lnTo>
                  <a:lnTo>
                    <a:pt x="957" y="61"/>
                  </a:lnTo>
                  <a:lnTo>
                    <a:pt x="998" y="21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06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629;p53"/>
          <p:cNvSpPr txBox="1">
            <a:spLocks noGrp="1"/>
          </p:cNvSpPr>
          <p:nvPr>
            <p:ph type="subTitle" idx="1"/>
          </p:nvPr>
        </p:nvSpPr>
        <p:spPr>
          <a:xfrm>
            <a:off x="2102550" y="1701100"/>
            <a:ext cx="6517468" cy="1411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</a:pPr>
            <a:r>
              <a:rPr lang="en-US" dirty="0"/>
              <a:t>As the astronaut has limited resources, he/she must </a:t>
            </a:r>
            <a:r>
              <a:rPr lang="en-US" dirty="0" smtClean="0"/>
              <a:t>:</a:t>
            </a:r>
            <a:endParaRPr lang="en-US" dirty="0"/>
          </a:p>
          <a:p>
            <a:pPr marL="0" lvl="0" indent="0" algn="l"/>
            <a:r>
              <a:rPr lang="en-US" dirty="0" smtClean="0"/>
              <a:t>  Use </a:t>
            </a:r>
            <a:r>
              <a:rPr lang="en-US" dirty="0"/>
              <a:t>available resources to generate new ones (solar panels to generate energy/available water).</a:t>
            </a:r>
          </a:p>
          <a:p>
            <a:pPr marL="0" lvl="0" indent="0" algn="l"/>
            <a:r>
              <a:rPr lang="en-US" dirty="0" smtClean="0"/>
              <a:t>   Create </a:t>
            </a:r>
            <a:r>
              <a:rPr lang="en-US" dirty="0"/>
              <a:t>multifunctional objects </a:t>
            </a:r>
            <a:endParaRPr dirty="0"/>
          </a:p>
        </p:txBody>
      </p:sp>
      <p:sp>
        <p:nvSpPr>
          <p:cNvPr id="19" name="Google Shape;695;p55"/>
          <p:cNvSpPr txBox="1">
            <a:spLocks/>
          </p:cNvSpPr>
          <p:nvPr/>
        </p:nvSpPr>
        <p:spPr>
          <a:xfrm>
            <a:off x="810425" y="763964"/>
            <a:ext cx="4538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nton"/>
              <a:buNone/>
              <a:defRPr sz="26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 b="0" i="0" u="none" strike="noStrike" cap="non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 b="0" i="0" u="none" strike="noStrike" cap="non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 b="0" i="0" u="none" strike="noStrike" cap="non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 b="0" i="0" u="none" strike="noStrike" cap="non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 b="0" i="0" u="none" strike="noStrike" cap="non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 b="0" i="0" u="none" strike="noStrike" cap="non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 b="0" i="0" u="none" strike="noStrike" cap="non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 b="0" i="0" u="none" strike="noStrike" cap="non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r>
              <a:rPr lang="en-GB" dirty="0" smtClean="0"/>
              <a:t> Our Strategy</a:t>
            </a:r>
            <a:endParaRPr lang="en-GB" dirty="0"/>
          </a:p>
        </p:txBody>
      </p:sp>
      <p:pic>
        <p:nvPicPr>
          <p:cNvPr id="20" name="Google Shape;1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02" y="1897897"/>
            <a:ext cx="1711874" cy="347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Sectors</a:t>
            </a:r>
            <a:endParaRPr dirty="0"/>
          </a:p>
        </p:txBody>
      </p:sp>
      <p:sp>
        <p:nvSpPr>
          <p:cNvPr id="885" name="Google Shape;885;p67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 smtClean="0"/>
              <a:t>Work/Items</a:t>
            </a:r>
            <a:endParaRPr dirty="0"/>
          </a:p>
        </p:txBody>
      </p:sp>
      <p:sp>
        <p:nvSpPr>
          <p:cNvPr id="886" name="Google Shape;886;p67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err="1" smtClean="0"/>
              <a:t>Fourniture</a:t>
            </a:r>
            <a:r>
              <a:rPr lang="en-US" dirty="0" smtClean="0"/>
              <a:t>/</a:t>
            </a:r>
            <a:r>
              <a:rPr lang="en-GB" dirty="0" smtClean="0"/>
              <a:t>Items</a:t>
            </a:r>
            <a:endParaRPr lang="en-GB" dirty="0"/>
          </a:p>
          <a:p>
            <a:pPr marL="0" lvl="0" indent="0"/>
            <a:endParaRPr dirty="0"/>
          </a:p>
        </p:txBody>
      </p:sp>
      <p:sp>
        <p:nvSpPr>
          <p:cNvPr id="887" name="Google Shape;887;p67"/>
          <p:cNvSpPr txBox="1">
            <a:spLocks noGrp="1"/>
          </p:cNvSpPr>
          <p:nvPr>
            <p:ph type="subTitle" idx="6"/>
          </p:nvPr>
        </p:nvSpPr>
        <p:spPr>
          <a:xfrm>
            <a:off x="6192600" y="1791579"/>
            <a:ext cx="259382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Quality of life &amp; Health &amp; </a:t>
            </a:r>
            <a:r>
              <a:rPr lang="en-US" dirty="0" err="1" smtClean="0"/>
              <a:t>Higiene</a:t>
            </a:r>
            <a:r>
              <a:rPr lang="en-US" dirty="0" smtClean="0"/>
              <a:t>/</a:t>
            </a:r>
            <a:r>
              <a:rPr lang="en-GB" dirty="0" smtClean="0"/>
              <a:t>Items</a:t>
            </a:r>
            <a:endParaRPr lang="en-GB" dirty="0"/>
          </a:p>
          <a:p>
            <a:pPr marL="0" lvl="0" indent="0"/>
            <a:endParaRPr dirty="0"/>
          </a:p>
        </p:txBody>
      </p:sp>
      <p:grpSp>
        <p:nvGrpSpPr>
          <p:cNvPr id="888" name="Google Shape;888;p67"/>
          <p:cNvGrpSpPr/>
          <p:nvPr/>
        </p:nvGrpSpPr>
        <p:grpSpPr>
          <a:xfrm>
            <a:off x="5248346" y="-2512885"/>
            <a:ext cx="3956065" cy="3955238"/>
            <a:chOff x="5248346" y="-2512885"/>
            <a:chExt cx="3956065" cy="3955238"/>
          </a:xfrm>
        </p:grpSpPr>
        <p:sp>
          <p:nvSpPr>
            <p:cNvPr id="889" name="Google Shape;889;p67"/>
            <p:cNvSpPr/>
            <p:nvPr/>
          </p:nvSpPr>
          <p:spPr>
            <a:xfrm rot="10800000">
              <a:off x="5605227" y="-2338379"/>
              <a:ext cx="2701096" cy="671412"/>
            </a:xfrm>
            <a:custGeom>
              <a:avLst/>
              <a:gdLst/>
              <a:ahLst/>
              <a:cxnLst/>
              <a:rect l="l" t="t" r="r" b="b"/>
              <a:pathLst>
                <a:path w="55802" h="13870" extrusionOk="0">
                  <a:moveTo>
                    <a:pt x="55802" y="1"/>
                  </a:moveTo>
                  <a:lnTo>
                    <a:pt x="54213" y="367"/>
                  </a:lnTo>
                  <a:lnTo>
                    <a:pt x="50975" y="775"/>
                  </a:lnTo>
                  <a:lnTo>
                    <a:pt x="49387" y="876"/>
                  </a:lnTo>
                  <a:lnTo>
                    <a:pt x="48124" y="917"/>
                  </a:lnTo>
                  <a:lnTo>
                    <a:pt x="45639" y="795"/>
                  </a:lnTo>
                  <a:lnTo>
                    <a:pt x="41974" y="388"/>
                  </a:lnTo>
                  <a:lnTo>
                    <a:pt x="38410" y="82"/>
                  </a:lnTo>
                  <a:lnTo>
                    <a:pt x="36088" y="102"/>
                  </a:lnTo>
                  <a:lnTo>
                    <a:pt x="34357" y="326"/>
                  </a:lnTo>
                  <a:lnTo>
                    <a:pt x="33237" y="571"/>
                  </a:lnTo>
                  <a:lnTo>
                    <a:pt x="32117" y="937"/>
                  </a:lnTo>
                  <a:lnTo>
                    <a:pt x="30997" y="1426"/>
                  </a:lnTo>
                  <a:lnTo>
                    <a:pt x="30447" y="1732"/>
                  </a:lnTo>
                  <a:lnTo>
                    <a:pt x="27718" y="3361"/>
                  </a:lnTo>
                  <a:lnTo>
                    <a:pt x="23563" y="5846"/>
                  </a:lnTo>
                  <a:lnTo>
                    <a:pt x="21425" y="6905"/>
                  </a:lnTo>
                  <a:lnTo>
                    <a:pt x="19979" y="7495"/>
                  </a:lnTo>
                  <a:lnTo>
                    <a:pt x="19225" y="7740"/>
                  </a:lnTo>
                  <a:lnTo>
                    <a:pt x="18533" y="7923"/>
                  </a:lnTo>
                  <a:lnTo>
                    <a:pt x="17087" y="8167"/>
                  </a:lnTo>
                  <a:lnTo>
                    <a:pt x="14847" y="8269"/>
                  </a:lnTo>
                  <a:lnTo>
                    <a:pt x="11792" y="8126"/>
                  </a:lnTo>
                  <a:lnTo>
                    <a:pt x="8757" y="7984"/>
                  </a:lnTo>
                  <a:lnTo>
                    <a:pt x="7291" y="8004"/>
                  </a:lnTo>
                  <a:lnTo>
                    <a:pt x="6334" y="8086"/>
                  </a:lnTo>
                  <a:lnTo>
                    <a:pt x="4481" y="8554"/>
                  </a:lnTo>
                  <a:lnTo>
                    <a:pt x="2648" y="9308"/>
                  </a:lnTo>
                  <a:lnTo>
                    <a:pt x="876" y="10285"/>
                  </a:lnTo>
                  <a:lnTo>
                    <a:pt x="0" y="10835"/>
                  </a:lnTo>
                  <a:lnTo>
                    <a:pt x="1324" y="11670"/>
                  </a:lnTo>
                  <a:lnTo>
                    <a:pt x="4094" y="13198"/>
                  </a:lnTo>
                  <a:lnTo>
                    <a:pt x="5540" y="13870"/>
                  </a:lnTo>
                  <a:lnTo>
                    <a:pt x="5988" y="13707"/>
                  </a:lnTo>
                  <a:lnTo>
                    <a:pt x="6924" y="13544"/>
                  </a:lnTo>
                  <a:lnTo>
                    <a:pt x="8391" y="13503"/>
                  </a:lnTo>
                  <a:lnTo>
                    <a:pt x="9348" y="13544"/>
                  </a:lnTo>
                  <a:lnTo>
                    <a:pt x="11303" y="13605"/>
                  </a:lnTo>
                  <a:lnTo>
                    <a:pt x="15010" y="13686"/>
                  </a:lnTo>
                  <a:lnTo>
                    <a:pt x="17698" y="13523"/>
                  </a:lnTo>
                  <a:lnTo>
                    <a:pt x="19470" y="13279"/>
                  </a:lnTo>
                  <a:lnTo>
                    <a:pt x="21241" y="12872"/>
                  </a:lnTo>
                  <a:lnTo>
                    <a:pt x="23034" y="12301"/>
                  </a:lnTo>
                  <a:lnTo>
                    <a:pt x="23950" y="11914"/>
                  </a:lnTo>
                  <a:lnTo>
                    <a:pt x="24765" y="11528"/>
                  </a:lnTo>
                  <a:lnTo>
                    <a:pt x="26455" y="10509"/>
                  </a:lnTo>
                  <a:lnTo>
                    <a:pt x="29042" y="8697"/>
                  </a:lnTo>
                  <a:lnTo>
                    <a:pt x="31709" y="6782"/>
                  </a:lnTo>
                  <a:lnTo>
                    <a:pt x="33481" y="5662"/>
                  </a:lnTo>
                  <a:lnTo>
                    <a:pt x="35273" y="4746"/>
                  </a:lnTo>
                  <a:lnTo>
                    <a:pt x="36618" y="4277"/>
                  </a:lnTo>
                  <a:lnTo>
                    <a:pt x="37514" y="4074"/>
                  </a:lnTo>
                  <a:lnTo>
                    <a:pt x="37962" y="4033"/>
                  </a:lnTo>
                  <a:lnTo>
                    <a:pt x="38756" y="3972"/>
                  </a:lnTo>
                  <a:lnTo>
                    <a:pt x="40365" y="4053"/>
                  </a:lnTo>
                  <a:lnTo>
                    <a:pt x="42768" y="4461"/>
                  </a:lnTo>
                  <a:lnTo>
                    <a:pt x="46006" y="5255"/>
                  </a:lnTo>
                  <a:lnTo>
                    <a:pt x="48409" y="5744"/>
                  </a:lnTo>
                  <a:lnTo>
                    <a:pt x="49977" y="5927"/>
                  </a:lnTo>
                  <a:lnTo>
                    <a:pt x="50751" y="5947"/>
                  </a:lnTo>
                  <a:lnTo>
                    <a:pt x="51179" y="5520"/>
                  </a:lnTo>
                  <a:lnTo>
                    <a:pt x="51586" y="5112"/>
                  </a:lnTo>
                  <a:lnTo>
                    <a:pt x="50690" y="4990"/>
                  </a:lnTo>
                  <a:lnTo>
                    <a:pt x="51199" y="4990"/>
                  </a:lnTo>
                  <a:lnTo>
                    <a:pt x="51688" y="5011"/>
                  </a:lnTo>
                  <a:lnTo>
                    <a:pt x="52808" y="3829"/>
                  </a:lnTo>
                  <a:lnTo>
                    <a:pt x="54865" y="1324"/>
                  </a:lnTo>
                  <a:lnTo>
                    <a:pt x="55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67"/>
            <p:cNvSpPr/>
            <p:nvPr/>
          </p:nvSpPr>
          <p:spPr>
            <a:xfrm rot="10800000">
              <a:off x="6089219" y="554028"/>
              <a:ext cx="1919403" cy="770018"/>
            </a:xfrm>
            <a:custGeom>
              <a:avLst/>
              <a:gdLst/>
              <a:ahLst/>
              <a:cxnLst/>
              <a:rect l="l" t="t" r="r" b="b"/>
              <a:pathLst>
                <a:path w="39653" h="15907" extrusionOk="0">
                  <a:moveTo>
                    <a:pt x="30019" y="1"/>
                  </a:moveTo>
                  <a:lnTo>
                    <a:pt x="29103" y="367"/>
                  </a:lnTo>
                  <a:lnTo>
                    <a:pt x="28166" y="734"/>
                  </a:lnTo>
                  <a:lnTo>
                    <a:pt x="16293" y="5357"/>
                  </a:lnTo>
                  <a:lnTo>
                    <a:pt x="4400" y="10000"/>
                  </a:lnTo>
                  <a:lnTo>
                    <a:pt x="3218" y="10448"/>
                  </a:lnTo>
                  <a:lnTo>
                    <a:pt x="1569" y="11365"/>
                  </a:lnTo>
                  <a:lnTo>
                    <a:pt x="632" y="12159"/>
                  </a:lnTo>
                  <a:lnTo>
                    <a:pt x="265" y="12668"/>
                  </a:lnTo>
                  <a:lnTo>
                    <a:pt x="102" y="12912"/>
                  </a:lnTo>
                  <a:lnTo>
                    <a:pt x="1" y="13422"/>
                  </a:lnTo>
                  <a:lnTo>
                    <a:pt x="82" y="13910"/>
                  </a:lnTo>
                  <a:lnTo>
                    <a:pt x="367" y="14358"/>
                  </a:lnTo>
                  <a:lnTo>
                    <a:pt x="998" y="14990"/>
                  </a:lnTo>
                  <a:lnTo>
                    <a:pt x="2119" y="15662"/>
                  </a:lnTo>
                  <a:lnTo>
                    <a:pt x="2730" y="15906"/>
                  </a:lnTo>
                  <a:lnTo>
                    <a:pt x="3320" y="15825"/>
                  </a:lnTo>
                  <a:lnTo>
                    <a:pt x="4481" y="15560"/>
                  </a:lnTo>
                  <a:lnTo>
                    <a:pt x="6090" y="15030"/>
                  </a:lnTo>
                  <a:lnTo>
                    <a:pt x="8065" y="14094"/>
                  </a:lnTo>
                  <a:lnTo>
                    <a:pt x="9898" y="13014"/>
                  </a:lnTo>
                  <a:lnTo>
                    <a:pt x="12607" y="11222"/>
                  </a:lnTo>
                  <a:lnTo>
                    <a:pt x="15458" y="9511"/>
                  </a:lnTo>
                  <a:lnTo>
                    <a:pt x="17556" y="8554"/>
                  </a:lnTo>
                  <a:lnTo>
                    <a:pt x="18717" y="8167"/>
                  </a:lnTo>
                  <a:lnTo>
                    <a:pt x="19490" y="7943"/>
                  </a:lnTo>
                  <a:lnTo>
                    <a:pt x="21079" y="7617"/>
                  </a:lnTo>
                  <a:lnTo>
                    <a:pt x="23462" y="7332"/>
                  </a:lnTo>
                  <a:lnTo>
                    <a:pt x="26700" y="7210"/>
                  </a:lnTo>
                  <a:lnTo>
                    <a:pt x="29958" y="7129"/>
                  </a:lnTo>
                  <a:lnTo>
                    <a:pt x="31567" y="6986"/>
                  </a:lnTo>
                  <a:lnTo>
                    <a:pt x="32606" y="6884"/>
                  </a:lnTo>
                  <a:lnTo>
                    <a:pt x="34663" y="6518"/>
                  </a:lnTo>
                  <a:lnTo>
                    <a:pt x="36699" y="6029"/>
                  </a:lnTo>
                  <a:lnTo>
                    <a:pt x="38695" y="5377"/>
                  </a:lnTo>
                  <a:lnTo>
                    <a:pt x="39652" y="5011"/>
                  </a:lnTo>
                  <a:lnTo>
                    <a:pt x="38532" y="4237"/>
                  </a:lnTo>
                  <a:lnTo>
                    <a:pt x="36211" y="2831"/>
                  </a:lnTo>
                  <a:lnTo>
                    <a:pt x="33807" y="1569"/>
                  </a:lnTo>
                  <a:lnTo>
                    <a:pt x="31303" y="469"/>
                  </a:lnTo>
                  <a:lnTo>
                    <a:pt x="3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7"/>
            <p:cNvSpPr/>
            <p:nvPr/>
          </p:nvSpPr>
          <p:spPr>
            <a:xfrm rot="10800000">
              <a:off x="5690013" y="-1005560"/>
              <a:ext cx="3493728" cy="1937220"/>
            </a:xfrm>
            <a:custGeom>
              <a:avLst/>
              <a:gdLst/>
              <a:ahLst/>
              <a:cxnLst/>
              <a:rect l="l" t="t" r="r" b="b"/>
              <a:pathLst>
                <a:path w="72177" h="40019" extrusionOk="0">
                  <a:moveTo>
                    <a:pt x="67818" y="0"/>
                  </a:moveTo>
                  <a:lnTo>
                    <a:pt x="66556" y="530"/>
                  </a:lnTo>
                  <a:lnTo>
                    <a:pt x="64112" y="1874"/>
                  </a:lnTo>
                  <a:lnTo>
                    <a:pt x="61770" y="3422"/>
                  </a:lnTo>
                  <a:lnTo>
                    <a:pt x="59509" y="5153"/>
                  </a:lnTo>
                  <a:lnTo>
                    <a:pt x="56169" y="7820"/>
                  </a:lnTo>
                  <a:lnTo>
                    <a:pt x="52727" y="10366"/>
                  </a:lnTo>
                  <a:lnTo>
                    <a:pt x="50304" y="11853"/>
                  </a:lnTo>
                  <a:lnTo>
                    <a:pt x="49041" y="12484"/>
                  </a:lnTo>
                  <a:lnTo>
                    <a:pt x="48145" y="12912"/>
                  </a:lnTo>
                  <a:lnTo>
                    <a:pt x="46292" y="13604"/>
                  </a:lnTo>
                  <a:lnTo>
                    <a:pt x="44377" y="14195"/>
                  </a:lnTo>
                  <a:lnTo>
                    <a:pt x="42443" y="14643"/>
                  </a:lnTo>
                  <a:lnTo>
                    <a:pt x="39469" y="15193"/>
                  </a:lnTo>
                  <a:lnTo>
                    <a:pt x="35457" y="15743"/>
                  </a:lnTo>
                  <a:lnTo>
                    <a:pt x="31445" y="16231"/>
                  </a:lnTo>
                  <a:lnTo>
                    <a:pt x="27474" y="16883"/>
                  </a:lnTo>
                  <a:lnTo>
                    <a:pt x="24582" y="17555"/>
                  </a:lnTo>
                  <a:lnTo>
                    <a:pt x="22708" y="18146"/>
                  </a:lnTo>
                  <a:lnTo>
                    <a:pt x="20875" y="18859"/>
                  </a:lnTo>
                  <a:lnTo>
                    <a:pt x="19124" y="19734"/>
                  </a:lnTo>
                  <a:lnTo>
                    <a:pt x="18269" y="20243"/>
                  </a:lnTo>
                  <a:lnTo>
                    <a:pt x="17454" y="20773"/>
                  </a:lnTo>
                  <a:lnTo>
                    <a:pt x="16028" y="21852"/>
                  </a:lnTo>
                  <a:lnTo>
                    <a:pt x="14766" y="22972"/>
                  </a:lnTo>
                  <a:lnTo>
                    <a:pt x="13646" y="24174"/>
                  </a:lnTo>
                  <a:lnTo>
                    <a:pt x="12098" y="26068"/>
                  </a:lnTo>
                  <a:lnTo>
                    <a:pt x="10061" y="28838"/>
                  </a:lnTo>
                  <a:lnTo>
                    <a:pt x="8921" y="30345"/>
                  </a:lnTo>
                  <a:lnTo>
                    <a:pt x="8554" y="30793"/>
                  </a:lnTo>
                  <a:lnTo>
                    <a:pt x="7719" y="31628"/>
                  </a:lnTo>
                  <a:lnTo>
                    <a:pt x="6233" y="32809"/>
                  </a:lnTo>
                  <a:lnTo>
                    <a:pt x="3911" y="34235"/>
                  </a:lnTo>
                  <a:lnTo>
                    <a:pt x="1324" y="35518"/>
                  </a:lnTo>
                  <a:lnTo>
                    <a:pt x="1" y="36088"/>
                  </a:lnTo>
                  <a:lnTo>
                    <a:pt x="143" y="37065"/>
                  </a:lnTo>
                  <a:lnTo>
                    <a:pt x="530" y="39020"/>
                  </a:lnTo>
                  <a:lnTo>
                    <a:pt x="775" y="40018"/>
                  </a:lnTo>
                  <a:lnTo>
                    <a:pt x="2770" y="39489"/>
                  </a:lnTo>
                  <a:lnTo>
                    <a:pt x="5723" y="38532"/>
                  </a:lnTo>
                  <a:lnTo>
                    <a:pt x="7617" y="37778"/>
                  </a:lnTo>
                  <a:lnTo>
                    <a:pt x="9430" y="36882"/>
                  </a:lnTo>
                  <a:lnTo>
                    <a:pt x="11141" y="35843"/>
                  </a:lnTo>
                  <a:lnTo>
                    <a:pt x="12729" y="34662"/>
                  </a:lnTo>
                  <a:lnTo>
                    <a:pt x="14175" y="33277"/>
                  </a:lnTo>
                  <a:lnTo>
                    <a:pt x="14827" y="32483"/>
                  </a:lnTo>
                  <a:lnTo>
                    <a:pt x="15356" y="31791"/>
                  </a:lnTo>
                  <a:lnTo>
                    <a:pt x="16354" y="30304"/>
                  </a:lnTo>
                  <a:lnTo>
                    <a:pt x="17739" y="28003"/>
                  </a:lnTo>
                  <a:lnTo>
                    <a:pt x="19165" y="25885"/>
                  </a:lnTo>
                  <a:lnTo>
                    <a:pt x="20265" y="24683"/>
                  </a:lnTo>
                  <a:lnTo>
                    <a:pt x="21181" y="23950"/>
                  </a:lnTo>
                  <a:lnTo>
                    <a:pt x="21853" y="23543"/>
                  </a:lnTo>
                  <a:lnTo>
                    <a:pt x="22586" y="23217"/>
                  </a:lnTo>
                  <a:lnTo>
                    <a:pt x="23401" y="23013"/>
                  </a:lnTo>
                  <a:lnTo>
                    <a:pt x="23829" y="22932"/>
                  </a:lnTo>
                  <a:lnTo>
                    <a:pt x="26904" y="22463"/>
                  </a:lnTo>
                  <a:lnTo>
                    <a:pt x="33747" y="21241"/>
                  </a:lnTo>
                  <a:lnTo>
                    <a:pt x="37922" y="20569"/>
                  </a:lnTo>
                  <a:lnTo>
                    <a:pt x="39449" y="20386"/>
                  </a:lnTo>
                  <a:lnTo>
                    <a:pt x="41200" y="20203"/>
                  </a:lnTo>
                  <a:lnTo>
                    <a:pt x="44357" y="19653"/>
                  </a:lnTo>
                  <a:lnTo>
                    <a:pt x="47127" y="18960"/>
                  </a:lnTo>
                  <a:lnTo>
                    <a:pt x="49571" y="18085"/>
                  </a:lnTo>
                  <a:lnTo>
                    <a:pt x="51750" y="17107"/>
                  </a:lnTo>
                  <a:lnTo>
                    <a:pt x="53685" y="16028"/>
                  </a:lnTo>
                  <a:lnTo>
                    <a:pt x="55456" y="14867"/>
                  </a:lnTo>
                  <a:lnTo>
                    <a:pt x="57065" y="13645"/>
                  </a:lnTo>
                  <a:lnTo>
                    <a:pt x="59346" y="11792"/>
                  </a:lnTo>
                  <a:lnTo>
                    <a:pt x="62360" y="9328"/>
                  </a:lnTo>
                  <a:lnTo>
                    <a:pt x="64825" y="7637"/>
                  </a:lnTo>
                  <a:lnTo>
                    <a:pt x="66637" y="6599"/>
                  </a:lnTo>
                  <a:lnTo>
                    <a:pt x="68653" y="5702"/>
                  </a:lnTo>
                  <a:lnTo>
                    <a:pt x="70914" y="4908"/>
                  </a:lnTo>
                  <a:lnTo>
                    <a:pt x="72176" y="4603"/>
                  </a:lnTo>
                  <a:lnTo>
                    <a:pt x="71158" y="3381"/>
                  </a:lnTo>
                  <a:lnTo>
                    <a:pt x="68979" y="1079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7"/>
            <p:cNvSpPr/>
            <p:nvPr/>
          </p:nvSpPr>
          <p:spPr>
            <a:xfrm rot="10800000">
              <a:off x="8376295" y="11825"/>
              <a:ext cx="750277" cy="554121"/>
            </a:xfrm>
            <a:custGeom>
              <a:avLst/>
              <a:gdLst/>
              <a:ahLst/>
              <a:cxnLst/>
              <a:rect l="l" t="t" r="r" b="b"/>
              <a:pathLst>
                <a:path w="15500" h="11447" extrusionOk="0">
                  <a:moveTo>
                    <a:pt x="5337" y="1"/>
                  </a:moveTo>
                  <a:lnTo>
                    <a:pt x="4461" y="1345"/>
                  </a:lnTo>
                  <a:lnTo>
                    <a:pt x="2913" y="4094"/>
                  </a:lnTo>
                  <a:lnTo>
                    <a:pt x="1589" y="6966"/>
                  </a:lnTo>
                  <a:lnTo>
                    <a:pt x="469" y="9919"/>
                  </a:lnTo>
                  <a:lnTo>
                    <a:pt x="1" y="11446"/>
                  </a:lnTo>
                  <a:lnTo>
                    <a:pt x="5826" y="8412"/>
                  </a:lnTo>
                  <a:lnTo>
                    <a:pt x="11650" y="5398"/>
                  </a:lnTo>
                  <a:lnTo>
                    <a:pt x="12485" y="4868"/>
                  </a:lnTo>
                  <a:lnTo>
                    <a:pt x="13809" y="3952"/>
                  </a:lnTo>
                  <a:lnTo>
                    <a:pt x="14725" y="3198"/>
                  </a:lnTo>
                  <a:lnTo>
                    <a:pt x="15275" y="2587"/>
                  </a:lnTo>
                  <a:lnTo>
                    <a:pt x="15499" y="2119"/>
                  </a:lnTo>
                  <a:lnTo>
                    <a:pt x="15458" y="1752"/>
                  </a:lnTo>
                  <a:lnTo>
                    <a:pt x="15153" y="1487"/>
                  </a:lnTo>
                  <a:lnTo>
                    <a:pt x="14664" y="1304"/>
                  </a:lnTo>
                  <a:lnTo>
                    <a:pt x="13646" y="1141"/>
                  </a:lnTo>
                  <a:lnTo>
                    <a:pt x="11915" y="1121"/>
                  </a:lnTo>
                  <a:lnTo>
                    <a:pt x="10143" y="1162"/>
                  </a:lnTo>
                  <a:lnTo>
                    <a:pt x="8616" y="1162"/>
                  </a:lnTo>
                  <a:lnTo>
                    <a:pt x="8066" y="1121"/>
                  </a:lnTo>
                  <a:lnTo>
                    <a:pt x="7373" y="978"/>
                  </a:lnTo>
                  <a:lnTo>
                    <a:pt x="5968" y="408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7"/>
            <p:cNvSpPr/>
            <p:nvPr/>
          </p:nvSpPr>
          <p:spPr>
            <a:xfrm rot="10800000">
              <a:off x="5459302" y="-1979563"/>
              <a:ext cx="3327118" cy="2549429"/>
            </a:xfrm>
            <a:custGeom>
              <a:avLst/>
              <a:gdLst/>
              <a:ahLst/>
              <a:cxnLst/>
              <a:rect l="l" t="t" r="r" b="b"/>
              <a:pathLst>
                <a:path w="68735" h="52666" extrusionOk="0">
                  <a:moveTo>
                    <a:pt x="66107" y="0"/>
                  </a:moveTo>
                  <a:lnTo>
                    <a:pt x="65374" y="448"/>
                  </a:lnTo>
                  <a:lnTo>
                    <a:pt x="63948" y="1446"/>
                  </a:lnTo>
                  <a:lnTo>
                    <a:pt x="62584" y="2627"/>
                  </a:lnTo>
                  <a:lnTo>
                    <a:pt x="61219" y="3910"/>
                  </a:lnTo>
                  <a:lnTo>
                    <a:pt x="57940" y="7454"/>
                  </a:lnTo>
                  <a:lnTo>
                    <a:pt x="54050" y="11975"/>
                  </a:lnTo>
                  <a:lnTo>
                    <a:pt x="52075" y="14073"/>
                  </a:lnTo>
                  <a:lnTo>
                    <a:pt x="50710" y="15376"/>
                  </a:lnTo>
                  <a:lnTo>
                    <a:pt x="49326" y="16537"/>
                  </a:lnTo>
                  <a:lnTo>
                    <a:pt x="47900" y="17576"/>
                  </a:lnTo>
                  <a:lnTo>
                    <a:pt x="46434" y="18431"/>
                  </a:lnTo>
                  <a:lnTo>
                    <a:pt x="44906" y="19083"/>
                  </a:lnTo>
                  <a:lnTo>
                    <a:pt x="44112" y="19307"/>
                  </a:lnTo>
                  <a:lnTo>
                    <a:pt x="42788" y="19592"/>
                  </a:lnTo>
                  <a:lnTo>
                    <a:pt x="39550" y="19999"/>
                  </a:lnTo>
                  <a:lnTo>
                    <a:pt x="37269" y="20447"/>
                  </a:lnTo>
                  <a:lnTo>
                    <a:pt x="36068" y="20916"/>
                  </a:lnTo>
                  <a:lnTo>
                    <a:pt x="35436" y="21404"/>
                  </a:lnTo>
                  <a:lnTo>
                    <a:pt x="35172" y="21791"/>
                  </a:lnTo>
                  <a:lnTo>
                    <a:pt x="35029" y="22260"/>
                  </a:lnTo>
                  <a:lnTo>
                    <a:pt x="35070" y="22789"/>
                  </a:lnTo>
                  <a:lnTo>
                    <a:pt x="35172" y="23095"/>
                  </a:lnTo>
                  <a:lnTo>
                    <a:pt x="35396" y="23685"/>
                  </a:lnTo>
                  <a:lnTo>
                    <a:pt x="35966" y="24581"/>
                  </a:lnTo>
                  <a:lnTo>
                    <a:pt x="36658" y="25213"/>
                  </a:lnTo>
                  <a:lnTo>
                    <a:pt x="37493" y="25661"/>
                  </a:lnTo>
                  <a:lnTo>
                    <a:pt x="38960" y="26150"/>
                  </a:lnTo>
                  <a:lnTo>
                    <a:pt x="40731" y="26659"/>
                  </a:lnTo>
                  <a:lnTo>
                    <a:pt x="42075" y="27127"/>
                  </a:lnTo>
                  <a:lnTo>
                    <a:pt x="42788" y="27433"/>
                  </a:lnTo>
                  <a:lnTo>
                    <a:pt x="43155" y="27616"/>
                  </a:lnTo>
                  <a:lnTo>
                    <a:pt x="43664" y="27962"/>
                  </a:lnTo>
                  <a:lnTo>
                    <a:pt x="43949" y="28288"/>
                  </a:lnTo>
                  <a:lnTo>
                    <a:pt x="43990" y="28614"/>
                  </a:lnTo>
                  <a:lnTo>
                    <a:pt x="43847" y="28899"/>
                  </a:lnTo>
                  <a:lnTo>
                    <a:pt x="43521" y="29164"/>
                  </a:lnTo>
                  <a:lnTo>
                    <a:pt x="42809" y="29551"/>
                  </a:lnTo>
                  <a:lnTo>
                    <a:pt x="40691" y="30223"/>
                  </a:lnTo>
                  <a:lnTo>
                    <a:pt x="37534" y="30895"/>
                  </a:lnTo>
                  <a:lnTo>
                    <a:pt x="36353" y="31139"/>
                  </a:lnTo>
                  <a:lnTo>
                    <a:pt x="35355" y="31343"/>
                  </a:lnTo>
                  <a:lnTo>
                    <a:pt x="33298" y="31546"/>
                  </a:lnTo>
                  <a:lnTo>
                    <a:pt x="30182" y="31648"/>
                  </a:lnTo>
                  <a:lnTo>
                    <a:pt x="28125" y="31832"/>
                  </a:lnTo>
                  <a:lnTo>
                    <a:pt x="27127" y="31995"/>
                  </a:lnTo>
                  <a:lnTo>
                    <a:pt x="25192" y="32443"/>
                  </a:lnTo>
                  <a:lnTo>
                    <a:pt x="23298" y="33094"/>
                  </a:lnTo>
                  <a:lnTo>
                    <a:pt x="21465" y="33889"/>
                  </a:lnTo>
                  <a:lnTo>
                    <a:pt x="19673" y="34825"/>
                  </a:lnTo>
                  <a:lnTo>
                    <a:pt x="17922" y="35884"/>
                  </a:lnTo>
                  <a:lnTo>
                    <a:pt x="15335" y="37615"/>
                  </a:lnTo>
                  <a:lnTo>
                    <a:pt x="10305" y="41383"/>
                  </a:lnTo>
                  <a:lnTo>
                    <a:pt x="5254" y="45049"/>
                  </a:lnTo>
                  <a:lnTo>
                    <a:pt x="2668" y="46617"/>
                  </a:lnTo>
                  <a:lnTo>
                    <a:pt x="896" y="47533"/>
                  </a:lnTo>
                  <a:lnTo>
                    <a:pt x="0" y="47941"/>
                  </a:lnTo>
                  <a:lnTo>
                    <a:pt x="998" y="49183"/>
                  </a:lnTo>
                  <a:lnTo>
                    <a:pt x="3177" y="51566"/>
                  </a:lnTo>
                  <a:lnTo>
                    <a:pt x="4318" y="52666"/>
                  </a:lnTo>
                  <a:lnTo>
                    <a:pt x="4501" y="52523"/>
                  </a:lnTo>
                  <a:lnTo>
                    <a:pt x="4867" y="52075"/>
                  </a:lnTo>
                  <a:lnTo>
                    <a:pt x="5478" y="51158"/>
                  </a:lnTo>
                  <a:lnTo>
                    <a:pt x="6476" y="49529"/>
                  </a:lnTo>
                  <a:lnTo>
                    <a:pt x="7454" y="48185"/>
                  </a:lnTo>
                  <a:lnTo>
                    <a:pt x="8228" y="47269"/>
                  </a:lnTo>
                  <a:lnTo>
                    <a:pt x="9144" y="46413"/>
                  </a:lnTo>
                  <a:lnTo>
                    <a:pt x="10203" y="45599"/>
                  </a:lnTo>
                  <a:lnTo>
                    <a:pt x="11425" y="44886"/>
                  </a:lnTo>
                  <a:lnTo>
                    <a:pt x="12830" y="44316"/>
                  </a:lnTo>
                  <a:lnTo>
                    <a:pt x="14439" y="43888"/>
                  </a:lnTo>
                  <a:lnTo>
                    <a:pt x="16252" y="43664"/>
                  </a:lnTo>
                  <a:lnTo>
                    <a:pt x="18309" y="43664"/>
                  </a:lnTo>
                  <a:lnTo>
                    <a:pt x="20590" y="43908"/>
                  </a:lnTo>
                  <a:lnTo>
                    <a:pt x="21852" y="44132"/>
                  </a:lnTo>
                  <a:lnTo>
                    <a:pt x="22708" y="44295"/>
                  </a:lnTo>
                  <a:lnTo>
                    <a:pt x="24296" y="44397"/>
                  </a:lnTo>
                  <a:lnTo>
                    <a:pt x="25742" y="44275"/>
                  </a:lnTo>
                  <a:lnTo>
                    <a:pt x="27086" y="43949"/>
                  </a:lnTo>
                  <a:lnTo>
                    <a:pt x="28329" y="43440"/>
                  </a:lnTo>
                  <a:lnTo>
                    <a:pt x="29510" y="42788"/>
                  </a:lnTo>
                  <a:lnTo>
                    <a:pt x="31180" y="41587"/>
                  </a:lnTo>
                  <a:lnTo>
                    <a:pt x="34377" y="38654"/>
                  </a:lnTo>
                  <a:lnTo>
                    <a:pt x="37310" y="36129"/>
                  </a:lnTo>
                  <a:lnTo>
                    <a:pt x="38613" y="35192"/>
                  </a:lnTo>
                  <a:lnTo>
                    <a:pt x="40019" y="34357"/>
                  </a:lnTo>
                  <a:lnTo>
                    <a:pt x="41546" y="33624"/>
                  </a:lnTo>
                  <a:lnTo>
                    <a:pt x="42361" y="33298"/>
                  </a:lnTo>
                  <a:lnTo>
                    <a:pt x="44132" y="32707"/>
                  </a:lnTo>
                  <a:lnTo>
                    <a:pt x="47615" y="31832"/>
                  </a:lnTo>
                  <a:lnTo>
                    <a:pt x="51077" y="31139"/>
                  </a:lnTo>
                  <a:lnTo>
                    <a:pt x="54600" y="30386"/>
                  </a:lnTo>
                  <a:lnTo>
                    <a:pt x="56392" y="29876"/>
                  </a:lnTo>
                  <a:lnTo>
                    <a:pt x="58246" y="29347"/>
                  </a:lnTo>
                  <a:lnTo>
                    <a:pt x="60995" y="28492"/>
                  </a:lnTo>
                  <a:lnTo>
                    <a:pt x="62726" y="27799"/>
                  </a:lnTo>
                  <a:lnTo>
                    <a:pt x="64315" y="26964"/>
                  </a:lnTo>
                  <a:lnTo>
                    <a:pt x="65679" y="25926"/>
                  </a:lnTo>
                  <a:lnTo>
                    <a:pt x="66535" y="25009"/>
                  </a:lnTo>
                  <a:lnTo>
                    <a:pt x="67023" y="24317"/>
                  </a:lnTo>
                  <a:lnTo>
                    <a:pt x="67410" y="23543"/>
                  </a:lnTo>
                  <a:lnTo>
                    <a:pt x="67716" y="22708"/>
                  </a:lnTo>
                  <a:lnTo>
                    <a:pt x="67818" y="22260"/>
                  </a:lnTo>
                  <a:lnTo>
                    <a:pt x="67899" y="21852"/>
                  </a:lnTo>
                  <a:lnTo>
                    <a:pt x="67919" y="21017"/>
                  </a:lnTo>
                  <a:lnTo>
                    <a:pt x="67797" y="20631"/>
                  </a:lnTo>
                  <a:lnTo>
                    <a:pt x="67675" y="20366"/>
                  </a:lnTo>
                  <a:lnTo>
                    <a:pt x="67288" y="19897"/>
                  </a:lnTo>
                  <a:lnTo>
                    <a:pt x="66779" y="19551"/>
                  </a:lnTo>
                  <a:lnTo>
                    <a:pt x="66188" y="19307"/>
                  </a:lnTo>
                  <a:lnTo>
                    <a:pt x="65557" y="19185"/>
                  </a:lnTo>
                  <a:lnTo>
                    <a:pt x="64926" y="19205"/>
                  </a:lnTo>
                  <a:lnTo>
                    <a:pt x="64315" y="19327"/>
                  </a:lnTo>
                  <a:lnTo>
                    <a:pt x="63785" y="19612"/>
                  </a:lnTo>
                  <a:lnTo>
                    <a:pt x="63561" y="19796"/>
                  </a:lnTo>
                  <a:lnTo>
                    <a:pt x="62441" y="20875"/>
                  </a:lnTo>
                  <a:lnTo>
                    <a:pt x="60160" y="22830"/>
                  </a:lnTo>
                  <a:lnTo>
                    <a:pt x="57798" y="24500"/>
                  </a:lnTo>
                  <a:lnTo>
                    <a:pt x="55965" y="25498"/>
                  </a:lnTo>
                  <a:lnTo>
                    <a:pt x="54722" y="26048"/>
                  </a:lnTo>
                  <a:lnTo>
                    <a:pt x="53460" y="26475"/>
                  </a:lnTo>
                  <a:lnTo>
                    <a:pt x="52156" y="26781"/>
                  </a:lnTo>
                  <a:lnTo>
                    <a:pt x="50812" y="26944"/>
                  </a:lnTo>
                  <a:lnTo>
                    <a:pt x="49468" y="26964"/>
                  </a:lnTo>
                  <a:lnTo>
                    <a:pt x="48063" y="26822"/>
                  </a:lnTo>
                  <a:lnTo>
                    <a:pt x="46637" y="26516"/>
                  </a:lnTo>
                  <a:lnTo>
                    <a:pt x="45191" y="26048"/>
                  </a:lnTo>
                  <a:lnTo>
                    <a:pt x="43684" y="25376"/>
                  </a:lnTo>
                  <a:lnTo>
                    <a:pt x="42931" y="24968"/>
                  </a:lnTo>
                  <a:lnTo>
                    <a:pt x="42198" y="24541"/>
                  </a:lnTo>
                  <a:lnTo>
                    <a:pt x="41139" y="23808"/>
                  </a:lnTo>
                  <a:lnTo>
                    <a:pt x="40487" y="23197"/>
                  </a:lnTo>
                  <a:lnTo>
                    <a:pt x="40222" y="22687"/>
                  </a:lnTo>
                  <a:lnTo>
                    <a:pt x="40304" y="22239"/>
                  </a:lnTo>
                  <a:lnTo>
                    <a:pt x="40670" y="21893"/>
                  </a:lnTo>
                  <a:lnTo>
                    <a:pt x="41689" y="21466"/>
                  </a:lnTo>
                  <a:lnTo>
                    <a:pt x="44947" y="20814"/>
                  </a:lnTo>
                  <a:lnTo>
                    <a:pt x="49000" y="20101"/>
                  </a:lnTo>
                  <a:lnTo>
                    <a:pt x="50914" y="19592"/>
                  </a:lnTo>
                  <a:lnTo>
                    <a:pt x="52055" y="19185"/>
                  </a:lnTo>
                  <a:lnTo>
                    <a:pt x="52584" y="18940"/>
                  </a:lnTo>
                  <a:lnTo>
                    <a:pt x="53949" y="18227"/>
                  </a:lnTo>
                  <a:lnTo>
                    <a:pt x="56352" y="16659"/>
                  </a:lnTo>
                  <a:lnTo>
                    <a:pt x="58449" y="14908"/>
                  </a:lnTo>
                  <a:lnTo>
                    <a:pt x="60343" y="13055"/>
                  </a:lnTo>
                  <a:lnTo>
                    <a:pt x="62971" y="10163"/>
                  </a:lnTo>
                  <a:lnTo>
                    <a:pt x="65659" y="7250"/>
                  </a:lnTo>
                  <a:lnTo>
                    <a:pt x="67634" y="5397"/>
                  </a:lnTo>
                  <a:lnTo>
                    <a:pt x="68734" y="4521"/>
                  </a:lnTo>
                  <a:lnTo>
                    <a:pt x="68143" y="3340"/>
                  </a:lnTo>
                  <a:lnTo>
                    <a:pt x="66820" y="1080"/>
                  </a:lnTo>
                  <a:lnTo>
                    <a:pt x="66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7"/>
            <p:cNvSpPr/>
            <p:nvPr/>
          </p:nvSpPr>
          <p:spPr>
            <a:xfrm rot="10800000">
              <a:off x="5248346" y="-2191536"/>
              <a:ext cx="3329102" cy="2542556"/>
            </a:xfrm>
            <a:custGeom>
              <a:avLst/>
              <a:gdLst/>
              <a:ahLst/>
              <a:cxnLst/>
              <a:rect l="l" t="t" r="r" b="b"/>
              <a:pathLst>
                <a:path w="68776" h="52524" extrusionOk="0">
                  <a:moveTo>
                    <a:pt x="64417" y="0"/>
                  </a:moveTo>
                  <a:lnTo>
                    <a:pt x="63317" y="876"/>
                  </a:lnTo>
                  <a:lnTo>
                    <a:pt x="61342" y="2729"/>
                  </a:lnTo>
                  <a:lnTo>
                    <a:pt x="58654" y="5642"/>
                  </a:lnTo>
                  <a:lnTo>
                    <a:pt x="56026" y="8534"/>
                  </a:lnTo>
                  <a:lnTo>
                    <a:pt x="54132" y="10387"/>
                  </a:lnTo>
                  <a:lnTo>
                    <a:pt x="52035" y="12138"/>
                  </a:lnTo>
                  <a:lnTo>
                    <a:pt x="49632" y="13706"/>
                  </a:lnTo>
                  <a:lnTo>
                    <a:pt x="48267" y="14419"/>
                  </a:lnTo>
                  <a:lnTo>
                    <a:pt x="47738" y="14664"/>
                  </a:lnTo>
                  <a:lnTo>
                    <a:pt x="46597" y="15071"/>
                  </a:lnTo>
                  <a:lnTo>
                    <a:pt x="44683" y="15580"/>
                  </a:lnTo>
                  <a:lnTo>
                    <a:pt x="40630" y="16293"/>
                  </a:lnTo>
                  <a:lnTo>
                    <a:pt x="37372" y="16945"/>
                  </a:lnTo>
                  <a:lnTo>
                    <a:pt x="36353" y="17372"/>
                  </a:lnTo>
                  <a:lnTo>
                    <a:pt x="35987" y="17718"/>
                  </a:lnTo>
                  <a:lnTo>
                    <a:pt x="35905" y="18166"/>
                  </a:lnTo>
                  <a:lnTo>
                    <a:pt x="36170" y="18676"/>
                  </a:lnTo>
                  <a:lnTo>
                    <a:pt x="36822" y="19287"/>
                  </a:lnTo>
                  <a:lnTo>
                    <a:pt x="37881" y="20020"/>
                  </a:lnTo>
                  <a:lnTo>
                    <a:pt x="38614" y="20447"/>
                  </a:lnTo>
                  <a:lnTo>
                    <a:pt x="39367" y="20855"/>
                  </a:lnTo>
                  <a:lnTo>
                    <a:pt x="40874" y="21527"/>
                  </a:lnTo>
                  <a:lnTo>
                    <a:pt x="42320" y="21995"/>
                  </a:lnTo>
                  <a:lnTo>
                    <a:pt x="43746" y="22301"/>
                  </a:lnTo>
                  <a:lnTo>
                    <a:pt x="45151" y="22443"/>
                  </a:lnTo>
                  <a:lnTo>
                    <a:pt x="46495" y="22423"/>
                  </a:lnTo>
                  <a:lnTo>
                    <a:pt x="47839" y="22260"/>
                  </a:lnTo>
                  <a:lnTo>
                    <a:pt x="49143" y="21954"/>
                  </a:lnTo>
                  <a:lnTo>
                    <a:pt x="50405" y="21527"/>
                  </a:lnTo>
                  <a:lnTo>
                    <a:pt x="51648" y="20977"/>
                  </a:lnTo>
                  <a:lnTo>
                    <a:pt x="53481" y="19979"/>
                  </a:lnTo>
                  <a:lnTo>
                    <a:pt x="55843" y="18309"/>
                  </a:lnTo>
                  <a:lnTo>
                    <a:pt x="58124" y="16354"/>
                  </a:lnTo>
                  <a:lnTo>
                    <a:pt x="59244" y="15275"/>
                  </a:lnTo>
                  <a:lnTo>
                    <a:pt x="59468" y="15091"/>
                  </a:lnTo>
                  <a:lnTo>
                    <a:pt x="59998" y="14806"/>
                  </a:lnTo>
                  <a:lnTo>
                    <a:pt x="60609" y="14684"/>
                  </a:lnTo>
                  <a:lnTo>
                    <a:pt x="61240" y="14664"/>
                  </a:lnTo>
                  <a:lnTo>
                    <a:pt x="61871" y="14786"/>
                  </a:lnTo>
                  <a:lnTo>
                    <a:pt x="62462" y="15030"/>
                  </a:lnTo>
                  <a:lnTo>
                    <a:pt x="62971" y="15376"/>
                  </a:lnTo>
                  <a:lnTo>
                    <a:pt x="63358" y="15845"/>
                  </a:lnTo>
                  <a:lnTo>
                    <a:pt x="63480" y="16110"/>
                  </a:lnTo>
                  <a:lnTo>
                    <a:pt x="63602" y="16496"/>
                  </a:lnTo>
                  <a:lnTo>
                    <a:pt x="63582" y="17331"/>
                  </a:lnTo>
                  <a:lnTo>
                    <a:pt x="63501" y="17739"/>
                  </a:lnTo>
                  <a:lnTo>
                    <a:pt x="63399" y="18187"/>
                  </a:lnTo>
                  <a:lnTo>
                    <a:pt x="63093" y="19022"/>
                  </a:lnTo>
                  <a:lnTo>
                    <a:pt x="62706" y="19796"/>
                  </a:lnTo>
                  <a:lnTo>
                    <a:pt x="62218" y="20488"/>
                  </a:lnTo>
                  <a:lnTo>
                    <a:pt x="61362" y="21405"/>
                  </a:lnTo>
                  <a:lnTo>
                    <a:pt x="59998" y="22443"/>
                  </a:lnTo>
                  <a:lnTo>
                    <a:pt x="58409" y="23278"/>
                  </a:lnTo>
                  <a:lnTo>
                    <a:pt x="56678" y="23971"/>
                  </a:lnTo>
                  <a:lnTo>
                    <a:pt x="53929" y="24826"/>
                  </a:lnTo>
                  <a:lnTo>
                    <a:pt x="52075" y="25355"/>
                  </a:lnTo>
                  <a:lnTo>
                    <a:pt x="50283" y="25865"/>
                  </a:lnTo>
                  <a:lnTo>
                    <a:pt x="46760" y="26618"/>
                  </a:lnTo>
                  <a:lnTo>
                    <a:pt x="43298" y="27311"/>
                  </a:lnTo>
                  <a:lnTo>
                    <a:pt x="39815" y="28186"/>
                  </a:lnTo>
                  <a:lnTo>
                    <a:pt x="38044" y="28777"/>
                  </a:lnTo>
                  <a:lnTo>
                    <a:pt x="37229" y="29103"/>
                  </a:lnTo>
                  <a:lnTo>
                    <a:pt x="35702" y="29836"/>
                  </a:lnTo>
                  <a:lnTo>
                    <a:pt x="34296" y="30671"/>
                  </a:lnTo>
                  <a:lnTo>
                    <a:pt x="32993" y="31608"/>
                  </a:lnTo>
                  <a:lnTo>
                    <a:pt x="30060" y="34133"/>
                  </a:lnTo>
                  <a:lnTo>
                    <a:pt x="26863" y="37066"/>
                  </a:lnTo>
                  <a:lnTo>
                    <a:pt x="25193" y="38267"/>
                  </a:lnTo>
                  <a:lnTo>
                    <a:pt x="24012" y="38919"/>
                  </a:lnTo>
                  <a:lnTo>
                    <a:pt x="22769" y="39428"/>
                  </a:lnTo>
                  <a:lnTo>
                    <a:pt x="21425" y="39754"/>
                  </a:lnTo>
                  <a:lnTo>
                    <a:pt x="19979" y="39876"/>
                  </a:lnTo>
                  <a:lnTo>
                    <a:pt x="18391" y="39774"/>
                  </a:lnTo>
                  <a:lnTo>
                    <a:pt x="17535" y="39611"/>
                  </a:lnTo>
                  <a:lnTo>
                    <a:pt x="16273" y="39387"/>
                  </a:lnTo>
                  <a:lnTo>
                    <a:pt x="13992" y="39143"/>
                  </a:lnTo>
                  <a:lnTo>
                    <a:pt x="11935" y="39143"/>
                  </a:lnTo>
                  <a:lnTo>
                    <a:pt x="10122" y="39367"/>
                  </a:lnTo>
                  <a:lnTo>
                    <a:pt x="8513" y="39795"/>
                  </a:lnTo>
                  <a:lnTo>
                    <a:pt x="7108" y="40365"/>
                  </a:lnTo>
                  <a:lnTo>
                    <a:pt x="5886" y="41078"/>
                  </a:lnTo>
                  <a:lnTo>
                    <a:pt x="4827" y="41892"/>
                  </a:lnTo>
                  <a:lnTo>
                    <a:pt x="3911" y="42748"/>
                  </a:lnTo>
                  <a:lnTo>
                    <a:pt x="3137" y="43664"/>
                  </a:lnTo>
                  <a:lnTo>
                    <a:pt x="2159" y="45008"/>
                  </a:lnTo>
                  <a:lnTo>
                    <a:pt x="1141" y="46637"/>
                  </a:lnTo>
                  <a:lnTo>
                    <a:pt x="550" y="47554"/>
                  </a:lnTo>
                  <a:lnTo>
                    <a:pt x="184" y="48002"/>
                  </a:lnTo>
                  <a:lnTo>
                    <a:pt x="1" y="48145"/>
                  </a:lnTo>
                  <a:lnTo>
                    <a:pt x="1324" y="49346"/>
                  </a:lnTo>
                  <a:lnTo>
                    <a:pt x="4114" y="51525"/>
                  </a:lnTo>
                  <a:lnTo>
                    <a:pt x="5601" y="52523"/>
                  </a:lnTo>
                  <a:lnTo>
                    <a:pt x="6477" y="51953"/>
                  </a:lnTo>
                  <a:lnTo>
                    <a:pt x="8249" y="50996"/>
                  </a:lnTo>
                  <a:lnTo>
                    <a:pt x="10082" y="50242"/>
                  </a:lnTo>
                  <a:lnTo>
                    <a:pt x="11935" y="49774"/>
                  </a:lnTo>
                  <a:lnTo>
                    <a:pt x="12892" y="49692"/>
                  </a:lnTo>
                  <a:lnTo>
                    <a:pt x="14358" y="49672"/>
                  </a:lnTo>
                  <a:lnTo>
                    <a:pt x="17393" y="49814"/>
                  </a:lnTo>
                  <a:lnTo>
                    <a:pt x="20448" y="49957"/>
                  </a:lnTo>
                  <a:lnTo>
                    <a:pt x="22688" y="49855"/>
                  </a:lnTo>
                  <a:lnTo>
                    <a:pt x="24134" y="49611"/>
                  </a:lnTo>
                  <a:lnTo>
                    <a:pt x="24826" y="49428"/>
                  </a:lnTo>
                  <a:lnTo>
                    <a:pt x="25580" y="49183"/>
                  </a:lnTo>
                  <a:lnTo>
                    <a:pt x="27026" y="48593"/>
                  </a:lnTo>
                  <a:lnTo>
                    <a:pt x="29164" y="47534"/>
                  </a:lnTo>
                  <a:lnTo>
                    <a:pt x="33319" y="45049"/>
                  </a:lnTo>
                  <a:lnTo>
                    <a:pt x="36048" y="43420"/>
                  </a:lnTo>
                  <a:lnTo>
                    <a:pt x="36598" y="43114"/>
                  </a:lnTo>
                  <a:lnTo>
                    <a:pt x="37718" y="42625"/>
                  </a:lnTo>
                  <a:lnTo>
                    <a:pt x="38838" y="42259"/>
                  </a:lnTo>
                  <a:lnTo>
                    <a:pt x="39958" y="42014"/>
                  </a:lnTo>
                  <a:lnTo>
                    <a:pt x="41689" y="41790"/>
                  </a:lnTo>
                  <a:lnTo>
                    <a:pt x="44011" y="41770"/>
                  </a:lnTo>
                  <a:lnTo>
                    <a:pt x="47575" y="42076"/>
                  </a:lnTo>
                  <a:lnTo>
                    <a:pt x="51240" y="42483"/>
                  </a:lnTo>
                  <a:lnTo>
                    <a:pt x="53725" y="42605"/>
                  </a:lnTo>
                  <a:lnTo>
                    <a:pt x="54988" y="42564"/>
                  </a:lnTo>
                  <a:lnTo>
                    <a:pt x="56576" y="42463"/>
                  </a:lnTo>
                  <a:lnTo>
                    <a:pt x="59814" y="42055"/>
                  </a:lnTo>
                  <a:lnTo>
                    <a:pt x="61403" y="41689"/>
                  </a:lnTo>
                  <a:lnTo>
                    <a:pt x="62014" y="40793"/>
                  </a:lnTo>
                  <a:lnTo>
                    <a:pt x="63175" y="38919"/>
                  </a:lnTo>
                  <a:lnTo>
                    <a:pt x="64234" y="36984"/>
                  </a:lnTo>
                  <a:lnTo>
                    <a:pt x="65191" y="35009"/>
                  </a:lnTo>
                  <a:lnTo>
                    <a:pt x="66046" y="32972"/>
                  </a:lnTo>
                  <a:lnTo>
                    <a:pt x="66779" y="30875"/>
                  </a:lnTo>
                  <a:lnTo>
                    <a:pt x="67411" y="28757"/>
                  </a:lnTo>
                  <a:lnTo>
                    <a:pt x="67920" y="26598"/>
                  </a:lnTo>
                  <a:lnTo>
                    <a:pt x="68307" y="24419"/>
                  </a:lnTo>
                  <a:lnTo>
                    <a:pt x="68592" y="22199"/>
                  </a:lnTo>
                  <a:lnTo>
                    <a:pt x="68735" y="19938"/>
                  </a:lnTo>
                  <a:lnTo>
                    <a:pt x="68775" y="17678"/>
                  </a:lnTo>
                  <a:lnTo>
                    <a:pt x="68673" y="15417"/>
                  </a:lnTo>
                  <a:lnTo>
                    <a:pt x="68429" y="13116"/>
                  </a:lnTo>
                  <a:lnTo>
                    <a:pt x="68062" y="10835"/>
                  </a:lnTo>
                  <a:lnTo>
                    <a:pt x="67574" y="8534"/>
                  </a:lnTo>
                  <a:lnTo>
                    <a:pt x="67268" y="7393"/>
                  </a:lnTo>
                  <a:lnTo>
                    <a:pt x="66983" y="6416"/>
                  </a:lnTo>
                  <a:lnTo>
                    <a:pt x="66352" y="4522"/>
                  </a:lnTo>
                  <a:lnTo>
                    <a:pt x="65272" y="1752"/>
                  </a:lnTo>
                  <a:lnTo>
                    <a:pt x="644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7"/>
            <p:cNvSpPr/>
            <p:nvPr/>
          </p:nvSpPr>
          <p:spPr>
            <a:xfrm rot="10800000">
              <a:off x="5586522" y="-1750839"/>
              <a:ext cx="3559752" cy="2459730"/>
            </a:xfrm>
            <a:custGeom>
              <a:avLst/>
              <a:gdLst/>
              <a:ahLst/>
              <a:cxnLst/>
              <a:rect l="l" t="t" r="r" b="b"/>
              <a:pathLst>
                <a:path w="73541" h="50813" extrusionOk="0">
                  <a:moveTo>
                    <a:pt x="71402" y="1"/>
                  </a:moveTo>
                  <a:lnTo>
                    <a:pt x="70140" y="306"/>
                  </a:lnTo>
                  <a:lnTo>
                    <a:pt x="67879" y="1100"/>
                  </a:lnTo>
                  <a:lnTo>
                    <a:pt x="65863" y="1997"/>
                  </a:lnTo>
                  <a:lnTo>
                    <a:pt x="64051" y="3035"/>
                  </a:lnTo>
                  <a:lnTo>
                    <a:pt x="61586" y="4726"/>
                  </a:lnTo>
                  <a:lnTo>
                    <a:pt x="58572" y="7190"/>
                  </a:lnTo>
                  <a:lnTo>
                    <a:pt x="56291" y="9043"/>
                  </a:lnTo>
                  <a:lnTo>
                    <a:pt x="54682" y="10265"/>
                  </a:lnTo>
                  <a:lnTo>
                    <a:pt x="52911" y="11426"/>
                  </a:lnTo>
                  <a:lnTo>
                    <a:pt x="50976" y="12505"/>
                  </a:lnTo>
                  <a:lnTo>
                    <a:pt x="48797" y="13483"/>
                  </a:lnTo>
                  <a:lnTo>
                    <a:pt x="46353" y="14358"/>
                  </a:lnTo>
                  <a:lnTo>
                    <a:pt x="43583" y="15051"/>
                  </a:lnTo>
                  <a:lnTo>
                    <a:pt x="40426" y="15601"/>
                  </a:lnTo>
                  <a:lnTo>
                    <a:pt x="38675" y="15784"/>
                  </a:lnTo>
                  <a:lnTo>
                    <a:pt x="37148" y="15967"/>
                  </a:lnTo>
                  <a:lnTo>
                    <a:pt x="32973" y="16639"/>
                  </a:lnTo>
                  <a:lnTo>
                    <a:pt x="26130" y="17861"/>
                  </a:lnTo>
                  <a:lnTo>
                    <a:pt x="23055" y="18330"/>
                  </a:lnTo>
                  <a:lnTo>
                    <a:pt x="22627" y="18411"/>
                  </a:lnTo>
                  <a:lnTo>
                    <a:pt x="21812" y="18615"/>
                  </a:lnTo>
                  <a:lnTo>
                    <a:pt x="21079" y="18941"/>
                  </a:lnTo>
                  <a:lnTo>
                    <a:pt x="20407" y="19348"/>
                  </a:lnTo>
                  <a:lnTo>
                    <a:pt x="19491" y="20081"/>
                  </a:lnTo>
                  <a:lnTo>
                    <a:pt x="18391" y="21283"/>
                  </a:lnTo>
                  <a:lnTo>
                    <a:pt x="16965" y="23401"/>
                  </a:lnTo>
                  <a:lnTo>
                    <a:pt x="15580" y="25702"/>
                  </a:lnTo>
                  <a:lnTo>
                    <a:pt x="14582" y="27189"/>
                  </a:lnTo>
                  <a:lnTo>
                    <a:pt x="14053" y="27881"/>
                  </a:lnTo>
                  <a:lnTo>
                    <a:pt x="13401" y="28675"/>
                  </a:lnTo>
                  <a:lnTo>
                    <a:pt x="11955" y="30060"/>
                  </a:lnTo>
                  <a:lnTo>
                    <a:pt x="10367" y="31241"/>
                  </a:lnTo>
                  <a:lnTo>
                    <a:pt x="8656" y="32280"/>
                  </a:lnTo>
                  <a:lnTo>
                    <a:pt x="6843" y="33176"/>
                  </a:lnTo>
                  <a:lnTo>
                    <a:pt x="4949" y="33930"/>
                  </a:lnTo>
                  <a:lnTo>
                    <a:pt x="1996" y="34887"/>
                  </a:lnTo>
                  <a:lnTo>
                    <a:pt x="1" y="35416"/>
                  </a:lnTo>
                  <a:lnTo>
                    <a:pt x="143" y="36007"/>
                  </a:lnTo>
                  <a:lnTo>
                    <a:pt x="306" y="36618"/>
                  </a:lnTo>
                  <a:lnTo>
                    <a:pt x="591" y="37616"/>
                  </a:lnTo>
                  <a:lnTo>
                    <a:pt x="1243" y="39551"/>
                  </a:lnTo>
                  <a:lnTo>
                    <a:pt x="1976" y="41445"/>
                  </a:lnTo>
                  <a:lnTo>
                    <a:pt x="2791" y="43277"/>
                  </a:lnTo>
                  <a:lnTo>
                    <a:pt x="3687" y="45049"/>
                  </a:lnTo>
                  <a:lnTo>
                    <a:pt x="4664" y="46780"/>
                  </a:lnTo>
                  <a:lnTo>
                    <a:pt x="6253" y="49245"/>
                  </a:lnTo>
                  <a:lnTo>
                    <a:pt x="7434" y="50813"/>
                  </a:lnTo>
                  <a:lnTo>
                    <a:pt x="8330" y="50405"/>
                  </a:lnTo>
                  <a:lnTo>
                    <a:pt x="10102" y="49489"/>
                  </a:lnTo>
                  <a:lnTo>
                    <a:pt x="12688" y="47921"/>
                  </a:lnTo>
                  <a:lnTo>
                    <a:pt x="17739" y="44255"/>
                  </a:lnTo>
                  <a:lnTo>
                    <a:pt x="22769" y="40487"/>
                  </a:lnTo>
                  <a:lnTo>
                    <a:pt x="25356" y="38756"/>
                  </a:lnTo>
                  <a:lnTo>
                    <a:pt x="27107" y="37718"/>
                  </a:lnTo>
                  <a:lnTo>
                    <a:pt x="28899" y="36761"/>
                  </a:lnTo>
                  <a:lnTo>
                    <a:pt x="30732" y="35966"/>
                  </a:lnTo>
                  <a:lnTo>
                    <a:pt x="32626" y="35315"/>
                  </a:lnTo>
                  <a:lnTo>
                    <a:pt x="34561" y="34867"/>
                  </a:lnTo>
                  <a:lnTo>
                    <a:pt x="35559" y="34704"/>
                  </a:lnTo>
                  <a:lnTo>
                    <a:pt x="37616" y="34520"/>
                  </a:lnTo>
                  <a:lnTo>
                    <a:pt x="40732" y="34418"/>
                  </a:lnTo>
                  <a:lnTo>
                    <a:pt x="42789" y="34215"/>
                  </a:lnTo>
                  <a:lnTo>
                    <a:pt x="43787" y="34011"/>
                  </a:lnTo>
                  <a:lnTo>
                    <a:pt x="44968" y="33767"/>
                  </a:lnTo>
                  <a:lnTo>
                    <a:pt x="48125" y="33095"/>
                  </a:lnTo>
                  <a:lnTo>
                    <a:pt x="50243" y="32423"/>
                  </a:lnTo>
                  <a:lnTo>
                    <a:pt x="50955" y="32036"/>
                  </a:lnTo>
                  <a:lnTo>
                    <a:pt x="51281" y="31771"/>
                  </a:lnTo>
                  <a:lnTo>
                    <a:pt x="51424" y="31486"/>
                  </a:lnTo>
                  <a:lnTo>
                    <a:pt x="51383" y="31160"/>
                  </a:lnTo>
                  <a:lnTo>
                    <a:pt x="51098" y="30834"/>
                  </a:lnTo>
                  <a:lnTo>
                    <a:pt x="50589" y="30488"/>
                  </a:lnTo>
                  <a:lnTo>
                    <a:pt x="50222" y="30305"/>
                  </a:lnTo>
                  <a:lnTo>
                    <a:pt x="49509" y="29999"/>
                  </a:lnTo>
                  <a:lnTo>
                    <a:pt x="48165" y="29531"/>
                  </a:lnTo>
                  <a:lnTo>
                    <a:pt x="46394" y="29022"/>
                  </a:lnTo>
                  <a:lnTo>
                    <a:pt x="44927" y="28533"/>
                  </a:lnTo>
                  <a:lnTo>
                    <a:pt x="44092" y="28085"/>
                  </a:lnTo>
                  <a:lnTo>
                    <a:pt x="43400" y="27453"/>
                  </a:lnTo>
                  <a:lnTo>
                    <a:pt x="42830" y="26557"/>
                  </a:lnTo>
                  <a:lnTo>
                    <a:pt x="42606" y="25967"/>
                  </a:lnTo>
                  <a:lnTo>
                    <a:pt x="42504" y="25661"/>
                  </a:lnTo>
                  <a:lnTo>
                    <a:pt x="42463" y="25132"/>
                  </a:lnTo>
                  <a:lnTo>
                    <a:pt x="42606" y="24663"/>
                  </a:lnTo>
                  <a:lnTo>
                    <a:pt x="42870" y="24276"/>
                  </a:lnTo>
                  <a:lnTo>
                    <a:pt x="43502" y="23788"/>
                  </a:lnTo>
                  <a:lnTo>
                    <a:pt x="44703" y="23319"/>
                  </a:lnTo>
                  <a:lnTo>
                    <a:pt x="46984" y="22871"/>
                  </a:lnTo>
                  <a:lnTo>
                    <a:pt x="50222" y="22464"/>
                  </a:lnTo>
                  <a:lnTo>
                    <a:pt x="51546" y="22179"/>
                  </a:lnTo>
                  <a:lnTo>
                    <a:pt x="52340" y="21955"/>
                  </a:lnTo>
                  <a:lnTo>
                    <a:pt x="53868" y="21303"/>
                  </a:lnTo>
                  <a:lnTo>
                    <a:pt x="55334" y="20448"/>
                  </a:lnTo>
                  <a:lnTo>
                    <a:pt x="56760" y="19409"/>
                  </a:lnTo>
                  <a:lnTo>
                    <a:pt x="58144" y="18248"/>
                  </a:lnTo>
                  <a:lnTo>
                    <a:pt x="59509" y="16945"/>
                  </a:lnTo>
                  <a:lnTo>
                    <a:pt x="61484" y="14847"/>
                  </a:lnTo>
                  <a:lnTo>
                    <a:pt x="65374" y="10326"/>
                  </a:lnTo>
                  <a:lnTo>
                    <a:pt x="68653" y="6782"/>
                  </a:lnTo>
                  <a:lnTo>
                    <a:pt x="70018" y="5499"/>
                  </a:lnTo>
                  <a:lnTo>
                    <a:pt x="71382" y="4318"/>
                  </a:lnTo>
                  <a:lnTo>
                    <a:pt x="72808" y="3320"/>
                  </a:lnTo>
                  <a:lnTo>
                    <a:pt x="73541" y="2872"/>
                  </a:lnTo>
                  <a:lnTo>
                    <a:pt x="72502" y="1406"/>
                  </a:lnTo>
                  <a:lnTo>
                    <a:pt x="71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7"/>
            <p:cNvSpPr/>
            <p:nvPr/>
          </p:nvSpPr>
          <p:spPr>
            <a:xfrm rot="10800000">
              <a:off x="5900963" y="-815277"/>
              <a:ext cx="3303448" cy="2233958"/>
            </a:xfrm>
            <a:custGeom>
              <a:avLst/>
              <a:gdLst/>
              <a:ahLst/>
              <a:cxnLst/>
              <a:rect l="l" t="t" r="r" b="b"/>
              <a:pathLst>
                <a:path w="68246" h="46149" extrusionOk="0">
                  <a:moveTo>
                    <a:pt x="47187" y="1"/>
                  </a:moveTo>
                  <a:lnTo>
                    <a:pt x="46658" y="530"/>
                  </a:lnTo>
                  <a:lnTo>
                    <a:pt x="45456" y="1487"/>
                  </a:lnTo>
                  <a:lnTo>
                    <a:pt x="44112" y="2302"/>
                  </a:lnTo>
                  <a:lnTo>
                    <a:pt x="42666" y="3015"/>
                  </a:lnTo>
                  <a:lnTo>
                    <a:pt x="40365" y="3911"/>
                  </a:lnTo>
                  <a:lnTo>
                    <a:pt x="37208" y="4868"/>
                  </a:lnTo>
                  <a:lnTo>
                    <a:pt x="35660" y="5255"/>
                  </a:lnTo>
                  <a:lnTo>
                    <a:pt x="32463" y="6049"/>
                  </a:lnTo>
                  <a:lnTo>
                    <a:pt x="26150" y="7821"/>
                  </a:lnTo>
                  <a:lnTo>
                    <a:pt x="19877" y="9776"/>
                  </a:lnTo>
                  <a:lnTo>
                    <a:pt x="13665" y="11874"/>
                  </a:lnTo>
                  <a:lnTo>
                    <a:pt x="10570" y="12973"/>
                  </a:lnTo>
                  <a:lnTo>
                    <a:pt x="9592" y="14093"/>
                  </a:lnTo>
                  <a:lnTo>
                    <a:pt x="7780" y="16415"/>
                  </a:lnTo>
                  <a:lnTo>
                    <a:pt x="6945" y="17617"/>
                  </a:lnTo>
                  <a:lnTo>
                    <a:pt x="7576" y="18024"/>
                  </a:lnTo>
                  <a:lnTo>
                    <a:pt x="8981" y="18594"/>
                  </a:lnTo>
                  <a:lnTo>
                    <a:pt x="9674" y="18737"/>
                  </a:lnTo>
                  <a:lnTo>
                    <a:pt x="10224" y="18778"/>
                  </a:lnTo>
                  <a:lnTo>
                    <a:pt x="11751" y="18778"/>
                  </a:lnTo>
                  <a:lnTo>
                    <a:pt x="13523" y="18737"/>
                  </a:lnTo>
                  <a:lnTo>
                    <a:pt x="15254" y="18757"/>
                  </a:lnTo>
                  <a:lnTo>
                    <a:pt x="16272" y="18920"/>
                  </a:lnTo>
                  <a:lnTo>
                    <a:pt x="16761" y="19103"/>
                  </a:lnTo>
                  <a:lnTo>
                    <a:pt x="17066" y="19368"/>
                  </a:lnTo>
                  <a:lnTo>
                    <a:pt x="17107" y="19735"/>
                  </a:lnTo>
                  <a:lnTo>
                    <a:pt x="16883" y="20203"/>
                  </a:lnTo>
                  <a:lnTo>
                    <a:pt x="16333" y="20814"/>
                  </a:lnTo>
                  <a:lnTo>
                    <a:pt x="15417" y="21568"/>
                  </a:lnTo>
                  <a:lnTo>
                    <a:pt x="14093" y="22484"/>
                  </a:lnTo>
                  <a:lnTo>
                    <a:pt x="13258" y="23014"/>
                  </a:lnTo>
                  <a:lnTo>
                    <a:pt x="7434" y="26028"/>
                  </a:lnTo>
                  <a:lnTo>
                    <a:pt x="1609" y="29062"/>
                  </a:lnTo>
                  <a:lnTo>
                    <a:pt x="1324" y="30080"/>
                  </a:lnTo>
                  <a:lnTo>
                    <a:pt x="835" y="32158"/>
                  </a:lnTo>
                  <a:lnTo>
                    <a:pt x="468" y="34255"/>
                  </a:lnTo>
                  <a:lnTo>
                    <a:pt x="204" y="36373"/>
                  </a:lnTo>
                  <a:lnTo>
                    <a:pt x="41" y="38532"/>
                  </a:lnTo>
                  <a:lnTo>
                    <a:pt x="0" y="40691"/>
                  </a:lnTo>
                  <a:lnTo>
                    <a:pt x="82" y="42870"/>
                  </a:lnTo>
                  <a:lnTo>
                    <a:pt x="285" y="45049"/>
                  </a:lnTo>
                  <a:lnTo>
                    <a:pt x="428" y="46149"/>
                  </a:lnTo>
                  <a:lnTo>
                    <a:pt x="1751" y="45579"/>
                  </a:lnTo>
                  <a:lnTo>
                    <a:pt x="4338" y="44296"/>
                  </a:lnTo>
                  <a:lnTo>
                    <a:pt x="6660" y="42870"/>
                  </a:lnTo>
                  <a:lnTo>
                    <a:pt x="8146" y="41689"/>
                  </a:lnTo>
                  <a:lnTo>
                    <a:pt x="8981" y="40854"/>
                  </a:lnTo>
                  <a:lnTo>
                    <a:pt x="9348" y="40406"/>
                  </a:lnTo>
                  <a:lnTo>
                    <a:pt x="10488" y="38899"/>
                  </a:lnTo>
                  <a:lnTo>
                    <a:pt x="12525" y="36129"/>
                  </a:lnTo>
                  <a:lnTo>
                    <a:pt x="14073" y="34235"/>
                  </a:lnTo>
                  <a:lnTo>
                    <a:pt x="15193" y="33033"/>
                  </a:lnTo>
                  <a:lnTo>
                    <a:pt x="16455" y="31913"/>
                  </a:lnTo>
                  <a:lnTo>
                    <a:pt x="17881" y="30834"/>
                  </a:lnTo>
                  <a:lnTo>
                    <a:pt x="18696" y="30304"/>
                  </a:lnTo>
                  <a:lnTo>
                    <a:pt x="19551" y="29795"/>
                  </a:lnTo>
                  <a:lnTo>
                    <a:pt x="21302" y="28920"/>
                  </a:lnTo>
                  <a:lnTo>
                    <a:pt x="23135" y="28207"/>
                  </a:lnTo>
                  <a:lnTo>
                    <a:pt x="25009" y="27616"/>
                  </a:lnTo>
                  <a:lnTo>
                    <a:pt x="27901" y="26944"/>
                  </a:lnTo>
                  <a:lnTo>
                    <a:pt x="31872" y="26292"/>
                  </a:lnTo>
                  <a:lnTo>
                    <a:pt x="35884" y="25804"/>
                  </a:lnTo>
                  <a:lnTo>
                    <a:pt x="39896" y="25254"/>
                  </a:lnTo>
                  <a:lnTo>
                    <a:pt x="42870" y="24704"/>
                  </a:lnTo>
                  <a:lnTo>
                    <a:pt x="44804" y="24256"/>
                  </a:lnTo>
                  <a:lnTo>
                    <a:pt x="46719" y="23665"/>
                  </a:lnTo>
                  <a:lnTo>
                    <a:pt x="48572" y="22973"/>
                  </a:lnTo>
                  <a:lnTo>
                    <a:pt x="49468" y="22545"/>
                  </a:lnTo>
                  <a:lnTo>
                    <a:pt x="50731" y="21914"/>
                  </a:lnTo>
                  <a:lnTo>
                    <a:pt x="53154" y="20427"/>
                  </a:lnTo>
                  <a:lnTo>
                    <a:pt x="56596" y="17881"/>
                  </a:lnTo>
                  <a:lnTo>
                    <a:pt x="59936" y="15214"/>
                  </a:lnTo>
                  <a:lnTo>
                    <a:pt x="62197" y="13483"/>
                  </a:lnTo>
                  <a:lnTo>
                    <a:pt x="64539" y="11935"/>
                  </a:lnTo>
                  <a:lnTo>
                    <a:pt x="66983" y="10591"/>
                  </a:lnTo>
                  <a:lnTo>
                    <a:pt x="68245" y="10061"/>
                  </a:lnTo>
                  <a:lnTo>
                    <a:pt x="67329" y="9247"/>
                  </a:lnTo>
                  <a:lnTo>
                    <a:pt x="65374" y="7699"/>
                  </a:lnTo>
                  <a:lnTo>
                    <a:pt x="64355" y="6966"/>
                  </a:lnTo>
                  <a:lnTo>
                    <a:pt x="63398" y="7332"/>
                  </a:lnTo>
                  <a:lnTo>
                    <a:pt x="61402" y="7984"/>
                  </a:lnTo>
                  <a:lnTo>
                    <a:pt x="59366" y="8473"/>
                  </a:lnTo>
                  <a:lnTo>
                    <a:pt x="57309" y="8839"/>
                  </a:lnTo>
                  <a:lnTo>
                    <a:pt x="56270" y="8941"/>
                  </a:lnTo>
                  <a:lnTo>
                    <a:pt x="54661" y="9084"/>
                  </a:lnTo>
                  <a:lnTo>
                    <a:pt x="51403" y="9165"/>
                  </a:lnTo>
                  <a:lnTo>
                    <a:pt x="48165" y="9287"/>
                  </a:lnTo>
                  <a:lnTo>
                    <a:pt x="45782" y="9572"/>
                  </a:lnTo>
                  <a:lnTo>
                    <a:pt x="44193" y="9898"/>
                  </a:lnTo>
                  <a:lnTo>
                    <a:pt x="43420" y="10122"/>
                  </a:lnTo>
                  <a:lnTo>
                    <a:pt x="42259" y="10509"/>
                  </a:lnTo>
                  <a:lnTo>
                    <a:pt x="40161" y="11466"/>
                  </a:lnTo>
                  <a:lnTo>
                    <a:pt x="37310" y="13177"/>
                  </a:lnTo>
                  <a:lnTo>
                    <a:pt x="34601" y="14969"/>
                  </a:lnTo>
                  <a:lnTo>
                    <a:pt x="32768" y="16049"/>
                  </a:lnTo>
                  <a:lnTo>
                    <a:pt x="30793" y="16985"/>
                  </a:lnTo>
                  <a:lnTo>
                    <a:pt x="29184" y="17515"/>
                  </a:lnTo>
                  <a:lnTo>
                    <a:pt x="28023" y="17780"/>
                  </a:lnTo>
                  <a:lnTo>
                    <a:pt x="27433" y="17861"/>
                  </a:lnTo>
                  <a:lnTo>
                    <a:pt x="26822" y="17617"/>
                  </a:lnTo>
                  <a:lnTo>
                    <a:pt x="25701" y="16945"/>
                  </a:lnTo>
                  <a:lnTo>
                    <a:pt x="25070" y="16313"/>
                  </a:lnTo>
                  <a:lnTo>
                    <a:pt x="24785" y="15865"/>
                  </a:lnTo>
                  <a:lnTo>
                    <a:pt x="24704" y="15377"/>
                  </a:lnTo>
                  <a:lnTo>
                    <a:pt x="24805" y="14867"/>
                  </a:lnTo>
                  <a:lnTo>
                    <a:pt x="24968" y="14623"/>
                  </a:lnTo>
                  <a:lnTo>
                    <a:pt x="25335" y="14114"/>
                  </a:lnTo>
                  <a:lnTo>
                    <a:pt x="26272" y="13320"/>
                  </a:lnTo>
                  <a:lnTo>
                    <a:pt x="27921" y="12403"/>
                  </a:lnTo>
                  <a:lnTo>
                    <a:pt x="29103" y="11955"/>
                  </a:lnTo>
                  <a:lnTo>
                    <a:pt x="40996" y="7312"/>
                  </a:lnTo>
                  <a:lnTo>
                    <a:pt x="52869" y="2689"/>
                  </a:lnTo>
                  <a:lnTo>
                    <a:pt x="53806" y="2322"/>
                  </a:lnTo>
                  <a:lnTo>
                    <a:pt x="54722" y="1956"/>
                  </a:lnTo>
                  <a:lnTo>
                    <a:pt x="52890" y="1324"/>
                  </a:lnTo>
                  <a:lnTo>
                    <a:pt x="49122" y="347"/>
                  </a:lnTo>
                  <a:lnTo>
                    <a:pt x="47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7"/>
            <p:cNvSpPr/>
            <p:nvPr/>
          </p:nvSpPr>
          <p:spPr>
            <a:xfrm rot="10800000">
              <a:off x="6920259" y="790642"/>
              <a:ext cx="1772543" cy="651710"/>
            </a:xfrm>
            <a:custGeom>
              <a:avLst/>
              <a:gdLst/>
              <a:ahLst/>
              <a:cxnLst/>
              <a:rect l="l" t="t" r="r" b="b"/>
              <a:pathLst>
                <a:path w="36619" h="13463" extrusionOk="0">
                  <a:moveTo>
                    <a:pt x="31079" y="1"/>
                  </a:moveTo>
                  <a:lnTo>
                    <a:pt x="29185" y="21"/>
                  </a:lnTo>
                  <a:lnTo>
                    <a:pt x="27963" y="62"/>
                  </a:lnTo>
                  <a:lnTo>
                    <a:pt x="25519" y="286"/>
                  </a:lnTo>
                  <a:lnTo>
                    <a:pt x="23055" y="652"/>
                  </a:lnTo>
                  <a:lnTo>
                    <a:pt x="20611" y="1182"/>
                  </a:lnTo>
                  <a:lnTo>
                    <a:pt x="19369" y="1508"/>
                  </a:lnTo>
                  <a:lnTo>
                    <a:pt x="18167" y="1854"/>
                  </a:lnTo>
                  <a:lnTo>
                    <a:pt x="15805" y="2669"/>
                  </a:lnTo>
                  <a:lnTo>
                    <a:pt x="13524" y="3605"/>
                  </a:lnTo>
                  <a:lnTo>
                    <a:pt x="11324" y="4664"/>
                  </a:lnTo>
                  <a:lnTo>
                    <a:pt x="9206" y="5866"/>
                  </a:lnTo>
                  <a:lnTo>
                    <a:pt x="7190" y="7149"/>
                  </a:lnTo>
                  <a:lnTo>
                    <a:pt x="5255" y="8554"/>
                  </a:lnTo>
                  <a:lnTo>
                    <a:pt x="3422" y="10082"/>
                  </a:lnTo>
                  <a:lnTo>
                    <a:pt x="2547" y="10876"/>
                  </a:lnTo>
                  <a:lnTo>
                    <a:pt x="1243" y="12139"/>
                  </a:lnTo>
                  <a:lnTo>
                    <a:pt x="1" y="13462"/>
                  </a:lnTo>
                  <a:lnTo>
                    <a:pt x="3096" y="12363"/>
                  </a:lnTo>
                  <a:lnTo>
                    <a:pt x="9308" y="10265"/>
                  </a:lnTo>
                  <a:lnTo>
                    <a:pt x="15581" y="8310"/>
                  </a:lnTo>
                  <a:lnTo>
                    <a:pt x="21894" y="6538"/>
                  </a:lnTo>
                  <a:lnTo>
                    <a:pt x="25091" y="5744"/>
                  </a:lnTo>
                  <a:lnTo>
                    <a:pt x="26639" y="5357"/>
                  </a:lnTo>
                  <a:lnTo>
                    <a:pt x="29796" y="4400"/>
                  </a:lnTo>
                  <a:lnTo>
                    <a:pt x="32097" y="3504"/>
                  </a:lnTo>
                  <a:lnTo>
                    <a:pt x="33543" y="2791"/>
                  </a:lnTo>
                  <a:lnTo>
                    <a:pt x="34887" y="1976"/>
                  </a:lnTo>
                  <a:lnTo>
                    <a:pt x="36089" y="1019"/>
                  </a:lnTo>
                  <a:lnTo>
                    <a:pt x="36618" y="490"/>
                  </a:lnTo>
                  <a:lnTo>
                    <a:pt x="34785" y="245"/>
                  </a:lnTo>
                  <a:lnTo>
                    <a:pt x="31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7"/>
            <p:cNvSpPr/>
            <p:nvPr/>
          </p:nvSpPr>
          <p:spPr>
            <a:xfrm rot="10800000">
              <a:off x="5849663" y="-2512885"/>
              <a:ext cx="2188535" cy="653695"/>
            </a:xfrm>
            <a:custGeom>
              <a:avLst/>
              <a:gdLst/>
              <a:ahLst/>
              <a:cxnLst/>
              <a:rect l="l" t="t" r="r" b="b"/>
              <a:pathLst>
                <a:path w="45213" h="13504" extrusionOk="0">
                  <a:moveTo>
                    <a:pt x="33217" y="1"/>
                  </a:moveTo>
                  <a:lnTo>
                    <a:pt x="32423" y="62"/>
                  </a:lnTo>
                  <a:lnTo>
                    <a:pt x="31975" y="103"/>
                  </a:lnTo>
                  <a:lnTo>
                    <a:pt x="31079" y="306"/>
                  </a:lnTo>
                  <a:lnTo>
                    <a:pt x="29734" y="775"/>
                  </a:lnTo>
                  <a:lnTo>
                    <a:pt x="27942" y="1691"/>
                  </a:lnTo>
                  <a:lnTo>
                    <a:pt x="26170" y="2811"/>
                  </a:lnTo>
                  <a:lnTo>
                    <a:pt x="23503" y="4726"/>
                  </a:lnTo>
                  <a:lnTo>
                    <a:pt x="20916" y="6538"/>
                  </a:lnTo>
                  <a:lnTo>
                    <a:pt x="19226" y="7557"/>
                  </a:lnTo>
                  <a:lnTo>
                    <a:pt x="18411" y="7943"/>
                  </a:lnTo>
                  <a:lnTo>
                    <a:pt x="17495" y="8330"/>
                  </a:lnTo>
                  <a:lnTo>
                    <a:pt x="15702" y="8901"/>
                  </a:lnTo>
                  <a:lnTo>
                    <a:pt x="13931" y="9308"/>
                  </a:lnTo>
                  <a:lnTo>
                    <a:pt x="12159" y="9552"/>
                  </a:lnTo>
                  <a:lnTo>
                    <a:pt x="9471" y="9715"/>
                  </a:lnTo>
                  <a:lnTo>
                    <a:pt x="5764" y="9634"/>
                  </a:lnTo>
                  <a:lnTo>
                    <a:pt x="3809" y="9573"/>
                  </a:lnTo>
                  <a:lnTo>
                    <a:pt x="2852" y="9532"/>
                  </a:lnTo>
                  <a:lnTo>
                    <a:pt x="1385" y="9573"/>
                  </a:lnTo>
                  <a:lnTo>
                    <a:pt x="449" y="9736"/>
                  </a:lnTo>
                  <a:lnTo>
                    <a:pt x="1" y="9899"/>
                  </a:lnTo>
                  <a:lnTo>
                    <a:pt x="1650" y="10611"/>
                  </a:lnTo>
                  <a:lnTo>
                    <a:pt x="5051" y="11793"/>
                  </a:lnTo>
                  <a:lnTo>
                    <a:pt x="8554" y="12689"/>
                  </a:lnTo>
                  <a:lnTo>
                    <a:pt x="12159" y="13259"/>
                  </a:lnTo>
                  <a:lnTo>
                    <a:pt x="13971" y="13401"/>
                  </a:lnTo>
                  <a:lnTo>
                    <a:pt x="15662" y="13503"/>
                  </a:lnTo>
                  <a:lnTo>
                    <a:pt x="19083" y="13442"/>
                  </a:lnTo>
                  <a:lnTo>
                    <a:pt x="22525" y="13116"/>
                  </a:lnTo>
                  <a:lnTo>
                    <a:pt x="25967" y="12465"/>
                  </a:lnTo>
                  <a:lnTo>
                    <a:pt x="27698" y="12017"/>
                  </a:lnTo>
                  <a:lnTo>
                    <a:pt x="29246" y="11548"/>
                  </a:lnTo>
                  <a:lnTo>
                    <a:pt x="30753" y="11039"/>
                  </a:lnTo>
                  <a:lnTo>
                    <a:pt x="31791" y="10652"/>
                  </a:lnTo>
                  <a:lnTo>
                    <a:pt x="33808" y="9776"/>
                  </a:lnTo>
                  <a:lnTo>
                    <a:pt x="35763" y="8819"/>
                  </a:lnTo>
                  <a:lnTo>
                    <a:pt x="37657" y="7781"/>
                  </a:lnTo>
                  <a:lnTo>
                    <a:pt x="39469" y="6640"/>
                  </a:lnTo>
                  <a:lnTo>
                    <a:pt x="41200" y="5398"/>
                  </a:lnTo>
                  <a:lnTo>
                    <a:pt x="42870" y="4094"/>
                  </a:lnTo>
                  <a:lnTo>
                    <a:pt x="44459" y="2689"/>
                  </a:lnTo>
                  <a:lnTo>
                    <a:pt x="45212" y="1976"/>
                  </a:lnTo>
                  <a:lnTo>
                    <a:pt x="44438" y="1956"/>
                  </a:lnTo>
                  <a:lnTo>
                    <a:pt x="42870" y="1773"/>
                  </a:lnTo>
                  <a:lnTo>
                    <a:pt x="40467" y="1284"/>
                  </a:lnTo>
                  <a:lnTo>
                    <a:pt x="37229" y="490"/>
                  </a:lnTo>
                  <a:lnTo>
                    <a:pt x="34826" y="82"/>
                  </a:lnTo>
                  <a:lnTo>
                    <a:pt x="33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7"/>
            <p:cNvSpPr/>
            <p:nvPr/>
          </p:nvSpPr>
          <p:spPr>
            <a:xfrm rot="10800000">
              <a:off x="5804235" y="-1914471"/>
              <a:ext cx="48357" cy="5954"/>
            </a:xfrm>
            <a:custGeom>
              <a:avLst/>
              <a:gdLst/>
              <a:ahLst/>
              <a:cxnLst/>
              <a:rect l="l" t="t" r="r" b="b"/>
              <a:pathLst>
                <a:path w="999" h="123" extrusionOk="0">
                  <a:moveTo>
                    <a:pt x="0" y="0"/>
                  </a:moveTo>
                  <a:lnTo>
                    <a:pt x="896" y="122"/>
                  </a:lnTo>
                  <a:lnTo>
                    <a:pt x="957" y="61"/>
                  </a:lnTo>
                  <a:lnTo>
                    <a:pt x="998" y="21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06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885;p67"/>
          <p:cNvSpPr txBox="1">
            <a:spLocks noGrp="1"/>
          </p:cNvSpPr>
          <p:nvPr>
            <p:ph type="subTitle" idx="4"/>
          </p:nvPr>
        </p:nvSpPr>
        <p:spPr>
          <a:xfrm>
            <a:off x="720000" y="3360325"/>
            <a:ext cx="22314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Exploration/</a:t>
            </a:r>
            <a:r>
              <a:rPr lang="en-GB" dirty="0"/>
              <a:t>Items</a:t>
            </a:r>
          </a:p>
          <a:p>
            <a:pPr marL="0" lvl="0" indent="0"/>
            <a:endParaRPr dirty="0"/>
          </a:p>
        </p:txBody>
      </p:sp>
      <p:sp>
        <p:nvSpPr>
          <p:cNvPr id="36" name="Google Shape;885;p67"/>
          <p:cNvSpPr txBox="1">
            <a:spLocks noGrp="1"/>
          </p:cNvSpPr>
          <p:nvPr>
            <p:ph type="subTitle" idx="4"/>
          </p:nvPr>
        </p:nvSpPr>
        <p:spPr>
          <a:xfrm>
            <a:off x="3520588" y="3372914"/>
            <a:ext cx="22314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Emergency/</a:t>
            </a:r>
            <a:r>
              <a:rPr lang="en-GB" dirty="0"/>
              <a:t>Items</a:t>
            </a:r>
          </a:p>
          <a:p>
            <a:pPr marL="0" lvl="0" indent="0"/>
            <a:endParaRPr dirty="0"/>
          </a:p>
        </p:txBody>
      </p:sp>
      <p:sp>
        <p:nvSpPr>
          <p:cNvPr id="37" name="Google Shape;885;p67"/>
          <p:cNvSpPr txBox="1">
            <a:spLocks noGrp="1"/>
          </p:cNvSpPr>
          <p:nvPr>
            <p:ph type="subTitle" idx="4"/>
          </p:nvPr>
        </p:nvSpPr>
        <p:spPr>
          <a:xfrm>
            <a:off x="6321177" y="3350051"/>
            <a:ext cx="22314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OTHER</a:t>
            </a:r>
            <a:endParaRPr dirty="0"/>
          </a:p>
        </p:txBody>
      </p:sp>
      <p:sp>
        <p:nvSpPr>
          <p:cNvPr id="38" name="Google Shape;885;p67"/>
          <p:cNvSpPr txBox="1">
            <a:spLocks noGrp="1"/>
          </p:cNvSpPr>
          <p:nvPr>
            <p:ph type="subTitle" idx="4"/>
          </p:nvPr>
        </p:nvSpPr>
        <p:spPr>
          <a:xfrm>
            <a:off x="720000" y="2242364"/>
            <a:ext cx="2231400" cy="933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b="0" dirty="0"/>
              <a:t>W</a:t>
            </a:r>
            <a:r>
              <a:rPr lang="en-US" sz="1400" b="0" dirty="0" smtClean="0"/>
              <a:t>ork goggles</a:t>
            </a:r>
          </a:p>
          <a:p>
            <a:pPr marL="0" lvl="0" indent="0"/>
            <a:r>
              <a:rPr lang="en-US" sz="1400" b="0" dirty="0"/>
              <a:t>Wire </a:t>
            </a:r>
            <a:r>
              <a:rPr lang="en-US" sz="1400" b="0" dirty="0" smtClean="0"/>
              <a:t>Saw</a:t>
            </a:r>
          </a:p>
          <a:p>
            <a:pPr marL="0" lvl="0" indent="0"/>
            <a:r>
              <a:rPr lang="en-US" sz="1400" b="0" dirty="0" smtClean="0"/>
              <a:t>Hammer </a:t>
            </a:r>
            <a:r>
              <a:rPr lang="en-US" sz="1400" b="0" dirty="0"/>
              <a:t>and shovel</a:t>
            </a:r>
            <a:endParaRPr sz="1400" dirty="0"/>
          </a:p>
        </p:txBody>
      </p:sp>
      <p:sp>
        <p:nvSpPr>
          <p:cNvPr id="39" name="Google Shape;885;p67"/>
          <p:cNvSpPr txBox="1">
            <a:spLocks noGrp="1"/>
          </p:cNvSpPr>
          <p:nvPr>
            <p:ph type="subTitle" idx="4"/>
          </p:nvPr>
        </p:nvSpPr>
        <p:spPr>
          <a:xfrm>
            <a:off x="3410109" y="2261202"/>
            <a:ext cx="2231400" cy="933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b="0" dirty="0"/>
              <a:t>Loft and suspended </a:t>
            </a:r>
            <a:r>
              <a:rPr lang="en-US" sz="1400" b="0" dirty="0" smtClean="0"/>
              <a:t>bed,,,</a:t>
            </a:r>
            <a:endParaRPr sz="1400" dirty="0"/>
          </a:p>
        </p:txBody>
      </p:sp>
      <p:sp>
        <p:nvSpPr>
          <p:cNvPr id="40" name="Google Shape;885;p67"/>
          <p:cNvSpPr txBox="1">
            <a:spLocks noGrp="1"/>
          </p:cNvSpPr>
          <p:nvPr>
            <p:ph type="subTitle" idx="4"/>
          </p:nvPr>
        </p:nvSpPr>
        <p:spPr>
          <a:xfrm>
            <a:off x="6377597" y="2382780"/>
            <a:ext cx="2231400" cy="933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b="0" dirty="0" smtClean="0"/>
              <a:t>Weightlifter</a:t>
            </a:r>
          </a:p>
          <a:p>
            <a:pPr marL="0" lvl="0" indent="0"/>
            <a:r>
              <a:rPr lang="en-US" sz="1400" b="0" dirty="0"/>
              <a:t>H</a:t>
            </a:r>
            <a:r>
              <a:rPr lang="en-US" sz="1400" b="0" dirty="0" smtClean="0"/>
              <a:t>air brush,,,</a:t>
            </a:r>
            <a:endParaRPr sz="1400" dirty="0"/>
          </a:p>
        </p:txBody>
      </p:sp>
      <p:sp>
        <p:nvSpPr>
          <p:cNvPr id="42" name="Google Shape;885;p67"/>
          <p:cNvSpPr txBox="1">
            <a:spLocks noGrp="1"/>
          </p:cNvSpPr>
          <p:nvPr>
            <p:ph type="subTitle" idx="4"/>
          </p:nvPr>
        </p:nvSpPr>
        <p:spPr>
          <a:xfrm>
            <a:off x="795294" y="3961240"/>
            <a:ext cx="2231400" cy="933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b="0" dirty="0"/>
              <a:t>P</a:t>
            </a:r>
            <a:r>
              <a:rPr lang="en-US" sz="1400" b="0" dirty="0" smtClean="0"/>
              <a:t>ortable telescope,,,</a:t>
            </a:r>
            <a:endParaRPr sz="1400" dirty="0"/>
          </a:p>
        </p:txBody>
      </p:sp>
      <p:sp>
        <p:nvSpPr>
          <p:cNvPr id="44" name="Google Shape;885;p67"/>
          <p:cNvSpPr txBox="1">
            <a:spLocks noGrp="1"/>
          </p:cNvSpPr>
          <p:nvPr>
            <p:ph type="subTitle" idx="4"/>
          </p:nvPr>
        </p:nvSpPr>
        <p:spPr>
          <a:xfrm>
            <a:off x="3566489" y="3929553"/>
            <a:ext cx="2231400" cy="933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b="0" dirty="0"/>
              <a:t>Wrist </a:t>
            </a:r>
            <a:r>
              <a:rPr lang="en-US" sz="1400" b="0" dirty="0" smtClean="0"/>
              <a:t>brace,,,</a:t>
            </a:r>
            <a:endParaRPr sz="1400" dirty="0"/>
          </a:p>
        </p:txBody>
      </p:sp>
      <p:sp>
        <p:nvSpPr>
          <p:cNvPr id="45" name="Google Shape;885;p67"/>
          <p:cNvSpPr txBox="1">
            <a:spLocks noGrp="1"/>
          </p:cNvSpPr>
          <p:nvPr>
            <p:ph type="subTitle" idx="4"/>
          </p:nvPr>
        </p:nvSpPr>
        <p:spPr>
          <a:xfrm>
            <a:off x="6279764" y="3909004"/>
            <a:ext cx="2231400" cy="933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b="0" dirty="0"/>
              <a:t>H</a:t>
            </a:r>
            <a:r>
              <a:rPr lang="en-US" sz="1400" b="0" dirty="0" smtClean="0"/>
              <a:t>eating element</a:t>
            </a:r>
          </a:p>
          <a:p>
            <a:pPr marL="0" lvl="0" indent="0"/>
            <a:r>
              <a:rPr lang="en-US" sz="1400" b="0" dirty="0"/>
              <a:t>Screw on bottle citrus juicer</a:t>
            </a:r>
            <a:r>
              <a:rPr lang="en-US" sz="1400" b="0" dirty="0" smtClean="0"/>
              <a:t>,,,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Software Tool : SolidWorks</a:t>
            </a:r>
            <a:endParaRPr dirty="0"/>
          </a:p>
        </p:txBody>
      </p:sp>
      <p:grpSp>
        <p:nvGrpSpPr>
          <p:cNvPr id="734" name="Google Shape;734;p58"/>
          <p:cNvGrpSpPr/>
          <p:nvPr/>
        </p:nvGrpSpPr>
        <p:grpSpPr>
          <a:xfrm>
            <a:off x="720000" y="1372400"/>
            <a:ext cx="3077123" cy="3077241"/>
            <a:chOff x="720000" y="1372400"/>
            <a:chExt cx="3077123" cy="3077241"/>
          </a:xfrm>
        </p:grpSpPr>
        <p:sp>
          <p:nvSpPr>
            <p:cNvPr id="735" name="Google Shape;735;p58"/>
            <p:cNvSpPr/>
            <p:nvPr/>
          </p:nvSpPr>
          <p:spPr>
            <a:xfrm>
              <a:off x="720000" y="1372400"/>
              <a:ext cx="3077123" cy="3077241"/>
            </a:xfrm>
            <a:custGeom>
              <a:avLst/>
              <a:gdLst/>
              <a:ahLst/>
              <a:cxnLst/>
              <a:rect l="l" t="t" r="r" b="b"/>
              <a:pathLst>
                <a:path w="26257" h="26258" extrusionOk="0">
                  <a:moveTo>
                    <a:pt x="13128" y="1"/>
                  </a:moveTo>
                  <a:lnTo>
                    <a:pt x="12449" y="26"/>
                  </a:lnTo>
                  <a:lnTo>
                    <a:pt x="11142" y="152"/>
                  </a:lnTo>
                  <a:lnTo>
                    <a:pt x="9859" y="428"/>
                  </a:lnTo>
                  <a:lnTo>
                    <a:pt x="8601" y="806"/>
                  </a:lnTo>
                  <a:lnTo>
                    <a:pt x="7444" y="1309"/>
                  </a:lnTo>
                  <a:lnTo>
                    <a:pt x="6313" y="1912"/>
                  </a:lnTo>
                  <a:lnTo>
                    <a:pt x="5282" y="2616"/>
                  </a:lnTo>
                  <a:lnTo>
                    <a:pt x="4301" y="3421"/>
                  </a:lnTo>
                  <a:lnTo>
                    <a:pt x="3420" y="4301"/>
                  </a:lnTo>
                  <a:lnTo>
                    <a:pt x="2616" y="5282"/>
                  </a:lnTo>
                  <a:lnTo>
                    <a:pt x="1886" y="6339"/>
                  </a:lnTo>
                  <a:lnTo>
                    <a:pt x="1283" y="7445"/>
                  </a:lnTo>
                  <a:lnTo>
                    <a:pt x="805" y="8627"/>
                  </a:lnTo>
                  <a:lnTo>
                    <a:pt x="402" y="9860"/>
                  </a:lnTo>
                  <a:lnTo>
                    <a:pt x="151" y="11142"/>
                  </a:lnTo>
                  <a:lnTo>
                    <a:pt x="0" y="12475"/>
                  </a:lnTo>
                  <a:lnTo>
                    <a:pt x="0" y="13129"/>
                  </a:lnTo>
                  <a:lnTo>
                    <a:pt x="0" y="13808"/>
                  </a:lnTo>
                  <a:lnTo>
                    <a:pt x="151" y="15141"/>
                  </a:lnTo>
                  <a:lnTo>
                    <a:pt x="402" y="16424"/>
                  </a:lnTo>
                  <a:lnTo>
                    <a:pt x="805" y="17656"/>
                  </a:lnTo>
                  <a:lnTo>
                    <a:pt x="1283" y="18838"/>
                  </a:lnTo>
                  <a:lnTo>
                    <a:pt x="1886" y="19945"/>
                  </a:lnTo>
                  <a:lnTo>
                    <a:pt x="2616" y="21001"/>
                  </a:lnTo>
                  <a:lnTo>
                    <a:pt x="3420" y="21982"/>
                  </a:lnTo>
                  <a:lnTo>
                    <a:pt x="4301" y="22862"/>
                  </a:lnTo>
                  <a:lnTo>
                    <a:pt x="5282" y="23667"/>
                  </a:lnTo>
                  <a:lnTo>
                    <a:pt x="6313" y="24371"/>
                  </a:lnTo>
                  <a:lnTo>
                    <a:pt x="7444" y="24975"/>
                  </a:lnTo>
                  <a:lnTo>
                    <a:pt x="8601" y="25478"/>
                  </a:lnTo>
                  <a:lnTo>
                    <a:pt x="9859" y="25855"/>
                  </a:lnTo>
                  <a:lnTo>
                    <a:pt x="11142" y="26132"/>
                  </a:lnTo>
                  <a:lnTo>
                    <a:pt x="12449" y="26257"/>
                  </a:lnTo>
                  <a:lnTo>
                    <a:pt x="13807" y="26257"/>
                  </a:lnTo>
                  <a:lnTo>
                    <a:pt x="15140" y="26132"/>
                  </a:lnTo>
                  <a:lnTo>
                    <a:pt x="16423" y="25855"/>
                  </a:lnTo>
                  <a:lnTo>
                    <a:pt x="17655" y="25478"/>
                  </a:lnTo>
                  <a:lnTo>
                    <a:pt x="18812" y="24975"/>
                  </a:lnTo>
                  <a:lnTo>
                    <a:pt x="19944" y="24371"/>
                  </a:lnTo>
                  <a:lnTo>
                    <a:pt x="21000" y="23667"/>
                  </a:lnTo>
                  <a:lnTo>
                    <a:pt x="21956" y="22862"/>
                  </a:lnTo>
                  <a:lnTo>
                    <a:pt x="22861" y="21982"/>
                  </a:lnTo>
                  <a:lnTo>
                    <a:pt x="23666" y="21001"/>
                  </a:lnTo>
                  <a:lnTo>
                    <a:pt x="24370" y="19945"/>
                  </a:lnTo>
                  <a:lnTo>
                    <a:pt x="24974" y="18838"/>
                  </a:lnTo>
                  <a:lnTo>
                    <a:pt x="25477" y="17656"/>
                  </a:lnTo>
                  <a:lnTo>
                    <a:pt x="25854" y="16424"/>
                  </a:lnTo>
                  <a:lnTo>
                    <a:pt x="26106" y="15141"/>
                  </a:lnTo>
                  <a:lnTo>
                    <a:pt x="26257" y="13808"/>
                  </a:lnTo>
                  <a:lnTo>
                    <a:pt x="26257" y="13129"/>
                  </a:lnTo>
                  <a:lnTo>
                    <a:pt x="26257" y="12475"/>
                  </a:lnTo>
                  <a:lnTo>
                    <a:pt x="26106" y="11142"/>
                  </a:lnTo>
                  <a:lnTo>
                    <a:pt x="25854" y="9860"/>
                  </a:lnTo>
                  <a:lnTo>
                    <a:pt x="25477" y="8627"/>
                  </a:lnTo>
                  <a:lnTo>
                    <a:pt x="24974" y="7445"/>
                  </a:lnTo>
                  <a:lnTo>
                    <a:pt x="24370" y="6339"/>
                  </a:lnTo>
                  <a:lnTo>
                    <a:pt x="23666" y="5282"/>
                  </a:lnTo>
                  <a:lnTo>
                    <a:pt x="22861" y="4301"/>
                  </a:lnTo>
                  <a:lnTo>
                    <a:pt x="21956" y="3421"/>
                  </a:lnTo>
                  <a:lnTo>
                    <a:pt x="21000" y="2616"/>
                  </a:lnTo>
                  <a:lnTo>
                    <a:pt x="19944" y="1912"/>
                  </a:lnTo>
                  <a:lnTo>
                    <a:pt x="18812" y="1309"/>
                  </a:lnTo>
                  <a:lnTo>
                    <a:pt x="17655" y="806"/>
                  </a:lnTo>
                  <a:lnTo>
                    <a:pt x="16423" y="428"/>
                  </a:lnTo>
                  <a:lnTo>
                    <a:pt x="15140" y="152"/>
                  </a:lnTo>
                  <a:lnTo>
                    <a:pt x="13807" y="26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8"/>
            <p:cNvSpPr/>
            <p:nvPr/>
          </p:nvSpPr>
          <p:spPr>
            <a:xfrm>
              <a:off x="1450921" y="1708385"/>
              <a:ext cx="333178" cy="350874"/>
            </a:xfrm>
            <a:custGeom>
              <a:avLst/>
              <a:gdLst/>
              <a:ahLst/>
              <a:cxnLst/>
              <a:rect l="l" t="t" r="r" b="b"/>
              <a:pathLst>
                <a:path w="2843" h="2994" extrusionOk="0">
                  <a:moveTo>
                    <a:pt x="1459" y="1"/>
                  </a:moveTo>
                  <a:lnTo>
                    <a:pt x="1157" y="51"/>
                  </a:lnTo>
                  <a:lnTo>
                    <a:pt x="855" y="127"/>
                  </a:lnTo>
                  <a:lnTo>
                    <a:pt x="403" y="504"/>
                  </a:lnTo>
                  <a:lnTo>
                    <a:pt x="101" y="1007"/>
                  </a:lnTo>
                  <a:lnTo>
                    <a:pt x="0" y="1610"/>
                  </a:lnTo>
                  <a:lnTo>
                    <a:pt x="51" y="1912"/>
                  </a:lnTo>
                  <a:lnTo>
                    <a:pt x="151" y="2189"/>
                  </a:lnTo>
                  <a:lnTo>
                    <a:pt x="478" y="2642"/>
                  </a:lnTo>
                  <a:lnTo>
                    <a:pt x="956" y="2918"/>
                  </a:lnTo>
                  <a:lnTo>
                    <a:pt x="1534" y="2994"/>
                  </a:lnTo>
                  <a:lnTo>
                    <a:pt x="1811" y="2943"/>
                  </a:lnTo>
                  <a:lnTo>
                    <a:pt x="2113" y="2868"/>
                  </a:lnTo>
                  <a:lnTo>
                    <a:pt x="2540" y="2541"/>
                  </a:lnTo>
                  <a:lnTo>
                    <a:pt x="2792" y="2113"/>
                  </a:lnTo>
                  <a:lnTo>
                    <a:pt x="2842" y="1560"/>
                  </a:lnTo>
                  <a:lnTo>
                    <a:pt x="2792" y="1284"/>
                  </a:lnTo>
                  <a:lnTo>
                    <a:pt x="2716" y="982"/>
                  </a:lnTo>
                  <a:lnTo>
                    <a:pt x="2415" y="479"/>
                  </a:lnTo>
                  <a:lnTo>
                    <a:pt x="1987" y="127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8"/>
            <p:cNvSpPr/>
            <p:nvPr/>
          </p:nvSpPr>
          <p:spPr>
            <a:xfrm>
              <a:off x="1819369" y="2135779"/>
              <a:ext cx="498185" cy="492326"/>
            </a:xfrm>
            <a:custGeom>
              <a:avLst/>
              <a:gdLst/>
              <a:ahLst/>
              <a:cxnLst/>
              <a:rect l="l" t="t" r="r" b="b"/>
              <a:pathLst>
                <a:path w="4251" h="4201" extrusionOk="0">
                  <a:moveTo>
                    <a:pt x="2037" y="1"/>
                  </a:moveTo>
                  <a:lnTo>
                    <a:pt x="1610" y="76"/>
                  </a:lnTo>
                  <a:lnTo>
                    <a:pt x="1182" y="202"/>
                  </a:lnTo>
                  <a:lnTo>
                    <a:pt x="528" y="655"/>
                  </a:lnTo>
                  <a:lnTo>
                    <a:pt x="126" y="1308"/>
                  </a:lnTo>
                  <a:lnTo>
                    <a:pt x="0" y="2113"/>
                  </a:lnTo>
                  <a:lnTo>
                    <a:pt x="50" y="2541"/>
                  </a:lnTo>
                  <a:lnTo>
                    <a:pt x="176" y="2968"/>
                  </a:lnTo>
                  <a:lnTo>
                    <a:pt x="654" y="3622"/>
                  </a:lnTo>
                  <a:lnTo>
                    <a:pt x="1308" y="4050"/>
                  </a:lnTo>
                  <a:lnTo>
                    <a:pt x="2087" y="4201"/>
                  </a:lnTo>
                  <a:lnTo>
                    <a:pt x="2540" y="4125"/>
                  </a:lnTo>
                  <a:lnTo>
                    <a:pt x="2943" y="3999"/>
                  </a:lnTo>
                  <a:lnTo>
                    <a:pt x="3647" y="3522"/>
                  </a:lnTo>
                  <a:lnTo>
                    <a:pt x="4099" y="2843"/>
                  </a:lnTo>
                  <a:lnTo>
                    <a:pt x="4250" y="2013"/>
                  </a:lnTo>
                  <a:lnTo>
                    <a:pt x="4175" y="1585"/>
                  </a:lnTo>
                  <a:lnTo>
                    <a:pt x="4049" y="1183"/>
                  </a:lnTo>
                  <a:lnTo>
                    <a:pt x="3571" y="529"/>
                  </a:lnTo>
                  <a:lnTo>
                    <a:pt x="2867" y="126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8"/>
            <p:cNvSpPr/>
            <p:nvPr/>
          </p:nvSpPr>
          <p:spPr>
            <a:xfrm>
              <a:off x="1035361" y="2303830"/>
              <a:ext cx="613151" cy="621941"/>
            </a:xfrm>
            <a:custGeom>
              <a:avLst/>
              <a:gdLst/>
              <a:ahLst/>
              <a:cxnLst/>
              <a:rect l="l" t="t" r="r" b="b"/>
              <a:pathLst>
                <a:path w="5232" h="5307" extrusionOk="0">
                  <a:moveTo>
                    <a:pt x="2264" y="0"/>
                  </a:moveTo>
                  <a:lnTo>
                    <a:pt x="1987" y="50"/>
                  </a:lnTo>
                  <a:lnTo>
                    <a:pt x="1484" y="201"/>
                  </a:lnTo>
                  <a:lnTo>
                    <a:pt x="679" y="830"/>
                  </a:lnTo>
                  <a:lnTo>
                    <a:pt x="377" y="1258"/>
                  </a:lnTo>
                  <a:lnTo>
                    <a:pt x="126" y="1710"/>
                  </a:lnTo>
                  <a:lnTo>
                    <a:pt x="0" y="2691"/>
                  </a:lnTo>
                  <a:lnTo>
                    <a:pt x="101" y="3219"/>
                  </a:lnTo>
                  <a:lnTo>
                    <a:pt x="226" y="3773"/>
                  </a:lnTo>
                  <a:lnTo>
                    <a:pt x="553" y="4527"/>
                  </a:lnTo>
                  <a:lnTo>
                    <a:pt x="855" y="4930"/>
                  </a:lnTo>
                  <a:lnTo>
                    <a:pt x="1056" y="5080"/>
                  </a:lnTo>
                  <a:lnTo>
                    <a:pt x="1283" y="5206"/>
                  </a:lnTo>
                  <a:lnTo>
                    <a:pt x="1786" y="5307"/>
                  </a:lnTo>
                  <a:lnTo>
                    <a:pt x="2616" y="5231"/>
                  </a:lnTo>
                  <a:lnTo>
                    <a:pt x="3169" y="5106"/>
                  </a:lnTo>
                  <a:lnTo>
                    <a:pt x="3697" y="4980"/>
                  </a:lnTo>
                  <a:lnTo>
                    <a:pt x="4401" y="4653"/>
                  </a:lnTo>
                  <a:lnTo>
                    <a:pt x="4779" y="4326"/>
                  </a:lnTo>
                  <a:lnTo>
                    <a:pt x="4930" y="4125"/>
                  </a:lnTo>
                  <a:lnTo>
                    <a:pt x="5055" y="3898"/>
                  </a:lnTo>
                  <a:lnTo>
                    <a:pt x="5206" y="3395"/>
                  </a:lnTo>
                  <a:lnTo>
                    <a:pt x="5231" y="2616"/>
                  </a:lnTo>
                  <a:lnTo>
                    <a:pt x="5131" y="2062"/>
                  </a:lnTo>
                  <a:lnTo>
                    <a:pt x="4980" y="1534"/>
                  </a:lnTo>
                  <a:lnTo>
                    <a:pt x="4401" y="755"/>
                  </a:lnTo>
                  <a:lnTo>
                    <a:pt x="3974" y="453"/>
                  </a:lnTo>
                  <a:lnTo>
                    <a:pt x="3521" y="201"/>
                  </a:lnTo>
                  <a:lnTo>
                    <a:pt x="27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8"/>
            <p:cNvSpPr/>
            <p:nvPr/>
          </p:nvSpPr>
          <p:spPr>
            <a:xfrm>
              <a:off x="2591541" y="3465071"/>
              <a:ext cx="203446" cy="212353"/>
            </a:xfrm>
            <a:custGeom>
              <a:avLst/>
              <a:gdLst/>
              <a:ahLst/>
              <a:cxnLst/>
              <a:rect l="l" t="t" r="r" b="b"/>
              <a:pathLst>
                <a:path w="1736" h="1812" extrusionOk="0">
                  <a:moveTo>
                    <a:pt x="830" y="0"/>
                  </a:moveTo>
                  <a:lnTo>
                    <a:pt x="654" y="25"/>
                  </a:lnTo>
                  <a:lnTo>
                    <a:pt x="478" y="76"/>
                  </a:lnTo>
                  <a:lnTo>
                    <a:pt x="202" y="302"/>
                  </a:lnTo>
                  <a:lnTo>
                    <a:pt x="51" y="629"/>
                  </a:lnTo>
                  <a:lnTo>
                    <a:pt x="0" y="981"/>
                  </a:lnTo>
                  <a:lnTo>
                    <a:pt x="25" y="1182"/>
                  </a:lnTo>
                  <a:lnTo>
                    <a:pt x="76" y="1358"/>
                  </a:lnTo>
                  <a:lnTo>
                    <a:pt x="277" y="1610"/>
                  </a:lnTo>
                  <a:lnTo>
                    <a:pt x="554" y="1786"/>
                  </a:lnTo>
                  <a:lnTo>
                    <a:pt x="881" y="1811"/>
                  </a:lnTo>
                  <a:lnTo>
                    <a:pt x="1057" y="1786"/>
                  </a:lnTo>
                  <a:lnTo>
                    <a:pt x="1233" y="1736"/>
                  </a:lnTo>
                  <a:lnTo>
                    <a:pt x="1509" y="1560"/>
                  </a:lnTo>
                  <a:lnTo>
                    <a:pt x="1685" y="1283"/>
                  </a:lnTo>
                  <a:lnTo>
                    <a:pt x="1736" y="981"/>
                  </a:lnTo>
                  <a:lnTo>
                    <a:pt x="1711" y="780"/>
                  </a:lnTo>
                  <a:lnTo>
                    <a:pt x="1635" y="604"/>
                  </a:lnTo>
                  <a:lnTo>
                    <a:pt x="1459" y="302"/>
                  </a:lnTo>
                  <a:lnTo>
                    <a:pt x="1182" y="76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8"/>
            <p:cNvSpPr/>
            <p:nvPr/>
          </p:nvSpPr>
          <p:spPr>
            <a:xfrm>
              <a:off x="2809634" y="3730273"/>
              <a:ext cx="297786" cy="321459"/>
            </a:xfrm>
            <a:custGeom>
              <a:avLst/>
              <a:gdLst/>
              <a:ahLst/>
              <a:cxnLst/>
              <a:rect l="l" t="t" r="r" b="b"/>
              <a:pathLst>
                <a:path w="2541" h="2743" extrusionOk="0">
                  <a:moveTo>
                    <a:pt x="1283" y="1"/>
                  </a:moveTo>
                  <a:lnTo>
                    <a:pt x="1032" y="26"/>
                  </a:lnTo>
                  <a:lnTo>
                    <a:pt x="755" y="101"/>
                  </a:lnTo>
                  <a:lnTo>
                    <a:pt x="353" y="403"/>
                  </a:lnTo>
                  <a:lnTo>
                    <a:pt x="101" y="831"/>
                  </a:lnTo>
                  <a:lnTo>
                    <a:pt x="0" y="1334"/>
                  </a:lnTo>
                  <a:lnTo>
                    <a:pt x="51" y="1585"/>
                  </a:lnTo>
                  <a:lnTo>
                    <a:pt x="126" y="1862"/>
                  </a:lnTo>
                  <a:lnTo>
                    <a:pt x="428" y="2315"/>
                  </a:lnTo>
                  <a:lnTo>
                    <a:pt x="856" y="2616"/>
                  </a:lnTo>
                  <a:lnTo>
                    <a:pt x="1359" y="2742"/>
                  </a:lnTo>
                  <a:lnTo>
                    <a:pt x="1635" y="2692"/>
                  </a:lnTo>
                  <a:lnTo>
                    <a:pt x="1887" y="2616"/>
                  </a:lnTo>
                  <a:lnTo>
                    <a:pt x="2264" y="2289"/>
                  </a:lnTo>
                  <a:lnTo>
                    <a:pt x="2490" y="1837"/>
                  </a:lnTo>
                  <a:lnTo>
                    <a:pt x="2541" y="1309"/>
                  </a:lnTo>
                  <a:lnTo>
                    <a:pt x="2490" y="1032"/>
                  </a:lnTo>
                  <a:lnTo>
                    <a:pt x="2415" y="780"/>
                  </a:lnTo>
                  <a:lnTo>
                    <a:pt x="2138" y="353"/>
                  </a:lnTo>
                  <a:lnTo>
                    <a:pt x="1761" y="76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8"/>
            <p:cNvSpPr/>
            <p:nvPr/>
          </p:nvSpPr>
          <p:spPr>
            <a:xfrm>
              <a:off x="2296806" y="3836448"/>
              <a:ext cx="424471" cy="395056"/>
            </a:xfrm>
            <a:custGeom>
              <a:avLst/>
              <a:gdLst/>
              <a:ahLst/>
              <a:cxnLst/>
              <a:rect l="l" t="t" r="r" b="b"/>
              <a:pathLst>
                <a:path w="3622" h="3371" extrusionOk="0">
                  <a:moveTo>
                    <a:pt x="1836" y="0"/>
                  </a:moveTo>
                  <a:lnTo>
                    <a:pt x="1484" y="50"/>
                  </a:lnTo>
                  <a:lnTo>
                    <a:pt x="1157" y="151"/>
                  </a:lnTo>
                  <a:lnTo>
                    <a:pt x="579" y="528"/>
                  </a:lnTo>
                  <a:lnTo>
                    <a:pt x="151" y="1082"/>
                  </a:lnTo>
                  <a:lnTo>
                    <a:pt x="0" y="1710"/>
                  </a:lnTo>
                  <a:lnTo>
                    <a:pt x="51" y="2062"/>
                  </a:lnTo>
                  <a:lnTo>
                    <a:pt x="151" y="2389"/>
                  </a:lnTo>
                  <a:lnTo>
                    <a:pt x="579" y="2918"/>
                  </a:lnTo>
                  <a:lnTo>
                    <a:pt x="1208" y="3270"/>
                  </a:lnTo>
                  <a:lnTo>
                    <a:pt x="1887" y="3370"/>
                  </a:lnTo>
                  <a:lnTo>
                    <a:pt x="2239" y="3320"/>
                  </a:lnTo>
                  <a:lnTo>
                    <a:pt x="2566" y="3219"/>
                  </a:lnTo>
                  <a:lnTo>
                    <a:pt x="3119" y="2817"/>
                  </a:lnTo>
                  <a:lnTo>
                    <a:pt x="3496" y="2264"/>
                  </a:lnTo>
                  <a:lnTo>
                    <a:pt x="3622" y="1610"/>
                  </a:lnTo>
                  <a:lnTo>
                    <a:pt x="3546" y="1258"/>
                  </a:lnTo>
                  <a:lnTo>
                    <a:pt x="3446" y="931"/>
                  </a:lnTo>
                  <a:lnTo>
                    <a:pt x="3069" y="403"/>
                  </a:lnTo>
                  <a:lnTo>
                    <a:pt x="2490" y="101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8"/>
            <p:cNvSpPr/>
            <p:nvPr/>
          </p:nvSpPr>
          <p:spPr>
            <a:xfrm>
              <a:off x="2862722" y="2798960"/>
              <a:ext cx="215283" cy="218212"/>
            </a:xfrm>
            <a:custGeom>
              <a:avLst/>
              <a:gdLst/>
              <a:ahLst/>
              <a:cxnLst/>
              <a:rect l="l" t="t" r="r" b="b"/>
              <a:pathLst>
                <a:path w="1837" h="1862" extrusionOk="0">
                  <a:moveTo>
                    <a:pt x="1031" y="0"/>
                  </a:moveTo>
                  <a:lnTo>
                    <a:pt x="654" y="51"/>
                  </a:lnTo>
                  <a:lnTo>
                    <a:pt x="327" y="227"/>
                  </a:lnTo>
                  <a:lnTo>
                    <a:pt x="201" y="352"/>
                  </a:lnTo>
                  <a:lnTo>
                    <a:pt x="101" y="503"/>
                  </a:lnTo>
                  <a:lnTo>
                    <a:pt x="0" y="855"/>
                  </a:lnTo>
                  <a:lnTo>
                    <a:pt x="25" y="1208"/>
                  </a:lnTo>
                  <a:lnTo>
                    <a:pt x="201" y="1509"/>
                  </a:lnTo>
                  <a:lnTo>
                    <a:pt x="327" y="1635"/>
                  </a:lnTo>
                  <a:lnTo>
                    <a:pt x="478" y="1761"/>
                  </a:lnTo>
                  <a:lnTo>
                    <a:pt x="805" y="1861"/>
                  </a:lnTo>
                  <a:lnTo>
                    <a:pt x="1157" y="1811"/>
                  </a:lnTo>
                  <a:lnTo>
                    <a:pt x="1484" y="1660"/>
                  </a:lnTo>
                  <a:lnTo>
                    <a:pt x="1610" y="1509"/>
                  </a:lnTo>
                  <a:lnTo>
                    <a:pt x="1710" y="1358"/>
                  </a:lnTo>
                  <a:lnTo>
                    <a:pt x="1836" y="1006"/>
                  </a:lnTo>
                  <a:lnTo>
                    <a:pt x="1811" y="654"/>
                  </a:lnTo>
                  <a:lnTo>
                    <a:pt x="1660" y="327"/>
                  </a:lnTo>
                  <a:lnTo>
                    <a:pt x="1534" y="202"/>
                  </a:lnTo>
                  <a:lnTo>
                    <a:pt x="1383" y="101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8"/>
            <p:cNvSpPr/>
            <p:nvPr/>
          </p:nvSpPr>
          <p:spPr>
            <a:xfrm>
              <a:off x="3207498" y="2822515"/>
              <a:ext cx="315482" cy="324389"/>
            </a:xfrm>
            <a:custGeom>
              <a:avLst/>
              <a:gdLst/>
              <a:ahLst/>
              <a:cxnLst/>
              <a:rect l="l" t="t" r="r" b="b"/>
              <a:pathLst>
                <a:path w="2692" h="2768" extrusionOk="0">
                  <a:moveTo>
                    <a:pt x="1535" y="1"/>
                  </a:moveTo>
                  <a:lnTo>
                    <a:pt x="982" y="76"/>
                  </a:lnTo>
                  <a:lnTo>
                    <a:pt x="504" y="328"/>
                  </a:lnTo>
                  <a:lnTo>
                    <a:pt x="302" y="529"/>
                  </a:lnTo>
                  <a:lnTo>
                    <a:pt x="152" y="755"/>
                  </a:lnTo>
                  <a:lnTo>
                    <a:pt x="1" y="1283"/>
                  </a:lnTo>
                  <a:lnTo>
                    <a:pt x="26" y="1811"/>
                  </a:lnTo>
                  <a:lnTo>
                    <a:pt x="252" y="2314"/>
                  </a:lnTo>
                  <a:lnTo>
                    <a:pt x="453" y="2490"/>
                  </a:lnTo>
                  <a:lnTo>
                    <a:pt x="680" y="2666"/>
                  </a:lnTo>
                  <a:lnTo>
                    <a:pt x="1183" y="2767"/>
                  </a:lnTo>
                  <a:lnTo>
                    <a:pt x="1686" y="2692"/>
                  </a:lnTo>
                  <a:lnTo>
                    <a:pt x="2164" y="2415"/>
                  </a:lnTo>
                  <a:lnTo>
                    <a:pt x="2340" y="2214"/>
                  </a:lnTo>
                  <a:lnTo>
                    <a:pt x="2516" y="1987"/>
                  </a:lnTo>
                  <a:lnTo>
                    <a:pt x="2692" y="1484"/>
                  </a:lnTo>
                  <a:lnTo>
                    <a:pt x="2692" y="956"/>
                  </a:lnTo>
                  <a:lnTo>
                    <a:pt x="2465" y="504"/>
                  </a:lnTo>
                  <a:lnTo>
                    <a:pt x="2289" y="302"/>
                  </a:lnTo>
                  <a:lnTo>
                    <a:pt x="2063" y="151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8"/>
            <p:cNvSpPr/>
            <p:nvPr/>
          </p:nvSpPr>
          <p:spPr>
            <a:xfrm>
              <a:off x="2912762" y="3176196"/>
              <a:ext cx="395056" cy="392126"/>
            </a:xfrm>
            <a:custGeom>
              <a:avLst/>
              <a:gdLst/>
              <a:ahLst/>
              <a:cxnLst/>
              <a:rect l="l" t="t" r="r" b="b"/>
              <a:pathLst>
                <a:path w="3371" h="3346" extrusionOk="0">
                  <a:moveTo>
                    <a:pt x="1837" y="1"/>
                  </a:moveTo>
                  <a:lnTo>
                    <a:pt x="1208" y="126"/>
                  </a:lnTo>
                  <a:lnTo>
                    <a:pt x="655" y="478"/>
                  </a:lnTo>
                  <a:lnTo>
                    <a:pt x="403" y="730"/>
                  </a:lnTo>
                  <a:lnTo>
                    <a:pt x="202" y="1007"/>
                  </a:lnTo>
                  <a:lnTo>
                    <a:pt x="1" y="1560"/>
                  </a:lnTo>
                  <a:lnTo>
                    <a:pt x="51" y="2113"/>
                  </a:lnTo>
                  <a:lnTo>
                    <a:pt x="353" y="2641"/>
                  </a:lnTo>
                  <a:lnTo>
                    <a:pt x="604" y="2868"/>
                  </a:lnTo>
                  <a:lnTo>
                    <a:pt x="881" y="3094"/>
                  </a:lnTo>
                  <a:lnTo>
                    <a:pt x="1510" y="3346"/>
                  </a:lnTo>
                  <a:lnTo>
                    <a:pt x="2164" y="3346"/>
                  </a:lnTo>
                  <a:lnTo>
                    <a:pt x="2742" y="3119"/>
                  </a:lnTo>
                  <a:lnTo>
                    <a:pt x="2994" y="2868"/>
                  </a:lnTo>
                  <a:lnTo>
                    <a:pt x="3195" y="2566"/>
                  </a:lnTo>
                  <a:lnTo>
                    <a:pt x="3371" y="1912"/>
                  </a:lnTo>
                  <a:lnTo>
                    <a:pt x="3295" y="1208"/>
                  </a:lnTo>
                  <a:lnTo>
                    <a:pt x="2968" y="579"/>
                  </a:lnTo>
                  <a:lnTo>
                    <a:pt x="2717" y="353"/>
                  </a:lnTo>
                  <a:lnTo>
                    <a:pt x="2440" y="151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Google Shape;1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264" y="2979265"/>
            <a:ext cx="4304973" cy="3317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>
            <a:spLocks noGrp="1"/>
          </p:cNvSpPr>
          <p:nvPr>
            <p:ph type="title"/>
          </p:nvPr>
        </p:nvSpPr>
        <p:spPr>
          <a:xfrm>
            <a:off x="3001600" y="1381638"/>
            <a:ext cx="542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72" name="Google Shape;172;p35"/>
          <p:cNvSpPr txBox="1">
            <a:spLocks noGrp="1"/>
          </p:cNvSpPr>
          <p:nvPr>
            <p:ph type="subTitle" idx="1"/>
          </p:nvPr>
        </p:nvSpPr>
        <p:spPr>
          <a:xfrm>
            <a:off x="3766300" y="2223449"/>
            <a:ext cx="4662600" cy="15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our Moon. The planet’s name has nothing to do with the liquid metal since it was named after the Roman messenger god, Mercury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40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500" y="1789319"/>
            <a:ext cx="4558500" cy="35145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14;p69"/>
          <p:cNvSpPr txBox="1">
            <a:spLocks noGrp="1"/>
          </p:cNvSpPr>
          <p:nvPr>
            <p:ph type="title"/>
          </p:nvPr>
        </p:nvSpPr>
        <p:spPr>
          <a:xfrm>
            <a:off x="212976" y="173685"/>
            <a:ext cx="847792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 smtClean="0"/>
              <a:t>Meet </a:t>
            </a:r>
            <a:r>
              <a:rPr lang="en-US" b="1" dirty="0"/>
              <a:t>TUNSA Space </a:t>
            </a:r>
            <a:r>
              <a:rPr lang="en-US" b="1" dirty="0" smtClean="0"/>
              <a:t>Robotics Team</a:t>
            </a:r>
            <a:endParaRPr dirty="0"/>
          </a:p>
        </p:txBody>
      </p:sp>
      <p:sp>
        <p:nvSpPr>
          <p:cNvPr id="4" name="Google Shape;814;p64"/>
          <p:cNvSpPr txBox="1">
            <a:spLocks noGrp="1"/>
          </p:cNvSpPr>
          <p:nvPr>
            <p:ph type="subTitle" idx="1"/>
          </p:nvPr>
        </p:nvSpPr>
        <p:spPr>
          <a:xfrm>
            <a:off x="1060953" y="1576706"/>
            <a:ext cx="3439128" cy="2214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b="1" dirty="0" err="1"/>
              <a:t>Elyes</a:t>
            </a:r>
            <a:r>
              <a:rPr lang="en-US" sz="2000" b="1" dirty="0"/>
              <a:t> </a:t>
            </a:r>
            <a:r>
              <a:rPr lang="en-US" sz="2000" b="1" dirty="0" err="1" smtClean="0"/>
              <a:t>Khechine</a:t>
            </a:r>
            <a:endParaRPr lang="en-US" sz="2000" b="1" dirty="0" smtClean="0"/>
          </a:p>
          <a:p>
            <a:pPr marL="0" indent="0"/>
            <a:r>
              <a:rPr lang="en-US" sz="2000" b="1" dirty="0" err="1">
                <a:solidFill>
                  <a:srgbClr val="B97B38"/>
                </a:solidFill>
              </a:rPr>
              <a:t>Afef</a:t>
            </a:r>
            <a:r>
              <a:rPr lang="en-US" sz="2000" b="1" dirty="0">
                <a:solidFill>
                  <a:srgbClr val="B97B38"/>
                </a:solidFill>
              </a:rPr>
              <a:t> </a:t>
            </a:r>
            <a:r>
              <a:rPr lang="en-US" sz="2000" b="1" dirty="0" err="1" smtClean="0">
                <a:solidFill>
                  <a:srgbClr val="B97B38"/>
                </a:solidFill>
              </a:rPr>
              <a:t>Salhi</a:t>
            </a:r>
            <a:endParaRPr lang="fr-FR" sz="2000" b="1" dirty="0" smtClean="0"/>
          </a:p>
          <a:p>
            <a:pPr marL="0" lvl="0" indent="0"/>
            <a:r>
              <a:rPr lang="en-US" sz="2000" b="1" dirty="0" err="1"/>
              <a:t>Nesrine</a:t>
            </a:r>
            <a:r>
              <a:rPr lang="en-US" sz="2000" b="1" dirty="0"/>
              <a:t> </a:t>
            </a:r>
            <a:r>
              <a:rPr lang="en-US" sz="2000" b="1" dirty="0" err="1"/>
              <a:t>Abidi</a:t>
            </a:r>
            <a:endParaRPr lang="fr-FR" sz="2000" b="1" dirty="0" smtClean="0"/>
          </a:p>
          <a:p>
            <a:pPr marL="0" lvl="0" indent="0"/>
            <a:r>
              <a:rPr lang="en-US" sz="2000" b="1" dirty="0" err="1"/>
              <a:t>Firas</a:t>
            </a:r>
            <a:r>
              <a:rPr lang="en-US" sz="2000" b="1" dirty="0"/>
              <a:t> </a:t>
            </a:r>
            <a:r>
              <a:rPr lang="en-US" sz="2000" b="1" dirty="0" err="1" smtClean="0"/>
              <a:t>Raouin</a:t>
            </a:r>
            <a:endParaRPr lang="en-US" sz="2000" b="1" dirty="0" smtClean="0"/>
          </a:p>
          <a:p>
            <a:pPr marL="0" lvl="0" indent="0"/>
            <a:r>
              <a:rPr lang="en-US" sz="2000" b="1" dirty="0" err="1" smtClean="0"/>
              <a:t>malek-sghaier</a:t>
            </a:r>
            <a:endParaRPr lang="en-US" sz="2000" b="1" dirty="0" smtClean="0"/>
          </a:p>
          <a:p>
            <a:pPr marL="0" lvl="0" indent="0"/>
            <a:r>
              <a:rPr lang="en-US" sz="2000" b="1" dirty="0" err="1" smtClean="0">
                <a:solidFill>
                  <a:srgbClr val="B97B38"/>
                </a:solidFill>
              </a:rPr>
              <a:t>Sarra</a:t>
            </a:r>
            <a:r>
              <a:rPr lang="en-US" sz="2000" b="1" dirty="0" smtClean="0">
                <a:solidFill>
                  <a:srgbClr val="B97B38"/>
                </a:solidFill>
              </a:rPr>
              <a:t> </a:t>
            </a:r>
            <a:r>
              <a:rPr lang="en-US" sz="2000" b="1" dirty="0" err="1" smtClean="0">
                <a:solidFill>
                  <a:srgbClr val="B97B38"/>
                </a:solidFill>
              </a:rPr>
              <a:t>Mannai</a:t>
            </a:r>
            <a:endParaRPr sz="2000" b="1" dirty="0">
              <a:solidFill>
                <a:srgbClr val="B97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7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1121" name="Google Shape;1121;p8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chemeClr val="accent1"/>
                </a:solidFill>
              </a:rPr>
              <a:t>VECTOR</a:t>
            </a:r>
            <a:endParaRPr sz="1300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accent1"/>
              </a:solidFill>
            </a:endParaRPr>
          </a:p>
          <a:p>
            <a:pPr lvl="0" indent="-311150">
              <a:buClr>
                <a:schemeClr val="dk2"/>
              </a:buClr>
              <a:buSzPts val="1300"/>
              <a:buChar char="●"/>
            </a:pPr>
            <a:r>
              <a:rPr lang="en-GB" sz="1300" b="1" dirty="0">
                <a:solidFill>
                  <a:schemeClr val="dk2"/>
                </a:solidFill>
                <a:uFill>
                  <a:noFill/>
                </a:uFill>
                <a:hlinkClick r:id="rId3"/>
              </a:rPr>
              <a:t>https://</a:t>
            </a:r>
            <a:r>
              <a:rPr lang="en-GB" sz="1300" b="1" dirty="0" smtClean="0">
                <a:solidFill>
                  <a:schemeClr val="dk2"/>
                </a:solidFill>
                <a:uFill>
                  <a:noFill/>
                </a:uFill>
                <a:hlinkClick r:id="rId3"/>
              </a:rPr>
              <a:t>www.thingiverse.com/thing:4941713</a:t>
            </a:r>
            <a:endParaRPr lang="en-GB" sz="1300" b="1" dirty="0" smtClean="0">
              <a:solidFill>
                <a:schemeClr val="dk2"/>
              </a:solidFill>
              <a:uFill>
                <a:noFill/>
              </a:uFill>
            </a:endParaRPr>
          </a:p>
          <a:p>
            <a:pPr lvl="0" indent="-311150">
              <a:buClr>
                <a:schemeClr val="dk2"/>
              </a:buClr>
              <a:buSzPts val="1300"/>
              <a:buChar char="●"/>
            </a:pPr>
            <a:r>
              <a:rPr lang="en-GB" sz="1300" b="1" dirty="0">
                <a:solidFill>
                  <a:schemeClr val="dk2"/>
                </a:solidFill>
                <a:uFill>
                  <a:noFill/>
                </a:uFill>
              </a:rPr>
              <a:t>https://www.thingiverse.com/thing:3367564</a:t>
            </a:r>
            <a:r>
              <a:rPr lang="en-GB" sz="1300" b="1" dirty="0" smtClean="0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International </a:t>
            </a:r>
            <a:r>
              <a:rPr lang="en-GB" sz="1300" b="1" dirty="0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trade concept with flat design</a:t>
            </a:r>
            <a:endParaRPr sz="1300" b="1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2"/>
              </a:solidFill>
            </a:endParaRPr>
          </a:p>
        </p:txBody>
      </p:sp>
      <p:grpSp>
        <p:nvGrpSpPr>
          <p:cNvPr id="1122" name="Google Shape;1122;p81"/>
          <p:cNvGrpSpPr/>
          <p:nvPr/>
        </p:nvGrpSpPr>
        <p:grpSpPr>
          <a:xfrm rot="10800000">
            <a:off x="4708409" y="3242055"/>
            <a:ext cx="6844341" cy="6842678"/>
            <a:chOff x="4517000" y="486963"/>
            <a:chExt cx="4170582" cy="4169568"/>
          </a:xfrm>
        </p:grpSpPr>
        <p:sp>
          <p:nvSpPr>
            <p:cNvPr id="1123" name="Google Shape;1123;p81"/>
            <p:cNvSpPr/>
            <p:nvPr/>
          </p:nvSpPr>
          <p:spPr>
            <a:xfrm rot="10800000">
              <a:off x="4893243" y="670926"/>
              <a:ext cx="2847576" cy="707786"/>
            </a:xfrm>
            <a:custGeom>
              <a:avLst/>
              <a:gdLst/>
              <a:ahLst/>
              <a:cxnLst/>
              <a:rect l="l" t="t" r="r" b="b"/>
              <a:pathLst>
                <a:path w="55802" h="13870" extrusionOk="0">
                  <a:moveTo>
                    <a:pt x="55802" y="1"/>
                  </a:moveTo>
                  <a:lnTo>
                    <a:pt x="54213" y="367"/>
                  </a:lnTo>
                  <a:lnTo>
                    <a:pt x="50975" y="775"/>
                  </a:lnTo>
                  <a:lnTo>
                    <a:pt x="49387" y="876"/>
                  </a:lnTo>
                  <a:lnTo>
                    <a:pt x="48124" y="917"/>
                  </a:lnTo>
                  <a:lnTo>
                    <a:pt x="45639" y="795"/>
                  </a:lnTo>
                  <a:lnTo>
                    <a:pt x="41974" y="388"/>
                  </a:lnTo>
                  <a:lnTo>
                    <a:pt x="38410" y="82"/>
                  </a:lnTo>
                  <a:lnTo>
                    <a:pt x="36088" y="102"/>
                  </a:lnTo>
                  <a:lnTo>
                    <a:pt x="34357" y="326"/>
                  </a:lnTo>
                  <a:lnTo>
                    <a:pt x="33237" y="571"/>
                  </a:lnTo>
                  <a:lnTo>
                    <a:pt x="32117" y="937"/>
                  </a:lnTo>
                  <a:lnTo>
                    <a:pt x="30997" y="1426"/>
                  </a:lnTo>
                  <a:lnTo>
                    <a:pt x="30447" y="1732"/>
                  </a:lnTo>
                  <a:lnTo>
                    <a:pt x="27718" y="3361"/>
                  </a:lnTo>
                  <a:lnTo>
                    <a:pt x="23563" y="5846"/>
                  </a:lnTo>
                  <a:lnTo>
                    <a:pt x="21425" y="6905"/>
                  </a:lnTo>
                  <a:lnTo>
                    <a:pt x="19979" y="7495"/>
                  </a:lnTo>
                  <a:lnTo>
                    <a:pt x="19225" y="7740"/>
                  </a:lnTo>
                  <a:lnTo>
                    <a:pt x="18533" y="7923"/>
                  </a:lnTo>
                  <a:lnTo>
                    <a:pt x="17087" y="8167"/>
                  </a:lnTo>
                  <a:lnTo>
                    <a:pt x="14847" y="8269"/>
                  </a:lnTo>
                  <a:lnTo>
                    <a:pt x="11792" y="8126"/>
                  </a:lnTo>
                  <a:lnTo>
                    <a:pt x="8757" y="7984"/>
                  </a:lnTo>
                  <a:lnTo>
                    <a:pt x="7291" y="8004"/>
                  </a:lnTo>
                  <a:lnTo>
                    <a:pt x="6334" y="8086"/>
                  </a:lnTo>
                  <a:lnTo>
                    <a:pt x="4481" y="8554"/>
                  </a:lnTo>
                  <a:lnTo>
                    <a:pt x="2648" y="9308"/>
                  </a:lnTo>
                  <a:lnTo>
                    <a:pt x="876" y="10285"/>
                  </a:lnTo>
                  <a:lnTo>
                    <a:pt x="0" y="10835"/>
                  </a:lnTo>
                  <a:lnTo>
                    <a:pt x="1324" y="11670"/>
                  </a:lnTo>
                  <a:lnTo>
                    <a:pt x="4094" y="13198"/>
                  </a:lnTo>
                  <a:lnTo>
                    <a:pt x="5540" y="13870"/>
                  </a:lnTo>
                  <a:lnTo>
                    <a:pt x="5988" y="13707"/>
                  </a:lnTo>
                  <a:lnTo>
                    <a:pt x="6924" y="13544"/>
                  </a:lnTo>
                  <a:lnTo>
                    <a:pt x="8391" y="13503"/>
                  </a:lnTo>
                  <a:lnTo>
                    <a:pt x="9348" y="13544"/>
                  </a:lnTo>
                  <a:lnTo>
                    <a:pt x="11303" y="13605"/>
                  </a:lnTo>
                  <a:lnTo>
                    <a:pt x="15010" y="13686"/>
                  </a:lnTo>
                  <a:lnTo>
                    <a:pt x="17698" y="13523"/>
                  </a:lnTo>
                  <a:lnTo>
                    <a:pt x="19470" y="13279"/>
                  </a:lnTo>
                  <a:lnTo>
                    <a:pt x="21241" y="12872"/>
                  </a:lnTo>
                  <a:lnTo>
                    <a:pt x="23034" y="12301"/>
                  </a:lnTo>
                  <a:lnTo>
                    <a:pt x="23950" y="11914"/>
                  </a:lnTo>
                  <a:lnTo>
                    <a:pt x="24765" y="11528"/>
                  </a:lnTo>
                  <a:lnTo>
                    <a:pt x="26455" y="10509"/>
                  </a:lnTo>
                  <a:lnTo>
                    <a:pt x="29042" y="8697"/>
                  </a:lnTo>
                  <a:lnTo>
                    <a:pt x="31709" y="6782"/>
                  </a:lnTo>
                  <a:lnTo>
                    <a:pt x="33481" y="5662"/>
                  </a:lnTo>
                  <a:lnTo>
                    <a:pt x="35273" y="4746"/>
                  </a:lnTo>
                  <a:lnTo>
                    <a:pt x="36618" y="4277"/>
                  </a:lnTo>
                  <a:lnTo>
                    <a:pt x="37514" y="4074"/>
                  </a:lnTo>
                  <a:lnTo>
                    <a:pt x="37962" y="4033"/>
                  </a:lnTo>
                  <a:lnTo>
                    <a:pt x="38756" y="3972"/>
                  </a:lnTo>
                  <a:lnTo>
                    <a:pt x="40365" y="4053"/>
                  </a:lnTo>
                  <a:lnTo>
                    <a:pt x="42768" y="4461"/>
                  </a:lnTo>
                  <a:lnTo>
                    <a:pt x="46006" y="5255"/>
                  </a:lnTo>
                  <a:lnTo>
                    <a:pt x="48409" y="5744"/>
                  </a:lnTo>
                  <a:lnTo>
                    <a:pt x="49977" y="5927"/>
                  </a:lnTo>
                  <a:lnTo>
                    <a:pt x="50751" y="5947"/>
                  </a:lnTo>
                  <a:lnTo>
                    <a:pt x="51179" y="5520"/>
                  </a:lnTo>
                  <a:lnTo>
                    <a:pt x="51586" y="5112"/>
                  </a:lnTo>
                  <a:lnTo>
                    <a:pt x="50690" y="4990"/>
                  </a:lnTo>
                  <a:lnTo>
                    <a:pt x="51199" y="4990"/>
                  </a:lnTo>
                  <a:lnTo>
                    <a:pt x="51688" y="5011"/>
                  </a:lnTo>
                  <a:lnTo>
                    <a:pt x="52808" y="3829"/>
                  </a:lnTo>
                  <a:lnTo>
                    <a:pt x="54865" y="1324"/>
                  </a:lnTo>
                  <a:lnTo>
                    <a:pt x="55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1"/>
            <p:cNvSpPr/>
            <p:nvPr/>
          </p:nvSpPr>
          <p:spPr>
            <a:xfrm rot="10800000">
              <a:off x="5403492" y="3720078"/>
              <a:ext cx="2023493" cy="811734"/>
            </a:xfrm>
            <a:custGeom>
              <a:avLst/>
              <a:gdLst/>
              <a:ahLst/>
              <a:cxnLst/>
              <a:rect l="l" t="t" r="r" b="b"/>
              <a:pathLst>
                <a:path w="39653" h="15907" extrusionOk="0">
                  <a:moveTo>
                    <a:pt x="30019" y="1"/>
                  </a:moveTo>
                  <a:lnTo>
                    <a:pt x="29103" y="367"/>
                  </a:lnTo>
                  <a:lnTo>
                    <a:pt x="28166" y="734"/>
                  </a:lnTo>
                  <a:lnTo>
                    <a:pt x="16293" y="5357"/>
                  </a:lnTo>
                  <a:lnTo>
                    <a:pt x="4400" y="10000"/>
                  </a:lnTo>
                  <a:lnTo>
                    <a:pt x="3218" y="10448"/>
                  </a:lnTo>
                  <a:lnTo>
                    <a:pt x="1569" y="11365"/>
                  </a:lnTo>
                  <a:lnTo>
                    <a:pt x="632" y="12159"/>
                  </a:lnTo>
                  <a:lnTo>
                    <a:pt x="265" y="12668"/>
                  </a:lnTo>
                  <a:lnTo>
                    <a:pt x="102" y="12912"/>
                  </a:lnTo>
                  <a:lnTo>
                    <a:pt x="1" y="13422"/>
                  </a:lnTo>
                  <a:lnTo>
                    <a:pt x="82" y="13910"/>
                  </a:lnTo>
                  <a:lnTo>
                    <a:pt x="367" y="14358"/>
                  </a:lnTo>
                  <a:lnTo>
                    <a:pt x="998" y="14990"/>
                  </a:lnTo>
                  <a:lnTo>
                    <a:pt x="2119" y="15662"/>
                  </a:lnTo>
                  <a:lnTo>
                    <a:pt x="2730" y="15906"/>
                  </a:lnTo>
                  <a:lnTo>
                    <a:pt x="3320" y="15825"/>
                  </a:lnTo>
                  <a:lnTo>
                    <a:pt x="4481" y="15560"/>
                  </a:lnTo>
                  <a:lnTo>
                    <a:pt x="6090" y="15030"/>
                  </a:lnTo>
                  <a:lnTo>
                    <a:pt x="8065" y="14094"/>
                  </a:lnTo>
                  <a:lnTo>
                    <a:pt x="9898" y="13014"/>
                  </a:lnTo>
                  <a:lnTo>
                    <a:pt x="12607" y="11222"/>
                  </a:lnTo>
                  <a:lnTo>
                    <a:pt x="15458" y="9511"/>
                  </a:lnTo>
                  <a:lnTo>
                    <a:pt x="17556" y="8554"/>
                  </a:lnTo>
                  <a:lnTo>
                    <a:pt x="18717" y="8167"/>
                  </a:lnTo>
                  <a:lnTo>
                    <a:pt x="19490" y="7943"/>
                  </a:lnTo>
                  <a:lnTo>
                    <a:pt x="21079" y="7617"/>
                  </a:lnTo>
                  <a:lnTo>
                    <a:pt x="23462" y="7332"/>
                  </a:lnTo>
                  <a:lnTo>
                    <a:pt x="26700" y="7210"/>
                  </a:lnTo>
                  <a:lnTo>
                    <a:pt x="29958" y="7129"/>
                  </a:lnTo>
                  <a:lnTo>
                    <a:pt x="31567" y="6986"/>
                  </a:lnTo>
                  <a:lnTo>
                    <a:pt x="32606" y="6884"/>
                  </a:lnTo>
                  <a:lnTo>
                    <a:pt x="34663" y="6518"/>
                  </a:lnTo>
                  <a:lnTo>
                    <a:pt x="36699" y="6029"/>
                  </a:lnTo>
                  <a:lnTo>
                    <a:pt x="38695" y="5377"/>
                  </a:lnTo>
                  <a:lnTo>
                    <a:pt x="39652" y="5011"/>
                  </a:lnTo>
                  <a:lnTo>
                    <a:pt x="38532" y="4237"/>
                  </a:lnTo>
                  <a:lnTo>
                    <a:pt x="36211" y="2831"/>
                  </a:lnTo>
                  <a:lnTo>
                    <a:pt x="33807" y="1569"/>
                  </a:lnTo>
                  <a:lnTo>
                    <a:pt x="31303" y="469"/>
                  </a:lnTo>
                  <a:lnTo>
                    <a:pt x="3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1"/>
            <p:cNvSpPr/>
            <p:nvPr/>
          </p:nvSpPr>
          <p:spPr>
            <a:xfrm rot="10800000">
              <a:off x="4982599" y="2075993"/>
              <a:ext cx="3683192" cy="2042170"/>
            </a:xfrm>
            <a:custGeom>
              <a:avLst/>
              <a:gdLst/>
              <a:ahLst/>
              <a:cxnLst/>
              <a:rect l="l" t="t" r="r" b="b"/>
              <a:pathLst>
                <a:path w="72177" h="40019" extrusionOk="0">
                  <a:moveTo>
                    <a:pt x="67818" y="0"/>
                  </a:moveTo>
                  <a:lnTo>
                    <a:pt x="66556" y="530"/>
                  </a:lnTo>
                  <a:lnTo>
                    <a:pt x="64112" y="1874"/>
                  </a:lnTo>
                  <a:lnTo>
                    <a:pt x="61770" y="3422"/>
                  </a:lnTo>
                  <a:lnTo>
                    <a:pt x="59509" y="5153"/>
                  </a:lnTo>
                  <a:lnTo>
                    <a:pt x="56169" y="7820"/>
                  </a:lnTo>
                  <a:lnTo>
                    <a:pt x="52727" y="10366"/>
                  </a:lnTo>
                  <a:lnTo>
                    <a:pt x="50304" y="11853"/>
                  </a:lnTo>
                  <a:lnTo>
                    <a:pt x="49041" y="12484"/>
                  </a:lnTo>
                  <a:lnTo>
                    <a:pt x="48145" y="12912"/>
                  </a:lnTo>
                  <a:lnTo>
                    <a:pt x="46292" y="13604"/>
                  </a:lnTo>
                  <a:lnTo>
                    <a:pt x="44377" y="14195"/>
                  </a:lnTo>
                  <a:lnTo>
                    <a:pt x="42443" y="14643"/>
                  </a:lnTo>
                  <a:lnTo>
                    <a:pt x="39469" y="15193"/>
                  </a:lnTo>
                  <a:lnTo>
                    <a:pt x="35457" y="15743"/>
                  </a:lnTo>
                  <a:lnTo>
                    <a:pt x="31445" y="16231"/>
                  </a:lnTo>
                  <a:lnTo>
                    <a:pt x="27474" y="16883"/>
                  </a:lnTo>
                  <a:lnTo>
                    <a:pt x="24582" y="17555"/>
                  </a:lnTo>
                  <a:lnTo>
                    <a:pt x="22708" y="18146"/>
                  </a:lnTo>
                  <a:lnTo>
                    <a:pt x="20875" y="18859"/>
                  </a:lnTo>
                  <a:lnTo>
                    <a:pt x="19124" y="19734"/>
                  </a:lnTo>
                  <a:lnTo>
                    <a:pt x="18269" y="20243"/>
                  </a:lnTo>
                  <a:lnTo>
                    <a:pt x="17454" y="20773"/>
                  </a:lnTo>
                  <a:lnTo>
                    <a:pt x="16028" y="21852"/>
                  </a:lnTo>
                  <a:lnTo>
                    <a:pt x="14766" y="22972"/>
                  </a:lnTo>
                  <a:lnTo>
                    <a:pt x="13646" y="24174"/>
                  </a:lnTo>
                  <a:lnTo>
                    <a:pt x="12098" y="26068"/>
                  </a:lnTo>
                  <a:lnTo>
                    <a:pt x="10061" y="28838"/>
                  </a:lnTo>
                  <a:lnTo>
                    <a:pt x="8921" y="30345"/>
                  </a:lnTo>
                  <a:lnTo>
                    <a:pt x="8554" y="30793"/>
                  </a:lnTo>
                  <a:lnTo>
                    <a:pt x="7719" y="31628"/>
                  </a:lnTo>
                  <a:lnTo>
                    <a:pt x="6233" y="32809"/>
                  </a:lnTo>
                  <a:lnTo>
                    <a:pt x="3911" y="34235"/>
                  </a:lnTo>
                  <a:lnTo>
                    <a:pt x="1324" y="35518"/>
                  </a:lnTo>
                  <a:lnTo>
                    <a:pt x="1" y="36088"/>
                  </a:lnTo>
                  <a:lnTo>
                    <a:pt x="143" y="37065"/>
                  </a:lnTo>
                  <a:lnTo>
                    <a:pt x="530" y="39020"/>
                  </a:lnTo>
                  <a:lnTo>
                    <a:pt x="775" y="40018"/>
                  </a:lnTo>
                  <a:lnTo>
                    <a:pt x="2770" y="39489"/>
                  </a:lnTo>
                  <a:lnTo>
                    <a:pt x="5723" y="38532"/>
                  </a:lnTo>
                  <a:lnTo>
                    <a:pt x="7617" y="37778"/>
                  </a:lnTo>
                  <a:lnTo>
                    <a:pt x="9430" y="36882"/>
                  </a:lnTo>
                  <a:lnTo>
                    <a:pt x="11141" y="35843"/>
                  </a:lnTo>
                  <a:lnTo>
                    <a:pt x="12729" y="34662"/>
                  </a:lnTo>
                  <a:lnTo>
                    <a:pt x="14175" y="33277"/>
                  </a:lnTo>
                  <a:lnTo>
                    <a:pt x="14827" y="32483"/>
                  </a:lnTo>
                  <a:lnTo>
                    <a:pt x="15356" y="31791"/>
                  </a:lnTo>
                  <a:lnTo>
                    <a:pt x="16354" y="30304"/>
                  </a:lnTo>
                  <a:lnTo>
                    <a:pt x="17739" y="28003"/>
                  </a:lnTo>
                  <a:lnTo>
                    <a:pt x="19165" y="25885"/>
                  </a:lnTo>
                  <a:lnTo>
                    <a:pt x="20265" y="24683"/>
                  </a:lnTo>
                  <a:lnTo>
                    <a:pt x="21181" y="23950"/>
                  </a:lnTo>
                  <a:lnTo>
                    <a:pt x="21853" y="23543"/>
                  </a:lnTo>
                  <a:lnTo>
                    <a:pt x="22586" y="23217"/>
                  </a:lnTo>
                  <a:lnTo>
                    <a:pt x="23401" y="23013"/>
                  </a:lnTo>
                  <a:lnTo>
                    <a:pt x="23829" y="22932"/>
                  </a:lnTo>
                  <a:lnTo>
                    <a:pt x="26904" y="22463"/>
                  </a:lnTo>
                  <a:lnTo>
                    <a:pt x="33747" y="21241"/>
                  </a:lnTo>
                  <a:lnTo>
                    <a:pt x="37922" y="20569"/>
                  </a:lnTo>
                  <a:lnTo>
                    <a:pt x="39449" y="20386"/>
                  </a:lnTo>
                  <a:lnTo>
                    <a:pt x="41200" y="20203"/>
                  </a:lnTo>
                  <a:lnTo>
                    <a:pt x="44357" y="19653"/>
                  </a:lnTo>
                  <a:lnTo>
                    <a:pt x="47127" y="18960"/>
                  </a:lnTo>
                  <a:lnTo>
                    <a:pt x="49571" y="18085"/>
                  </a:lnTo>
                  <a:lnTo>
                    <a:pt x="51750" y="17107"/>
                  </a:lnTo>
                  <a:lnTo>
                    <a:pt x="53685" y="16028"/>
                  </a:lnTo>
                  <a:lnTo>
                    <a:pt x="55456" y="14867"/>
                  </a:lnTo>
                  <a:lnTo>
                    <a:pt x="57065" y="13645"/>
                  </a:lnTo>
                  <a:lnTo>
                    <a:pt x="59346" y="11792"/>
                  </a:lnTo>
                  <a:lnTo>
                    <a:pt x="62360" y="9328"/>
                  </a:lnTo>
                  <a:lnTo>
                    <a:pt x="64825" y="7637"/>
                  </a:lnTo>
                  <a:lnTo>
                    <a:pt x="66637" y="6599"/>
                  </a:lnTo>
                  <a:lnTo>
                    <a:pt x="68653" y="5702"/>
                  </a:lnTo>
                  <a:lnTo>
                    <a:pt x="70914" y="4908"/>
                  </a:lnTo>
                  <a:lnTo>
                    <a:pt x="72176" y="4603"/>
                  </a:lnTo>
                  <a:lnTo>
                    <a:pt x="71158" y="3381"/>
                  </a:lnTo>
                  <a:lnTo>
                    <a:pt x="68979" y="1079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1"/>
            <p:cNvSpPr/>
            <p:nvPr/>
          </p:nvSpPr>
          <p:spPr>
            <a:xfrm rot="10800000">
              <a:off x="7814560" y="3148489"/>
              <a:ext cx="790965" cy="584140"/>
            </a:xfrm>
            <a:custGeom>
              <a:avLst/>
              <a:gdLst/>
              <a:ahLst/>
              <a:cxnLst/>
              <a:rect l="l" t="t" r="r" b="b"/>
              <a:pathLst>
                <a:path w="15500" h="11447" extrusionOk="0">
                  <a:moveTo>
                    <a:pt x="5337" y="1"/>
                  </a:moveTo>
                  <a:lnTo>
                    <a:pt x="4461" y="1345"/>
                  </a:lnTo>
                  <a:lnTo>
                    <a:pt x="2913" y="4094"/>
                  </a:lnTo>
                  <a:lnTo>
                    <a:pt x="1589" y="6966"/>
                  </a:lnTo>
                  <a:lnTo>
                    <a:pt x="469" y="9919"/>
                  </a:lnTo>
                  <a:lnTo>
                    <a:pt x="1" y="11446"/>
                  </a:lnTo>
                  <a:lnTo>
                    <a:pt x="5826" y="8412"/>
                  </a:lnTo>
                  <a:lnTo>
                    <a:pt x="11650" y="5398"/>
                  </a:lnTo>
                  <a:lnTo>
                    <a:pt x="12485" y="4868"/>
                  </a:lnTo>
                  <a:lnTo>
                    <a:pt x="13809" y="3952"/>
                  </a:lnTo>
                  <a:lnTo>
                    <a:pt x="14725" y="3198"/>
                  </a:lnTo>
                  <a:lnTo>
                    <a:pt x="15275" y="2587"/>
                  </a:lnTo>
                  <a:lnTo>
                    <a:pt x="15499" y="2119"/>
                  </a:lnTo>
                  <a:lnTo>
                    <a:pt x="15458" y="1752"/>
                  </a:lnTo>
                  <a:lnTo>
                    <a:pt x="15153" y="1487"/>
                  </a:lnTo>
                  <a:lnTo>
                    <a:pt x="14664" y="1304"/>
                  </a:lnTo>
                  <a:lnTo>
                    <a:pt x="13646" y="1141"/>
                  </a:lnTo>
                  <a:lnTo>
                    <a:pt x="11915" y="1121"/>
                  </a:lnTo>
                  <a:lnTo>
                    <a:pt x="10143" y="1162"/>
                  </a:lnTo>
                  <a:lnTo>
                    <a:pt x="8616" y="1162"/>
                  </a:lnTo>
                  <a:lnTo>
                    <a:pt x="8066" y="1121"/>
                  </a:lnTo>
                  <a:lnTo>
                    <a:pt x="7373" y="978"/>
                  </a:lnTo>
                  <a:lnTo>
                    <a:pt x="5968" y="408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1"/>
            <p:cNvSpPr/>
            <p:nvPr/>
          </p:nvSpPr>
          <p:spPr>
            <a:xfrm rot="10800000">
              <a:off x="4739389" y="1049217"/>
              <a:ext cx="3507547" cy="2687546"/>
            </a:xfrm>
            <a:custGeom>
              <a:avLst/>
              <a:gdLst/>
              <a:ahLst/>
              <a:cxnLst/>
              <a:rect l="l" t="t" r="r" b="b"/>
              <a:pathLst>
                <a:path w="68735" h="52666" extrusionOk="0">
                  <a:moveTo>
                    <a:pt x="66107" y="0"/>
                  </a:moveTo>
                  <a:lnTo>
                    <a:pt x="65374" y="448"/>
                  </a:lnTo>
                  <a:lnTo>
                    <a:pt x="63948" y="1446"/>
                  </a:lnTo>
                  <a:lnTo>
                    <a:pt x="62584" y="2627"/>
                  </a:lnTo>
                  <a:lnTo>
                    <a:pt x="61219" y="3910"/>
                  </a:lnTo>
                  <a:lnTo>
                    <a:pt x="57940" y="7454"/>
                  </a:lnTo>
                  <a:lnTo>
                    <a:pt x="54050" y="11975"/>
                  </a:lnTo>
                  <a:lnTo>
                    <a:pt x="52075" y="14073"/>
                  </a:lnTo>
                  <a:lnTo>
                    <a:pt x="50710" y="15376"/>
                  </a:lnTo>
                  <a:lnTo>
                    <a:pt x="49326" y="16537"/>
                  </a:lnTo>
                  <a:lnTo>
                    <a:pt x="47900" y="17576"/>
                  </a:lnTo>
                  <a:lnTo>
                    <a:pt x="46434" y="18431"/>
                  </a:lnTo>
                  <a:lnTo>
                    <a:pt x="44906" y="19083"/>
                  </a:lnTo>
                  <a:lnTo>
                    <a:pt x="44112" y="19307"/>
                  </a:lnTo>
                  <a:lnTo>
                    <a:pt x="42788" y="19592"/>
                  </a:lnTo>
                  <a:lnTo>
                    <a:pt x="39550" y="19999"/>
                  </a:lnTo>
                  <a:lnTo>
                    <a:pt x="37269" y="20447"/>
                  </a:lnTo>
                  <a:lnTo>
                    <a:pt x="36068" y="20916"/>
                  </a:lnTo>
                  <a:lnTo>
                    <a:pt x="35436" y="21404"/>
                  </a:lnTo>
                  <a:lnTo>
                    <a:pt x="35172" y="21791"/>
                  </a:lnTo>
                  <a:lnTo>
                    <a:pt x="35029" y="22260"/>
                  </a:lnTo>
                  <a:lnTo>
                    <a:pt x="35070" y="22789"/>
                  </a:lnTo>
                  <a:lnTo>
                    <a:pt x="35172" y="23095"/>
                  </a:lnTo>
                  <a:lnTo>
                    <a:pt x="35396" y="23685"/>
                  </a:lnTo>
                  <a:lnTo>
                    <a:pt x="35966" y="24581"/>
                  </a:lnTo>
                  <a:lnTo>
                    <a:pt x="36658" y="25213"/>
                  </a:lnTo>
                  <a:lnTo>
                    <a:pt x="37493" y="25661"/>
                  </a:lnTo>
                  <a:lnTo>
                    <a:pt x="38960" y="26150"/>
                  </a:lnTo>
                  <a:lnTo>
                    <a:pt x="40731" y="26659"/>
                  </a:lnTo>
                  <a:lnTo>
                    <a:pt x="42075" y="27127"/>
                  </a:lnTo>
                  <a:lnTo>
                    <a:pt x="42788" y="27433"/>
                  </a:lnTo>
                  <a:lnTo>
                    <a:pt x="43155" y="27616"/>
                  </a:lnTo>
                  <a:lnTo>
                    <a:pt x="43664" y="27962"/>
                  </a:lnTo>
                  <a:lnTo>
                    <a:pt x="43949" y="28288"/>
                  </a:lnTo>
                  <a:lnTo>
                    <a:pt x="43990" y="28614"/>
                  </a:lnTo>
                  <a:lnTo>
                    <a:pt x="43847" y="28899"/>
                  </a:lnTo>
                  <a:lnTo>
                    <a:pt x="43521" y="29164"/>
                  </a:lnTo>
                  <a:lnTo>
                    <a:pt x="42809" y="29551"/>
                  </a:lnTo>
                  <a:lnTo>
                    <a:pt x="40691" y="30223"/>
                  </a:lnTo>
                  <a:lnTo>
                    <a:pt x="37534" y="30895"/>
                  </a:lnTo>
                  <a:lnTo>
                    <a:pt x="36353" y="31139"/>
                  </a:lnTo>
                  <a:lnTo>
                    <a:pt x="35355" y="31343"/>
                  </a:lnTo>
                  <a:lnTo>
                    <a:pt x="33298" y="31546"/>
                  </a:lnTo>
                  <a:lnTo>
                    <a:pt x="30182" y="31648"/>
                  </a:lnTo>
                  <a:lnTo>
                    <a:pt x="28125" y="31832"/>
                  </a:lnTo>
                  <a:lnTo>
                    <a:pt x="27127" y="31995"/>
                  </a:lnTo>
                  <a:lnTo>
                    <a:pt x="25192" y="32443"/>
                  </a:lnTo>
                  <a:lnTo>
                    <a:pt x="23298" y="33094"/>
                  </a:lnTo>
                  <a:lnTo>
                    <a:pt x="21465" y="33889"/>
                  </a:lnTo>
                  <a:lnTo>
                    <a:pt x="19673" y="34825"/>
                  </a:lnTo>
                  <a:lnTo>
                    <a:pt x="17922" y="35884"/>
                  </a:lnTo>
                  <a:lnTo>
                    <a:pt x="15335" y="37615"/>
                  </a:lnTo>
                  <a:lnTo>
                    <a:pt x="10305" y="41383"/>
                  </a:lnTo>
                  <a:lnTo>
                    <a:pt x="5254" y="45049"/>
                  </a:lnTo>
                  <a:lnTo>
                    <a:pt x="2668" y="46617"/>
                  </a:lnTo>
                  <a:lnTo>
                    <a:pt x="896" y="47533"/>
                  </a:lnTo>
                  <a:lnTo>
                    <a:pt x="0" y="47941"/>
                  </a:lnTo>
                  <a:lnTo>
                    <a:pt x="998" y="49183"/>
                  </a:lnTo>
                  <a:lnTo>
                    <a:pt x="3177" y="51566"/>
                  </a:lnTo>
                  <a:lnTo>
                    <a:pt x="4318" y="52666"/>
                  </a:lnTo>
                  <a:lnTo>
                    <a:pt x="4501" y="52523"/>
                  </a:lnTo>
                  <a:lnTo>
                    <a:pt x="4867" y="52075"/>
                  </a:lnTo>
                  <a:lnTo>
                    <a:pt x="5478" y="51158"/>
                  </a:lnTo>
                  <a:lnTo>
                    <a:pt x="6476" y="49529"/>
                  </a:lnTo>
                  <a:lnTo>
                    <a:pt x="7454" y="48185"/>
                  </a:lnTo>
                  <a:lnTo>
                    <a:pt x="8228" y="47269"/>
                  </a:lnTo>
                  <a:lnTo>
                    <a:pt x="9144" y="46413"/>
                  </a:lnTo>
                  <a:lnTo>
                    <a:pt x="10203" y="45599"/>
                  </a:lnTo>
                  <a:lnTo>
                    <a:pt x="11425" y="44886"/>
                  </a:lnTo>
                  <a:lnTo>
                    <a:pt x="12830" y="44316"/>
                  </a:lnTo>
                  <a:lnTo>
                    <a:pt x="14439" y="43888"/>
                  </a:lnTo>
                  <a:lnTo>
                    <a:pt x="16252" y="43664"/>
                  </a:lnTo>
                  <a:lnTo>
                    <a:pt x="18309" y="43664"/>
                  </a:lnTo>
                  <a:lnTo>
                    <a:pt x="20590" y="43908"/>
                  </a:lnTo>
                  <a:lnTo>
                    <a:pt x="21852" y="44132"/>
                  </a:lnTo>
                  <a:lnTo>
                    <a:pt x="22708" y="44295"/>
                  </a:lnTo>
                  <a:lnTo>
                    <a:pt x="24296" y="44397"/>
                  </a:lnTo>
                  <a:lnTo>
                    <a:pt x="25742" y="44275"/>
                  </a:lnTo>
                  <a:lnTo>
                    <a:pt x="27086" y="43949"/>
                  </a:lnTo>
                  <a:lnTo>
                    <a:pt x="28329" y="43440"/>
                  </a:lnTo>
                  <a:lnTo>
                    <a:pt x="29510" y="42788"/>
                  </a:lnTo>
                  <a:lnTo>
                    <a:pt x="31180" y="41587"/>
                  </a:lnTo>
                  <a:lnTo>
                    <a:pt x="34377" y="38654"/>
                  </a:lnTo>
                  <a:lnTo>
                    <a:pt x="37310" y="36129"/>
                  </a:lnTo>
                  <a:lnTo>
                    <a:pt x="38613" y="35192"/>
                  </a:lnTo>
                  <a:lnTo>
                    <a:pt x="40019" y="34357"/>
                  </a:lnTo>
                  <a:lnTo>
                    <a:pt x="41546" y="33624"/>
                  </a:lnTo>
                  <a:lnTo>
                    <a:pt x="42361" y="33298"/>
                  </a:lnTo>
                  <a:lnTo>
                    <a:pt x="44132" y="32707"/>
                  </a:lnTo>
                  <a:lnTo>
                    <a:pt x="47615" y="31832"/>
                  </a:lnTo>
                  <a:lnTo>
                    <a:pt x="51077" y="31139"/>
                  </a:lnTo>
                  <a:lnTo>
                    <a:pt x="54600" y="30386"/>
                  </a:lnTo>
                  <a:lnTo>
                    <a:pt x="56392" y="29876"/>
                  </a:lnTo>
                  <a:lnTo>
                    <a:pt x="58246" y="29347"/>
                  </a:lnTo>
                  <a:lnTo>
                    <a:pt x="60995" y="28492"/>
                  </a:lnTo>
                  <a:lnTo>
                    <a:pt x="62726" y="27799"/>
                  </a:lnTo>
                  <a:lnTo>
                    <a:pt x="64315" y="26964"/>
                  </a:lnTo>
                  <a:lnTo>
                    <a:pt x="65679" y="25926"/>
                  </a:lnTo>
                  <a:lnTo>
                    <a:pt x="66535" y="25009"/>
                  </a:lnTo>
                  <a:lnTo>
                    <a:pt x="67023" y="24317"/>
                  </a:lnTo>
                  <a:lnTo>
                    <a:pt x="67410" y="23543"/>
                  </a:lnTo>
                  <a:lnTo>
                    <a:pt x="67716" y="22708"/>
                  </a:lnTo>
                  <a:lnTo>
                    <a:pt x="67818" y="22260"/>
                  </a:lnTo>
                  <a:lnTo>
                    <a:pt x="67899" y="21852"/>
                  </a:lnTo>
                  <a:lnTo>
                    <a:pt x="67919" y="21017"/>
                  </a:lnTo>
                  <a:lnTo>
                    <a:pt x="67797" y="20631"/>
                  </a:lnTo>
                  <a:lnTo>
                    <a:pt x="67675" y="20366"/>
                  </a:lnTo>
                  <a:lnTo>
                    <a:pt x="67288" y="19897"/>
                  </a:lnTo>
                  <a:lnTo>
                    <a:pt x="66779" y="19551"/>
                  </a:lnTo>
                  <a:lnTo>
                    <a:pt x="66188" y="19307"/>
                  </a:lnTo>
                  <a:lnTo>
                    <a:pt x="65557" y="19185"/>
                  </a:lnTo>
                  <a:lnTo>
                    <a:pt x="64926" y="19205"/>
                  </a:lnTo>
                  <a:lnTo>
                    <a:pt x="64315" y="19327"/>
                  </a:lnTo>
                  <a:lnTo>
                    <a:pt x="63785" y="19612"/>
                  </a:lnTo>
                  <a:lnTo>
                    <a:pt x="63561" y="19796"/>
                  </a:lnTo>
                  <a:lnTo>
                    <a:pt x="62441" y="20875"/>
                  </a:lnTo>
                  <a:lnTo>
                    <a:pt x="60160" y="22830"/>
                  </a:lnTo>
                  <a:lnTo>
                    <a:pt x="57798" y="24500"/>
                  </a:lnTo>
                  <a:lnTo>
                    <a:pt x="55965" y="25498"/>
                  </a:lnTo>
                  <a:lnTo>
                    <a:pt x="54722" y="26048"/>
                  </a:lnTo>
                  <a:lnTo>
                    <a:pt x="53460" y="26475"/>
                  </a:lnTo>
                  <a:lnTo>
                    <a:pt x="52156" y="26781"/>
                  </a:lnTo>
                  <a:lnTo>
                    <a:pt x="50812" y="26944"/>
                  </a:lnTo>
                  <a:lnTo>
                    <a:pt x="49468" y="26964"/>
                  </a:lnTo>
                  <a:lnTo>
                    <a:pt x="48063" y="26822"/>
                  </a:lnTo>
                  <a:lnTo>
                    <a:pt x="46637" y="26516"/>
                  </a:lnTo>
                  <a:lnTo>
                    <a:pt x="45191" y="26048"/>
                  </a:lnTo>
                  <a:lnTo>
                    <a:pt x="43684" y="25376"/>
                  </a:lnTo>
                  <a:lnTo>
                    <a:pt x="42931" y="24968"/>
                  </a:lnTo>
                  <a:lnTo>
                    <a:pt x="42198" y="24541"/>
                  </a:lnTo>
                  <a:lnTo>
                    <a:pt x="41139" y="23808"/>
                  </a:lnTo>
                  <a:lnTo>
                    <a:pt x="40487" y="23197"/>
                  </a:lnTo>
                  <a:lnTo>
                    <a:pt x="40222" y="22687"/>
                  </a:lnTo>
                  <a:lnTo>
                    <a:pt x="40304" y="22239"/>
                  </a:lnTo>
                  <a:lnTo>
                    <a:pt x="40670" y="21893"/>
                  </a:lnTo>
                  <a:lnTo>
                    <a:pt x="41689" y="21466"/>
                  </a:lnTo>
                  <a:lnTo>
                    <a:pt x="44947" y="20814"/>
                  </a:lnTo>
                  <a:lnTo>
                    <a:pt x="49000" y="20101"/>
                  </a:lnTo>
                  <a:lnTo>
                    <a:pt x="50914" y="19592"/>
                  </a:lnTo>
                  <a:lnTo>
                    <a:pt x="52055" y="19185"/>
                  </a:lnTo>
                  <a:lnTo>
                    <a:pt x="52584" y="18940"/>
                  </a:lnTo>
                  <a:lnTo>
                    <a:pt x="53949" y="18227"/>
                  </a:lnTo>
                  <a:lnTo>
                    <a:pt x="56352" y="16659"/>
                  </a:lnTo>
                  <a:lnTo>
                    <a:pt x="58449" y="14908"/>
                  </a:lnTo>
                  <a:lnTo>
                    <a:pt x="60343" y="13055"/>
                  </a:lnTo>
                  <a:lnTo>
                    <a:pt x="62971" y="10163"/>
                  </a:lnTo>
                  <a:lnTo>
                    <a:pt x="65659" y="7250"/>
                  </a:lnTo>
                  <a:lnTo>
                    <a:pt x="67634" y="5397"/>
                  </a:lnTo>
                  <a:lnTo>
                    <a:pt x="68734" y="4521"/>
                  </a:lnTo>
                  <a:lnTo>
                    <a:pt x="68143" y="3340"/>
                  </a:lnTo>
                  <a:lnTo>
                    <a:pt x="66820" y="1080"/>
                  </a:lnTo>
                  <a:lnTo>
                    <a:pt x="66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1"/>
            <p:cNvSpPr/>
            <p:nvPr/>
          </p:nvSpPr>
          <p:spPr>
            <a:xfrm rot="10800000">
              <a:off x="4517000" y="825756"/>
              <a:ext cx="3509639" cy="2680300"/>
            </a:xfrm>
            <a:custGeom>
              <a:avLst/>
              <a:gdLst/>
              <a:ahLst/>
              <a:cxnLst/>
              <a:rect l="l" t="t" r="r" b="b"/>
              <a:pathLst>
                <a:path w="68776" h="52524" extrusionOk="0">
                  <a:moveTo>
                    <a:pt x="64417" y="0"/>
                  </a:moveTo>
                  <a:lnTo>
                    <a:pt x="63317" y="876"/>
                  </a:lnTo>
                  <a:lnTo>
                    <a:pt x="61342" y="2729"/>
                  </a:lnTo>
                  <a:lnTo>
                    <a:pt x="58654" y="5642"/>
                  </a:lnTo>
                  <a:lnTo>
                    <a:pt x="56026" y="8534"/>
                  </a:lnTo>
                  <a:lnTo>
                    <a:pt x="54132" y="10387"/>
                  </a:lnTo>
                  <a:lnTo>
                    <a:pt x="52035" y="12138"/>
                  </a:lnTo>
                  <a:lnTo>
                    <a:pt x="49632" y="13706"/>
                  </a:lnTo>
                  <a:lnTo>
                    <a:pt x="48267" y="14419"/>
                  </a:lnTo>
                  <a:lnTo>
                    <a:pt x="47738" y="14664"/>
                  </a:lnTo>
                  <a:lnTo>
                    <a:pt x="46597" y="15071"/>
                  </a:lnTo>
                  <a:lnTo>
                    <a:pt x="44683" y="15580"/>
                  </a:lnTo>
                  <a:lnTo>
                    <a:pt x="40630" y="16293"/>
                  </a:lnTo>
                  <a:lnTo>
                    <a:pt x="37372" y="16945"/>
                  </a:lnTo>
                  <a:lnTo>
                    <a:pt x="36353" y="17372"/>
                  </a:lnTo>
                  <a:lnTo>
                    <a:pt x="35987" y="17718"/>
                  </a:lnTo>
                  <a:lnTo>
                    <a:pt x="35905" y="18166"/>
                  </a:lnTo>
                  <a:lnTo>
                    <a:pt x="36170" y="18676"/>
                  </a:lnTo>
                  <a:lnTo>
                    <a:pt x="36822" y="19287"/>
                  </a:lnTo>
                  <a:lnTo>
                    <a:pt x="37881" y="20020"/>
                  </a:lnTo>
                  <a:lnTo>
                    <a:pt x="38614" y="20447"/>
                  </a:lnTo>
                  <a:lnTo>
                    <a:pt x="39367" y="20855"/>
                  </a:lnTo>
                  <a:lnTo>
                    <a:pt x="40874" y="21527"/>
                  </a:lnTo>
                  <a:lnTo>
                    <a:pt x="42320" y="21995"/>
                  </a:lnTo>
                  <a:lnTo>
                    <a:pt x="43746" y="22301"/>
                  </a:lnTo>
                  <a:lnTo>
                    <a:pt x="45151" y="22443"/>
                  </a:lnTo>
                  <a:lnTo>
                    <a:pt x="46495" y="22423"/>
                  </a:lnTo>
                  <a:lnTo>
                    <a:pt x="47839" y="22260"/>
                  </a:lnTo>
                  <a:lnTo>
                    <a:pt x="49143" y="21954"/>
                  </a:lnTo>
                  <a:lnTo>
                    <a:pt x="50405" y="21527"/>
                  </a:lnTo>
                  <a:lnTo>
                    <a:pt x="51648" y="20977"/>
                  </a:lnTo>
                  <a:lnTo>
                    <a:pt x="53481" y="19979"/>
                  </a:lnTo>
                  <a:lnTo>
                    <a:pt x="55843" y="18309"/>
                  </a:lnTo>
                  <a:lnTo>
                    <a:pt x="58124" y="16354"/>
                  </a:lnTo>
                  <a:lnTo>
                    <a:pt x="59244" y="15275"/>
                  </a:lnTo>
                  <a:lnTo>
                    <a:pt x="59468" y="15091"/>
                  </a:lnTo>
                  <a:lnTo>
                    <a:pt x="59998" y="14806"/>
                  </a:lnTo>
                  <a:lnTo>
                    <a:pt x="60609" y="14684"/>
                  </a:lnTo>
                  <a:lnTo>
                    <a:pt x="61240" y="14664"/>
                  </a:lnTo>
                  <a:lnTo>
                    <a:pt x="61871" y="14786"/>
                  </a:lnTo>
                  <a:lnTo>
                    <a:pt x="62462" y="15030"/>
                  </a:lnTo>
                  <a:lnTo>
                    <a:pt x="62971" y="15376"/>
                  </a:lnTo>
                  <a:lnTo>
                    <a:pt x="63358" y="15845"/>
                  </a:lnTo>
                  <a:lnTo>
                    <a:pt x="63480" y="16110"/>
                  </a:lnTo>
                  <a:lnTo>
                    <a:pt x="63602" y="16496"/>
                  </a:lnTo>
                  <a:lnTo>
                    <a:pt x="63582" y="17331"/>
                  </a:lnTo>
                  <a:lnTo>
                    <a:pt x="63501" y="17739"/>
                  </a:lnTo>
                  <a:lnTo>
                    <a:pt x="63399" y="18187"/>
                  </a:lnTo>
                  <a:lnTo>
                    <a:pt x="63093" y="19022"/>
                  </a:lnTo>
                  <a:lnTo>
                    <a:pt x="62706" y="19796"/>
                  </a:lnTo>
                  <a:lnTo>
                    <a:pt x="62218" y="20488"/>
                  </a:lnTo>
                  <a:lnTo>
                    <a:pt x="61362" y="21405"/>
                  </a:lnTo>
                  <a:lnTo>
                    <a:pt x="59998" y="22443"/>
                  </a:lnTo>
                  <a:lnTo>
                    <a:pt x="58409" y="23278"/>
                  </a:lnTo>
                  <a:lnTo>
                    <a:pt x="56678" y="23971"/>
                  </a:lnTo>
                  <a:lnTo>
                    <a:pt x="53929" y="24826"/>
                  </a:lnTo>
                  <a:lnTo>
                    <a:pt x="52075" y="25355"/>
                  </a:lnTo>
                  <a:lnTo>
                    <a:pt x="50283" y="25865"/>
                  </a:lnTo>
                  <a:lnTo>
                    <a:pt x="46760" y="26618"/>
                  </a:lnTo>
                  <a:lnTo>
                    <a:pt x="43298" y="27311"/>
                  </a:lnTo>
                  <a:lnTo>
                    <a:pt x="39815" y="28186"/>
                  </a:lnTo>
                  <a:lnTo>
                    <a:pt x="38044" y="28777"/>
                  </a:lnTo>
                  <a:lnTo>
                    <a:pt x="37229" y="29103"/>
                  </a:lnTo>
                  <a:lnTo>
                    <a:pt x="35702" y="29836"/>
                  </a:lnTo>
                  <a:lnTo>
                    <a:pt x="34296" y="30671"/>
                  </a:lnTo>
                  <a:lnTo>
                    <a:pt x="32993" y="31608"/>
                  </a:lnTo>
                  <a:lnTo>
                    <a:pt x="30060" y="34133"/>
                  </a:lnTo>
                  <a:lnTo>
                    <a:pt x="26863" y="37066"/>
                  </a:lnTo>
                  <a:lnTo>
                    <a:pt x="25193" y="38267"/>
                  </a:lnTo>
                  <a:lnTo>
                    <a:pt x="24012" y="38919"/>
                  </a:lnTo>
                  <a:lnTo>
                    <a:pt x="22769" y="39428"/>
                  </a:lnTo>
                  <a:lnTo>
                    <a:pt x="21425" y="39754"/>
                  </a:lnTo>
                  <a:lnTo>
                    <a:pt x="19979" y="39876"/>
                  </a:lnTo>
                  <a:lnTo>
                    <a:pt x="18391" y="39774"/>
                  </a:lnTo>
                  <a:lnTo>
                    <a:pt x="17535" y="39611"/>
                  </a:lnTo>
                  <a:lnTo>
                    <a:pt x="16273" y="39387"/>
                  </a:lnTo>
                  <a:lnTo>
                    <a:pt x="13992" y="39143"/>
                  </a:lnTo>
                  <a:lnTo>
                    <a:pt x="11935" y="39143"/>
                  </a:lnTo>
                  <a:lnTo>
                    <a:pt x="10122" y="39367"/>
                  </a:lnTo>
                  <a:lnTo>
                    <a:pt x="8513" y="39795"/>
                  </a:lnTo>
                  <a:lnTo>
                    <a:pt x="7108" y="40365"/>
                  </a:lnTo>
                  <a:lnTo>
                    <a:pt x="5886" y="41078"/>
                  </a:lnTo>
                  <a:lnTo>
                    <a:pt x="4827" y="41892"/>
                  </a:lnTo>
                  <a:lnTo>
                    <a:pt x="3911" y="42748"/>
                  </a:lnTo>
                  <a:lnTo>
                    <a:pt x="3137" y="43664"/>
                  </a:lnTo>
                  <a:lnTo>
                    <a:pt x="2159" y="45008"/>
                  </a:lnTo>
                  <a:lnTo>
                    <a:pt x="1141" y="46637"/>
                  </a:lnTo>
                  <a:lnTo>
                    <a:pt x="550" y="47554"/>
                  </a:lnTo>
                  <a:lnTo>
                    <a:pt x="184" y="48002"/>
                  </a:lnTo>
                  <a:lnTo>
                    <a:pt x="1" y="48145"/>
                  </a:lnTo>
                  <a:lnTo>
                    <a:pt x="1324" y="49346"/>
                  </a:lnTo>
                  <a:lnTo>
                    <a:pt x="4114" y="51525"/>
                  </a:lnTo>
                  <a:lnTo>
                    <a:pt x="5601" y="52523"/>
                  </a:lnTo>
                  <a:lnTo>
                    <a:pt x="6477" y="51953"/>
                  </a:lnTo>
                  <a:lnTo>
                    <a:pt x="8249" y="50996"/>
                  </a:lnTo>
                  <a:lnTo>
                    <a:pt x="10082" y="50242"/>
                  </a:lnTo>
                  <a:lnTo>
                    <a:pt x="11935" y="49774"/>
                  </a:lnTo>
                  <a:lnTo>
                    <a:pt x="12892" y="49692"/>
                  </a:lnTo>
                  <a:lnTo>
                    <a:pt x="14358" y="49672"/>
                  </a:lnTo>
                  <a:lnTo>
                    <a:pt x="17393" y="49814"/>
                  </a:lnTo>
                  <a:lnTo>
                    <a:pt x="20448" y="49957"/>
                  </a:lnTo>
                  <a:lnTo>
                    <a:pt x="22688" y="49855"/>
                  </a:lnTo>
                  <a:lnTo>
                    <a:pt x="24134" y="49611"/>
                  </a:lnTo>
                  <a:lnTo>
                    <a:pt x="24826" y="49428"/>
                  </a:lnTo>
                  <a:lnTo>
                    <a:pt x="25580" y="49183"/>
                  </a:lnTo>
                  <a:lnTo>
                    <a:pt x="27026" y="48593"/>
                  </a:lnTo>
                  <a:lnTo>
                    <a:pt x="29164" y="47534"/>
                  </a:lnTo>
                  <a:lnTo>
                    <a:pt x="33319" y="45049"/>
                  </a:lnTo>
                  <a:lnTo>
                    <a:pt x="36048" y="43420"/>
                  </a:lnTo>
                  <a:lnTo>
                    <a:pt x="36598" y="43114"/>
                  </a:lnTo>
                  <a:lnTo>
                    <a:pt x="37718" y="42625"/>
                  </a:lnTo>
                  <a:lnTo>
                    <a:pt x="38838" y="42259"/>
                  </a:lnTo>
                  <a:lnTo>
                    <a:pt x="39958" y="42014"/>
                  </a:lnTo>
                  <a:lnTo>
                    <a:pt x="41689" y="41790"/>
                  </a:lnTo>
                  <a:lnTo>
                    <a:pt x="44011" y="41770"/>
                  </a:lnTo>
                  <a:lnTo>
                    <a:pt x="47575" y="42076"/>
                  </a:lnTo>
                  <a:lnTo>
                    <a:pt x="51240" y="42483"/>
                  </a:lnTo>
                  <a:lnTo>
                    <a:pt x="53725" y="42605"/>
                  </a:lnTo>
                  <a:lnTo>
                    <a:pt x="54988" y="42564"/>
                  </a:lnTo>
                  <a:lnTo>
                    <a:pt x="56576" y="42463"/>
                  </a:lnTo>
                  <a:lnTo>
                    <a:pt x="59814" y="42055"/>
                  </a:lnTo>
                  <a:lnTo>
                    <a:pt x="61403" y="41689"/>
                  </a:lnTo>
                  <a:lnTo>
                    <a:pt x="62014" y="40793"/>
                  </a:lnTo>
                  <a:lnTo>
                    <a:pt x="63175" y="38919"/>
                  </a:lnTo>
                  <a:lnTo>
                    <a:pt x="64234" y="36984"/>
                  </a:lnTo>
                  <a:lnTo>
                    <a:pt x="65191" y="35009"/>
                  </a:lnTo>
                  <a:lnTo>
                    <a:pt x="66046" y="32972"/>
                  </a:lnTo>
                  <a:lnTo>
                    <a:pt x="66779" y="30875"/>
                  </a:lnTo>
                  <a:lnTo>
                    <a:pt x="67411" y="28757"/>
                  </a:lnTo>
                  <a:lnTo>
                    <a:pt x="67920" y="26598"/>
                  </a:lnTo>
                  <a:lnTo>
                    <a:pt x="68307" y="24419"/>
                  </a:lnTo>
                  <a:lnTo>
                    <a:pt x="68592" y="22199"/>
                  </a:lnTo>
                  <a:lnTo>
                    <a:pt x="68735" y="19938"/>
                  </a:lnTo>
                  <a:lnTo>
                    <a:pt x="68775" y="17678"/>
                  </a:lnTo>
                  <a:lnTo>
                    <a:pt x="68673" y="15417"/>
                  </a:lnTo>
                  <a:lnTo>
                    <a:pt x="68429" y="13116"/>
                  </a:lnTo>
                  <a:lnTo>
                    <a:pt x="68062" y="10835"/>
                  </a:lnTo>
                  <a:lnTo>
                    <a:pt x="67574" y="8534"/>
                  </a:lnTo>
                  <a:lnTo>
                    <a:pt x="67268" y="7393"/>
                  </a:lnTo>
                  <a:lnTo>
                    <a:pt x="66983" y="6416"/>
                  </a:lnTo>
                  <a:lnTo>
                    <a:pt x="66352" y="4522"/>
                  </a:lnTo>
                  <a:lnTo>
                    <a:pt x="65272" y="1752"/>
                  </a:lnTo>
                  <a:lnTo>
                    <a:pt x="644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1"/>
            <p:cNvSpPr/>
            <p:nvPr/>
          </p:nvSpPr>
          <p:spPr>
            <a:xfrm rot="10800000">
              <a:off x="4873497" y="1290334"/>
              <a:ext cx="3752797" cy="2592987"/>
            </a:xfrm>
            <a:custGeom>
              <a:avLst/>
              <a:gdLst/>
              <a:ahLst/>
              <a:cxnLst/>
              <a:rect l="l" t="t" r="r" b="b"/>
              <a:pathLst>
                <a:path w="73541" h="50813" extrusionOk="0">
                  <a:moveTo>
                    <a:pt x="71402" y="1"/>
                  </a:moveTo>
                  <a:lnTo>
                    <a:pt x="70140" y="306"/>
                  </a:lnTo>
                  <a:lnTo>
                    <a:pt x="67879" y="1100"/>
                  </a:lnTo>
                  <a:lnTo>
                    <a:pt x="65863" y="1997"/>
                  </a:lnTo>
                  <a:lnTo>
                    <a:pt x="64051" y="3035"/>
                  </a:lnTo>
                  <a:lnTo>
                    <a:pt x="61586" y="4726"/>
                  </a:lnTo>
                  <a:lnTo>
                    <a:pt x="58572" y="7190"/>
                  </a:lnTo>
                  <a:lnTo>
                    <a:pt x="56291" y="9043"/>
                  </a:lnTo>
                  <a:lnTo>
                    <a:pt x="54682" y="10265"/>
                  </a:lnTo>
                  <a:lnTo>
                    <a:pt x="52911" y="11426"/>
                  </a:lnTo>
                  <a:lnTo>
                    <a:pt x="50976" y="12505"/>
                  </a:lnTo>
                  <a:lnTo>
                    <a:pt x="48797" y="13483"/>
                  </a:lnTo>
                  <a:lnTo>
                    <a:pt x="46353" y="14358"/>
                  </a:lnTo>
                  <a:lnTo>
                    <a:pt x="43583" y="15051"/>
                  </a:lnTo>
                  <a:lnTo>
                    <a:pt x="40426" y="15601"/>
                  </a:lnTo>
                  <a:lnTo>
                    <a:pt x="38675" y="15784"/>
                  </a:lnTo>
                  <a:lnTo>
                    <a:pt x="37148" y="15967"/>
                  </a:lnTo>
                  <a:lnTo>
                    <a:pt x="32973" y="16639"/>
                  </a:lnTo>
                  <a:lnTo>
                    <a:pt x="26130" y="17861"/>
                  </a:lnTo>
                  <a:lnTo>
                    <a:pt x="23055" y="18330"/>
                  </a:lnTo>
                  <a:lnTo>
                    <a:pt x="22627" y="18411"/>
                  </a:lnTo>
                  <a:lnTo>
                    <a:pt x="21812" y="18615"/>
                  </a:lnTo>
                  <a:lnTo>
                    <a:pt x="21079" y="18941"/>
                  </a:lnTo>
                  <a:lnTo>
                    <a:pt x="20407" y="19348"/>
                  </a:lnTo>
                  <a:lnTo>
                    <a:pt x="19491" y="20081"/>
                  </a:lnTo>
                  <a:lnTo>
                    <a:pt x="18391" y="21283"/>
                  </a:lnTo>
                  <a:lnTo>
                    <a:pt x="16965" y="23401"/>
                  </a:lnTo>
                  <a:lnTo>
                    <a:pt x="15580" y="25702"/>
                  </a:lnTo>
                  <a:lnTo>
                    <a:pt x="14582" y="27189"/>
                  </a:lnTo>
                  <a:lnTo>
                    <a:pt x="14053" y="27881"/>
                  </a:lnTo>
                  <a:lnTo>
                    <a:pt x="13401" y="28675"/>
                  </a:lnTo>
                  <a:lnTo>
                    <a:pt x="11955" y="30060"/>
                  </a:lnTo>
                  <a:lnTo>
                    <a:pt x="10367" y="31241"/>
                  </a:lnTo>
                  <a:lnTo>
                    <a:pt x="8656" y="32280"/>
                  </a:lnTo>
                  <a:lnTo>
                    <a:pt x="6843" y="33176"/>
                  </a:lnTo>
                  <a:lnTo>
                    <a:pt x="4949" y="33930"/>
                  </a:lnTo>
                  <a:lnTo>
                    <a:pt x="1996" y="34887"/>
                  </a:lnTo>
                  <a:lnTo>
                    <a:pt x="1" y="35416"/>
                  </a:lnTo>
                  <a:lnTo>
                    <a:pt x="143" y="36007"/>
                  </a:lnTo>
                  <a:lnTo>
                    <a:pt x="306" y="36618"/>
                  </a:lnTo>
                  <a:lnTo>
                    <a:pt x="591" y="37616"/>
                  </a:lnTo>
                  <a:lnTo>
                    <a:pt x="1243" y="39551"/>
                  </a:lnTo>
                  <a:lnTo>
                    <a:pt x="1976" y="41445"/>
                  </a:lnTo>
                  <a:lnTo>
                    <a:pt x="2791" y="43277"/>
                  </a:lnTo>
                  <a:lnTo>
                    <a:pt x="3687" y="45049"/>
                  </a:lnTo>
                  <a:lnTo>
                    <a:pt x="4664" y="46780"/>
                  </a:lnTo>
                  <a:lnTo>
                    <a:pt x="6253" y="49245"/>
                  </a:lnTo>
                  <a:lnTo>
                    <a:pt x="7434" y="50813"/>
                  </a:lnTo>
                  <a:lnTo>
                    <a:pt x="8330" y="50405"/>
                  </a:lnTo>
                  <a:lnTo>
                    <a:pt x="10102" y="49489"/>
                  </a:lnTo>
                  <a:lnTo>
                    <a:pt x="12688" y="47921"/>
                  </a:lnTo>
                  <a:lnTo>
                    <a:pt x="17739" y="44255"/>
                  </a:lnTo>
                  <a:lnTo>
                    <a:pt x="22769" y="40487"/>
                  </a:lnTo>
                  <a:lnTo>
                    <a:pt x="25356" y="38756"/>
                  </a:lnTo>
                  <a:lnTo>
                    <a:pt x="27107" y="37718"/>
                  </a:lnTo>
                  <a:lnTo>
                    <a:pt x="28899" y="36761"/>
                  </a:lnTo>
                  <a:lnTo>
                    <a:pt x="30732" y="35966"/>
                  </a:lnTo>
                  <a:lnTo>
                    <a:pt x="32626" y="35315"/>
                  </a:lnTo>
                  <a:lnTo>
                    <a:pt x="34561" y="34867"/>
                  </a:lnTo>
                  <a:lnTo>
                    <a:pt x="35559" y="34704"/>
                  </a:lnTo>
                  <a:lnTo>
                    <a:pt x="37616" y="34520"/>
                  </a:lnTo>
                  <a:lnTo>
                    <a:pt x="40732" y="34418"/>
                  </a:lnTo>
                  <a:lnTo>
                    <a:pt x="42789" y="34215"/>
                  </a:lnTo>
                  <a:lnTo>
                    <a:pt x="43787" y="34011"/>
                  </a:lnTo>
                  <a:lnTo>
                    <a:pt x="44968" y="33767"/>
                  </a:lnTo>
                  <a:lnTo>
                    <a:pt x="48125" y="33095"/>
                  </a:lnTo>
                  <a:lnTo>
                    <a:pt x="50243" y="32423"/>
                  </a:lnTo>
                  <a:lnTo>
                    <a:pt x="50955" y="32036"/>
                  </a:lnTo>
                  <a:lnTo>
                    <a:pt x="51281" y="31771"/>
                  </a:lnTo>
                  <a:lnTo>
                    <a:pt x="51424" y="31486"/>
                  </a:lnTo>
                  <a:lnTo>
                    <a:pt x="51383" y="31160"/>
                  </a:lnTo>
                  <a:lnTo>
                    <a:pt x="51098" y="30834"/>
                  </a:lnTo>
                  <a:lnTo>
                    <a:pt x="50589" y="30488"/>
                  </a:lnTo>
                  <a:lnTo>
                    <a:pt x="50222" y="30305"/>
                  </a:lnTo>
                  <a:lnTo>
                    <a:pt x="49509" y="29999"/>
                  </a:lnTo>
                  <a:lnTo>
                    <a:pt x="48165" y="29531"/>
                  </a:lnTo>
                  <a:lnTo>
                    <a:pt x="46394" y="29022"/>
                  </a:lnTo>
                  <a:lnTo>
                    <a:pt x="44927" y="28533"/>
                  </a:lnTo>
                  <a:lnTo>
                    <a:pt x="44092" y="28085"/>
                  </a:lnTo>
                  <a:lnTo>
                    <a:pt x="43400" y="27453"/>
                  </a:lnTo>
                  <a:lnTo>
                    <a:pt x="42830" y="26557"/>
                  </a:lnTo>
                  <a:lnTo>
                    <a:pt x="42606" y="25967"/>
                  </a:lnTo>
                  <a:lnTo>
                    <a:pt x="42504" y="25661"/>
                  </a:lnTo>
                  <a:lnTo>
                    <a:pt x="42463" y="25132"/>
                  </a:lnTo>
                  <a:lnTo>
                    <a:pt x="42606" y="24663"/>
                  </a:lnTo>
                  <a:lnTo>
                    <a:pt x="42870" y="24276"/>
                  </a:lnTo>
                  <a:lnTo>
                    <a:pt x="43502" y="23788"/>
                  </a:lnTo>
                  <a:lnTo>
                    <a:pt x="44703" y="23319"/>
                  </a:lnTo>
                  <a:lnTo>
                    <a:pt x="46984" y="22871"/>
                  </a:lnTo>
                  <a:lnTo>
                    <a:pt x="50222" y="22464"/>
                  </a:lnTo>
                  <a:lnTo>
                    <a:pt x="51546" y="22179"/>
                  </a:lnTo>
                  <a:lnTo>
                    <a:pt x="52340" y="21955"/>
                  </a:lnTo>
                  <a:lnTo>
                    <a:pt x="53868" y="21303"/>
                  </a:lnTo>
                  <a:lnTo>
                    <a:pt x="55334" y="20448"/>
                  </a:lnTo>
                  <a:lnTo>
                    <a:pt x="56760" y="19409"/>
                  </a:lnTo>
                  <a:lnTo>
                    <a:pt x="58144" y="18248"/>
                  </a:lnTo>
                  <a:lnTo>
                    <a:pt x="59509" y="16945"/>
                  </a:lnTo>
                  <a:lnTo>
                    <a:pt x="61484" y="14847"/>
                  </a:lnTo>
                  <a:lnTo>
                    <a:pt x="65374" y="10326"/>
                  </a:lnTo>
                  <a:lnTo>
                    <a:pt x="68653" y="6782"/>
                  </a:lnTo>
                  <a:lnTo>
                    <a:pt x="70018" y="5499"/>
                  </a:lnTo>
                  <a:lnTo>
                    <a:pt x="71382" y="4318"/>
                  </a:lnTo>
                  <a:lnTo>
                    <a:pt x="72808" y="3320"/>
                  </a:lnTo>
                  <a:lnTo>
                    <a:pt x="73541" y="2872"/>
                  </a:lnTo>
                  <a:lnTo>
                    <a:pt x="72502" y="1406"/>
                  </a:lnTo>
                  <a:lnTo>
                    <a:pt x="71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1"/>
            <p:cNvSpPr/>
            <p:nvPr/>
          </p:nvSpPr>
          <p:spPr>
            <a:xfrm rot="10800000">
              <a:off x="5204988" y="2276593"/>
              <a:ext cx="3482593" cy="2354983"/>
            </a:xfrm>
            <a:custGeom>
              <a:avLst/>
              <a:gdLst/>
              <a:ahLst/>
              <a:cxnLst/>
              <a:rect l="l" t="t" r="r" b="b"/>
              <a:pathLst>
                <a:path w="68246" h="46149" extrusionOk="0">
                  <a:moveTo>
                    <a:pt x="47187" y="1"/>
                  </a:moveTo>
                  <a:lnTo>
                    <a:pt x="46658" y="530"/>
                  </a:lnTo>
                  <a:lnTo>
                    <a:pt x="45456" y="1487"/>
                  </a:lnTo>
                  <a:lnTo>
                    <a:pt x="44112" y="2302"/>
                  </a:lnTo>
                  <a:lnTo>
                    <a:pt x="42666" y="3015"/>
                  </a:lnTo>
                  <a:lnTo>
                    <a:pt x="40365" y="3911"/>
                  </a:lnTo>
                  <a:lnTo>
                    <a:pt x="37208" y="4868"/>
                  </a:lnTo>
                  <a:lnTo>
                    <a:pt x="35660" y="5255"/>
                  </a:lnTo>
                  <a:lnTo>
                    <a:pt x="32463" y="6049"/>
                  </a:lnTo>
                  <a:lnTo>
                    <a:pt x="26150" y="7821"/>
                  </a:lnTo>
                  <a:lnTo>
                    <a:pt x="19877" y="9776"/>
                  </a:lnTo>
                  <a:lnTo>
                    <a:pt x="13665" y="11874"/>
                  </a:lnTo>
                  <a:lnTo>
                    <a:pt x="10570" y="12973"/>
                  </a:lnTo>
                  <a:lnTo>
                    <a:pt x="9592" y="14093"/>
                  </a:lnTo>
                  <a:lnTo>
                    <a:pt x="7780" y="16415"/>
                  </a:lnTo>
                  <a:lnTo>
                    <a:pt x="6945" y="17617"/>
                  </a:lnTo>
                  <a:lnTo>
                    <a:pt x="7576" y="18024"/>
                  </a:lnTo>
                  <a:lnTo>
                    <a:pt x="8981" y="18594"/>
                  </a:lnTo>
                  <a:lnTo>
                    <a:pt x="9674" y="18737"/>
                  </a:lnTo>
                  <a:lnTo>
                    <a:pt x="10224" y="18778"/>
                  </a:lnTo>
                  <a:lnTo>
                    <a:pt x="11751" y="18778"/>
                  </a:lnTo>
                  <a:lnTo>
                    <a:pt x="13523" y="18737"/>
                  </a:lnTo>
                  <a:lnTo>
                    <a:pt x="15254" y="18757"/>
                  </a:lnTo>
                  <a:lnTo>
                    <a:pt x="16272" y="18920"/>
                  </a:lnTo>
                  <a:lnTo>
                    <a:pt x="16761" y="19103"/>
                  </a:lnTo>
                  <a:lnTo>
                    <a:pt x="17066" y="19368"/>
                  </a:lnTo>
                  <a:lnTo>
                    <a:pt x="17107" y="19735"/>
                  </a:lnTo>
                  <a:lnTo>
                    <a:pt x="16883" y="20203"/>
                  </a:lnTo>
                  <a:lnTo>
                    <a:pt x="16333" y="20814"/>
                  </a:lnTo>
                  <a:lnTo>
                    <a:pt x="15417" y="21568"/>
                  </a:lnTo>
                  <a:lnTo>
                    <a:pt x="14093" y="22484"/>
                  </a:lnTo>
                  <a:lnTo>
                    <a:pt x="13258" y="23014"/>
                  </a:lnTo>
                  <a:lnTo>
                    <a:pt x="7434" y="26028"/>
                  </a:lnTo>
                  <a:lnTo>
                    <a:pt x="1609" y="29062"/>
                  </a:lnTo>
                  <a:lnTo>
                    <a:pt x="1324" y="30080"/>
                  </a:lnTo>
                  <a:lnTo>
                    <a:pt x="835" y="32158"/>
                  </a:lnTo>
                  <a:lnTo>
                    <a:pt x="468" y="34255"/>
                  </a:lnTo>
                  <a:lnTo>
                    <a:pt x="204" y="36373"/>
                  </a:lnTo>
                  <a:lnTo>
                    <a:pt x="41" y="38532"/>
                  </a:lnTo>
                  <a:lnTo>
                    <a:pt x="0" y="40691"/>
                  </a:lnTo>
                  <a:lnTo>
                    <a:pt x="82" y="42870"/>
                  </a:lnTo>
                  <a:lnTo>
                    <a:pt x="285" y="45049"/>
                  </a:lnTo>
                  <a:lnTo>
                    <a:pt x="428" y="46149"/>
                  </a:lnTo>
                  <a:lnTo>
                    <a:pt x="1751" y="45579"/>
                  </a:lnTo>
                  <a:lnTo>
                    <a:pt x="4338" y="44296"/>
                  </a:lnTo>
                  <a:lnTo>
                    <a:pt x="6660" y="42870"/>
                  </a:lnTo>
                  <a:lnTo>
                    <a:pt x="8146" y="41689"/>
                  </a:lnTo>
                  <a:lnTo>
                    <a:pt x="8981" y="40854"/>
                  </a:lnTo>
                  <a:lnTo>
                    <a:pt x="9348" y="40406"/>
                  </a:lnTo>
                  <a:lnTo>
                    <a:pt x="10488" y="38899"/>
                  </a:lnTo>
                  <a:lnTo>
                    <a:pt x="12525" y="36129"/>
                  </a:lnTo>
                  <a:lnTo>
                    <a:pt x="14073" y="34235"/>
                  </a:lnTo>
                  <a:lnTo>
                    <a:pt x="15193" y="33033"/>
                  </a:lnTo>
                  <a:lnTo>
                    <a:pt x="16455" y="31913"/>
                  </a:lnTo>
                  <a:lnTo>
                    <a:pt x="17881" y="30834"/>
                  </a:lnTo>
                  <a:lnTo>
                    <a:pt x="18696" y="30304"/>
                  </a:lnTo>
                  <a:lnTo>
                    <a:pt x="19551" y="29795"/>
                  </a:lnTo>
                  <a:lnTo>
                    <a:pt x="21302" y="28920"/>
                  </a:lnTo>
                  <a:lnTo>
                    <a:pt x="23135" y="28207"/>
                  </a:lnTo>
                  <a:lnTo>
                    <a:pt x="25009" y="27616"/>
                  </a:lnTo>
                  <a:lnTo>
                    <a:pt x="27901" y="26944"/>
                  </a:lnTo>
                  <a:lnTo>
                    <a:pt x="31872" y="26292"/>
                  </a:lnTo>
                  <a:lnTo>
                    <a:pt x="35884" y="25804"/>
                  </a:lnTo>
                  <a:lnTo>
                    <a:pt x="39896" y="25254"/>
                  </a:lnTo>
                  <a:lnTo>
                    <a:pt x="42870" y="24704"/>
                  </a:lnTo>
                  <a:lnTo>
                    <a:pt x="44804" y="24256"/>
                  </a:lnTo>
                  <a:lnTo>
                    <a:pt x="46719" y="23665"/>
                  </a:lnTo>
                  <a:lnTo>
                    <a:pt x="48572" y="22973"/>
                  </a:lnTo>
                  <a:lnTo>
                    <a:pt x="49468" y="22545"/>
                  </a:lnTo>
                  <a:lnTo>
                    <a:pt x="50731" y="21914"/>
                  </a:lnTo>
                  <a:lnTo>
                    <a:pt x="53154" y="20427"/>
                  </a:lnTo>
                  <a:lnTo>
                    <a:pt x="56596" y="17881"/>
                  </a:lnTo>
                  <a:lnTo>
                    <a:pt x="59936" y="15214"/>
                  </a:lnTo>
                  <a:lnTo>
                    <a:pt x="62197" y="13483"/>
                  </a:lnTo>
                  <a:lnTo>
                    <a:pt x="64539" y="11935"/>
                  </a:lnTo>
                  <a:lnTo>
                    <a:pt x="66983" y="10591"/>
                  </a:lnTo>
                  <a:lnTo>
                    <a:pt x="68245" y="10061"/>
                  </a:lnTo>
                  <a:lnTo>
                    <a:pt x="67329" y="9247"/>
                  </a:lnTo>
                  <a:lnTo>
                    <a:pt x="65374" y="7699"/>
                  </a:lnTo>
                  <a:lnTo>
                    <a:pt x="64355" y="6966"/>
                  </a:lnTo>
                  <a:lnTo>
                    <a:pt x="63398" y="7332"/>
                  </a:lnTo>
                  <a:lnTo>
                    <a:pt x="61402" y="7984"/>
                  </a:lnTo>
                  <a:lnTo>
                    <a:pt x="59366" y="8473"/>
                  </a:lnTo>
                  <a:lnTo>
                    <a:pt x="57309" y="8839"/>
                  </a:lnTo>
                  <a:lnTo>
                    <a:pt x="56270" y="8941"/>
                  </a:lnTo>
                  <a:lnTo>
                    <a:pt x="54661" y="9084"/>
                  </a:lnTo>
                  <a:lnTo>
                    <a:pt x="51403" y="9165"/>
                  </a:lnTo>
                  <a:lnTo>
                    <a:pt x="48165" y="9287"/>
                  </a:lnTo>
                  <a:lnTo>
                    <a:pt x="45782" y="9572"/>
                  </a:lnTo>
                  <a:lnTo>
                    <a:pt x="44193" y="9898"/>
                  </a:lnTo>
                  <a:lnTo>
                    <a:pt x="43420" y="10122"/>
                  </a:lnTo>
                  <a:lnTo>
                    <a:pt x="42259" y="10509"/>
                  </a:lnTo>
                  <a:lnTo>
                    <a:pt x="40161" y="11466"/>
                  </a:lnTo>
                  <a:lnTo>
                    <a:pt x="37310" y="13177"/>
                  </a:lnTo>
                  <a:lnTo>
                    <a:pt x="34601" y="14969"/>
                  </a:lnTo>
                  <a:lnTo>
                    <a:pt x="32768" y="16049"/>
                  </a:lnTo>
                  <a:lnTo>
                    <a:pt x="30793" y="16985"/>
                  </a:lnTo>
                  <a:lnTo>
                    <a:pt x="29184" y="17515"/>
                  </a:lnTo>
                  <a:lnTo>
                    <a:pt x="28023" y="17780"/>
                  </a:lnTo>
                  <a:lnTo>
                    <a:pt x="27433" y="17861"/>
                  </a:lnTo>
                  <a:lnTo>
                    <a:pt x="26822" y="17617"/>
                  </a:lnTo>
                  <a:lnTo>
                    <a:pt x="25701" y="16945"/>
                  </a:lnTo>
                  <a:lnTo>
                    <a:pt x="25070" y="16313"/>
                  </a:lnTo>
                  <a:lnTo>
                    <a:pt x="24785" y="15865"/>
                  </a:lnTo>
                  <a:lnTo>
                    <a:pt x="24704" y="15377"/>
                  </a:lnTo>
                  <a:lnTo>
                    <a:pt x="24805" y="14867"/>
                  </a:lnTo>
                  <a:lnTo>
                    <a:pt x="24968" y="14623"/>
                  </a:lnTo>
                  <a:lnTo>
                    <a:pt x="25335" y="14114"/>
                  </a:lnTo>
                  <a:lnTo>
                    <a:pt x="26272" y="13320"/>
                  </a:lnTo>
                  <a:lnTo>
                    <a:pt x="27921" y="12403"/>
                  </a:lnTo>
                  <a:lnTo>
                    <a:pt x="29103" y="11955"/>
                  </a:lnTo>
                  <a:lnTo>
                    <a:pt x="40996" y="7312"/>
                  </a:lnTo>
                  <a:lnTo>
                    <a:pt x="52869" y="2689"/>
                  </a:lnTo>
                  <a:lnTo>
                    <a:pt x="53806" y="2322"/>
                  </a:lnTo>
                  <a:lnTo>
                    <a:pt x="54722" y="1956"/>
                  </a:lnTo>
                  <a:lnTo>
                    <a:pt x="52890" y="1324"/>
                  </a:lnTo>
                  <a:lnTo>
                    <a:pt x="49122" y="347"/>
                  </a:lnTo>
                  <a:lnTo>
                    <a:pt x="47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1"/>
            <p:cNvSpPr/>
            <p:nvPr/>
          </p:nvSpPr>
          <p:spPr>
            <a:xfrm rot="10800000">
              <a:off x="6279577" y="3969513"/>
              <a:ext cx="1868668" cy="687017"/>
            </a:xfrm>
            <a:custGeom>
              <a:avLst/>
              <a:gdLst/>
              <a:ahLst/>
              <a:cxnLst/>
              <a:rect l="l" t="t" r="r" b="b"/>
              <a:pathLst>
                <a:path w="36619" h="13463" extrusionOk="0">
                  <a:moveTo>
                    <a:pt x="31079" y="1"/>
                  </a:moveTo>
                  <a:lnTo>
                    <a:pt x="29185" y="21"/>
                  </a:lnTo>
                  <a:lnTo>
                    <a:pt x="27963" y="62"/>
                  </a:lnTo>
                  <a:lnTo>
                    <a:pt x="25519" y="286"/>
                  </a:lnTo>
                  <a:lnTo>
                    <a:pt x="23055" y="652"/>
                  </a:lnTo>
                  <a:lnTo>
                    <a:pt x="20611" y="1182"/>
                  </a:lnTo>
                  <a:lnTo>
                    <a:pt x="19369" y="1508"/>
                  </a:lnTo>
                  <a:lnTo>
                    <a:pt x="18167" y="1854"/>
                  </a:lnTo>
                  <a:lnTo>
                    <a:pt x="15805" y="2669"/>
                  </a:lnTo>
                  <a:lnTo>
                    <a:pt x="13524" y="3605"/>
                  </a:lnTo>
                  <a:lnTo>
                    <a:pt x="11324" y="4664"/>
                  </a:lnTo>
                  <a:lnTo>
                    <a:pt x="9206" y="5866"/>
                  </a:lnTo>
                  <a:lnTo>
                    <a:pt x="7190" y="7149"/>
                  </a:lnTo>
                  <a:lnTo>
                    <a:pt x="5255" y="8554"/>
                  </a:lnTo>
                  <a:lnTo>
                    <a:pt x="3422" y="10082"/>
                  </a:lnTo>
                  <a:lnTo>
                    <a:pt x="2547" y="10876"/>
                  </a:lnTo>
                  <a:lnTo>
                    <a:pt x="1243" y="12139"/>
                  </a:lnTo>
                  <a:lnTo>
                    <a:pt x="1" y="13462"/>
                  </a:lnTo>
                  <a:lnTo>
                    <a:pt x="3096" y="12363"/>
                  </a:lnTo>
                  <a:lnTo>
                    <a:pt x="9308" y="10265"/>
                  </a:lnTo>
                  <a:lnTo>
                    <a:pt x="15581" y="8310"/>
                  </a:lnTo>
                  <a:lnTo>
                    <a:pt x="21894" y="6538"/>
                  </a:lnTo>
                  <a:lnTo>
                    <a:pt x="25091" y="5744"/>
                  </a:lnTo>
                  <a:lnTo>
                    <a:pt x="26639" y="5357"/>
                  </a:lnTo>
                  <a:lnTo>
                    <a:pt x="29796" y="4400"/>
                  </a:lnTo>
                  <a:lnTo>
                    <a:pt x="32097" y="3504"/>
                  </a:lnTo>
                  <a:lnTo>
                    <a:pt x="33543" y="2791"/>
                  </a:lnTo>
                  <a:lnTo>
                    <a:pt x="34887" y="1976"/>
                  </a:lnTo>
                  <a:lnTo>
                    <a:pt x="36089" y="1019"/>
                  </a:lnTo>
                  <a:lnTo>
                    <a:pt x="36618" y="490"/>
                  </a:lnTo>
                  <a:lnTo>
                    <a:pt x="34785" y="245"/>
                  </a:lnTo>
                  <a:lnTo>
                    <a:pt x="31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1"/>
            <p:cNvSpPr/>
            <p:nvPr/>
          </p:nvSpPr>
          <p:spPr>
            <a:xfrm rot="10800000">
              <a:off x="5150944" y="486963"/>
              <a:ext cx="2307219" cy="689109"/>
            </a:xfrm>
            <a:custGeom>
              <a:avLst/>
              <a:gdLst/>
              <a:ahLst/>
              <a:cxnLst/>
              <a:rect l="l" t="t" r="r" b="b"/>
              <a:pathLst>
                <a:path w="45213" h="13504" extrusionOk="0">
                  <a:moveTo>
                    <a:pt x="33217" y="1"/>
                  </a:moveTo>
                  <a:lnTo>
                    <a:pt x="32423" y="62"/>
                  </a:lnTo>
                  <a:lnTo>
                    <a:pt x="31975" y="103"/>
                  </a:lnTo>
                  <a:lnTo>
                    <a:pt x="31079" y="306"/>
                  </a:lnTo>
                  <a:lnTo>
                    <a:pt x="29734" y="775"/>
                  </a:lnTo>
                  <a:lnTo>
                    <a:pt x="27942" y="1691"/>
                  </a:lnTo>
                  <a:lnTo>
                    <a:pt x="26170" y="2811"/>
                  </a:lnTo>
                  <a:lnTo>
                    <a:pt x="23503" y="4726"/>
                  </a:lnTo>
                  <a:lnTo>
                    <a:pt x="20916" y="6538"/>
                  </a:lnTo>
                  <a:lnTo>
                    <a:pt x="19226" y="7557"/>
                  </a:lnTo>
                  <a:lnTo>
                    <a:pt x="18411" y="7943"/>
                  </a:lnTo>
                  <a:lnTo>
                    <a:pt x="17495" y="8330"/>
                  </a:lnTo>
                  <a:lnTo>
                    <a:pt x="15702" y="8901"/>
                  </a:lnTo>
                  <a:lnTo>
                    <a:pt x="13931" y="9308"/>
                  </a:lnTo>
                  <a:lnTo>
                    <a:pt x="12159" y="9552"/>
                  </a:lnTo>
                  <a:lnTo>
                    <a:pt x="9471" y="9715"/>
                  </a:lnTo>
                  <a:lnTo>
                    <a:pt x="5764" y="9634"/>
                  </a:lnTo>
                  <a:lnTo>
                    <a:pt x="3809" y="9573"/>
                  </a:lnTo>
                  <a:lnTo>
                    <a:pt x="2852" y="9532"/>
                  </a:lnTo>
                  <a:lnTo>
                    <a:pt x="1385" y="9573"/>
                  </a:lnTo>
                  <a:lnTo>
                    <a:pt x="449" y="9736"/>
                  </a:lnTo>
                  <a:lnTo>
                    <a:pt x="1" y="9899"/>
                  </a:lnTo>
                  <a:lnTo>
                    <a:pt x="1650" y="10611"/>
                  </a:lnTo>
                  <a:lnTo>
                    <a:pt x="5051" y="11793"/>
                  </a:lnTo>
                  <a:lnTo>
                    <a:pt x="8554" y="12689"/>
                  </a:lnTo>
                  <a:lnTo>
                    <a:pt x="12159" y="13259"/>
                  </a:lnTo>
                  <a:lnTo>
                    <a:pt x="13971" y="13401"/>
                  </a:lnTo>
                  <a:lnTo>
                    <a:pt x="15662" y="13503"/>
                  </a:lnTo>
                  <a:lnTo>
                    <a:pt x="19083" y="13442"/>
                  </a:lnTo>
                  <a:lnTo>
                    <a:pt x="22525" y="13116"/>
                  </a:lnTo>
                  <a:lnTo>
                    <a:pt x="25967" y="12465"/>
                  </a:lnTo>
                  <a:lnTo>
                    <a:pt x="27698" y="12017"/>
                  </a:lnTo>
                  <a:lnTo>
                    <a:pt x="29246" y="11548"/>
                  </a:lnTo>
                  <a:lnTo>
                    <a:pt x="30753" y="11039"/>
                  </a:lnTo>
                  <a:lnTo>
                    <a:pt x="31791" y="10652"/>
                  </a:lnTo>
                  <a:lnTo>
                    <a:pt x="33808" y="9776"/>
                  </a:lnTo>
                  <a:lnTo>
                    <a:pt x="35763" y="8819"/>
                  </a:lnTo>
                  <a:lnTo>
                    <a:pt x="37657" y="7781"/>
                  </a:lnTo>
                  <a:lnTo>
                    <a:pt x="39469" y="6640"/>
                  </a:lnTo>
                  <a:lnTo>
                    <a:pt x="41200" y="5398"/>
                  </a:lnTo>
                  <a:lnTo>
                    <a:pt x="42870" y="4094"/>
                  </a:lnTo>
                  <a:lnTo>
                    <a:pt x="44459" y="2689"/>
                  </a:lnTo>
                  <a:lnTo>
                    <a:pt x="45212" y="1976"/>
                  </a:lnTo>
                  <a:lnTo>
                    <a:pt x="44438" y="1956"/>
                  </a:lnTo>
                  <a:lnTo>
                    <a:pt x="42870" y="1773"/>
                  </a:lnTo>
                  <a:lnTo>
                    <a:pt x="40467" y="1284"/>
                  </a:lnTo>
                  <a:lnTo>
                    <a:pt x="37229" y="490"/>
                  </a:lnTo>
                  <a:lnTo>
                    <a:pt x="34826" y="82"/>
                  </a:lnTo>
                  <a:lnTo>
                    <a:pt x="33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1"/>
            <p:cNvSpPr/>
            <p:nvPr/>
          </p:nvSpPr>
          <p:spPr>
            <a:xfrm rot="10800000">
              <a:off x="5103123" y="1117795"/>
              <a:ext cx="50979" cy="6277"/>
            </a:xfrm>
            <a:custGeom>
              <a:avLst/>
              <a:gdLst/>
              <a:ahLst/>
              <a:cxnLst/>
              <a:rect l="l" t="t" r="r" b="b"/>
              <a:pathLst>
                <a:path w="999" h="123" extrusionOk="0">
                  <a:moveTo>
                    <a:pt x="0" y="0"/>
                  </a:moveTo>
                  <a:lnTo>
                    <a:pt x="896" y="122"/>
                  </a:lnTo>
                  <a:lnTo>
                    <a:pt x="957" y="61"/>
                  </a:lnTo>
                  <a:lnTo>
                    <a:pt x="998" y="21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06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ace Dune Newsletter by Slidesgo">
  <a:themeElements>
    <a:clrScheme name="Simple Light">
      <a:dk1>
        <a:srgbClr val="160202"/>
      </a:dk1>
      <a:lt1>
        <a:srgbClr val="FFFFFF"/>
      </a:lt1>
      <a:dk2>
        <a:srgbClr val="F8D79A"/>
      </a:dk2>
      <a:lt2>
        <a:srgbClr val="CEA15F"/>
      </a:lt2>
      <a:accent1>
        <a:srgbClr val="B97B38"/>
      </a:accent1>
      <a:accent2>
        <a:srgbClr val="8A500B"/>
      </a:accent2>
      <a:accent3>
        <a:srgbClr val="693820"/>
      </a:accent3>
      <a:accent4>
        <a:srgbClr val="502900"/>
      </a:accent4>
      <a:accent5>
        <a:srgbClr val="B97B38"/>
      </a:accent5>
      <a:accent6>
        <a:srgbClr val="CEA15F"/>
      </a:accent6>
      <a:hlink>
        <a:srgbClr val="F8D79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217</Words>
  <Application>Microsoft Office PowerPoint</Application>
  <PresentationFormat>Affichage à l'écran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Nunito</vt:lpstr>
      <vt:lpstr>Roboto Condensed Light</vt:lpstr>
      <vt:lpstr>Anton</vt:lpstr>
      <vt:lpstr>Livvic</vt:lpstr>
      <vt:lpstr>Nunito SemiBold</vt:lpstr>
      <vt:lpstr>Impact</vt:lpstr>
      <vt:lpstr>Arial</vt:lpstr>
      <vt:lpstr>Space Dune Newsletter by Slidesgo</vt:lpstr>
      <vt:lpstr>We build our future planet with 3d models</vt:lpstr>
      <vt:lpstr>Présentation PowerPoint</vt:lpstr>
      <vt:lpstr>Présentation PowerPoint</vt:lpstr>
      <vt:lpstr>Sectors</vt:lpstr>
      <vt:lpstr>Software Tool : SolidWorks</vt:lpstr>
      <vt:lpstr>INTRODUCTION</vt:lpstr>
      <vt:lpstr>Meet TUNSA Space Robotics Team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Dune Newsletter</dc:title>
  <cp:lastModifiedBy>Utilisateur Windows</cp:lastModifiedBy>
  <cp:revision>11</cp:revision>
  <dcterms:modified xsi:type="dcterms:W3CDTF">2022-10-02T22:58:55Z</dcterms:modified>
</cp:coreProperties>
</file>