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336" r:id="rId3"/>
    <p:sldId id="264" r:id="rId4"/>
    <p:sldId id="315" r:id="rId5"/>
    <p:sldId id="329" r:id="rId6"/>
    <p:sldId id="327" r:id="rId7"/>
    <p:sldId id="261" r:id="rId8"/>
    <p:sldId id="314" r:id="rId9"/>
    <p:sldId id="331" r:id="rId10"/>
    <p:sldId id="332" r:id="rId11"/>
    <p:sldId id="333" r:id="rId12"/>
    <p:sldId id="334" r:id="rId13"/>
    <p:sldId id="320" r:id="rId14"/>
    <p:sldId id="260" r:id="rId15"/>
    <p:sldId id="335" r:id="rId16"/>
    <p:sldId id="258" r:id="rId17"/>
  </p:sldIdLst>
  <p:sldSz cx="9144000" cy="5143500" type="screen16x9"/>
  <p:notesSz cx="6858000" cy="9144000"/>
  <p:embeddedFontLst>
    <p:embeddedFont>
      <p:font typeface="Cuprum" panose="020B0604020202020204" charset="0"/>
      <p:regular r:id="rId19"/>
      <p:bold r:id="rId20"/>
      <p:italic r:id="rId21"/>
      <p:boldItalic r:id="rId22"/>
    </p:embeddedFont>
    <p:embeddedFont>
      <p:font typeface="Karla"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B59"/>
    <a:srgbClr val="719FBE"/>
    <a:srgbClr val="222F5F"/>
    <a:srgbClr val="E40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27B46A-0289-4AEC-B5EE-C2C8F50C9054}">
  <a:tblStyle styleId="{2E27B46A-0289-4AEC-B5EE-C2C8F50C90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6" autoAdjust="0"/>
    <p:restoredTop sz="94431" autoAdjust="0"/>
  </p:normalViewPr>
  <p:slideViewPr>
    <p:cSldViewPr snapToGrid="0">
      <p:cViewPr varScale="1">
        <p:scale>
          <a:sx n="142" d="100"/>
          <a:sy n="142" d="100"/>
        </p:scale>
        <p:origin x="28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464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2937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76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9110e3ff9a_0_5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9110e3ff9a_0_5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75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9110e3ff9a_0_4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9110e3ff9a_0_4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9110e3ff9a_0_4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9110e3ff9a_0_4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70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79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9110e3ff9a_0_4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9110e3ff9a_0_4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9110e3ff9a_0_5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9110e3ff9a_0_5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97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19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61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063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378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 name="Google Shape;11;p2"/>
          <p:cNvGrpSpPr/>
          <p:nvPr/>
        </p:nvGrpSpPr>
        <p:grpSpPr>
          <a:xfrm>
            <a:off x="7487963" y="743725"/>
            <a:ext cx="652900" cy="652900"/>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3210598">
            <a:off x="-327633" y="3737841"/>
            <a:ext cx="1722395" cy="1723723"/>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610758" y="-87602"/>
            <a:ext cx="1345201" cy="1345240"/>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544898" y="3519378"/>
            <a:ext cx="539058" cy="516124"/>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3836035" y="191744"/>
            <a:ext cx="374992" cy="348246"/>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462168">
            <a:off x="919648" y="1638791"/>
            <a:ext cx="184279" cy="16593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5681754">
            <a:off x="8241378" y="3006753"/>
            <a:ext cx="184261" cy="1659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093417">
            <a:off x="6550801" y="196673"/>
            <a:ext cx="235009" cy="225010"/>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rot="3093417">
            <a:off x="939951" y="2223873"/>
            <a:ext cx="235009" cy="225010"/>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5829900" y="147188"/>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flipH="1">
            <a:off x="-1409607" y="-2627799"/>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84" name="Google Shape;84;p2"/>
          <p:cNvGrpSpPr/>
          <p:nvPr/>
        </p:nvGrpSpPr>
        <p:grpSpPr>
          <a:xfrm rot="1742423">
            <a:off x="1002631" y="4519665"/>
            <a:ext cx="849685" cy="850248"/>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rot="3093417">
            <a:off x="8636001" y="2058773"/>
            <a:ext cx="235009" cy="225010"/>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2454324">
            <a:off x="5278696" y="4709403"/>
            <a:ext cx="184297" cy="165881"/>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755300" y="1795813"/>
            <a:ext cx="5633400" cy="98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atin typeface="Cuprum"/>
                <a:ea typeface="Cuprum"/>
                <a:cs typeface="Cuprum"/>
                <a:sym typeface="Cupr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2"/>
          <p:cNvSpPr txBox="1">
            <a:spLocks noGrp="1"/>
          </p:cNvSpPr>
          <p:nvPr>
            <p:ph type="subTitle" idx="1"/>
          </p:nvPr>
        </p:nvSpPr>
        <p:spPr>
          <a:xfrm>
            <a:off x="1755300" y="2831688"/>
            <a:ext cx="5633400" cy="51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300">
                <a:latin typeface="Karla"/>
                <a:ea typeface="Karla"/>
                <a:cs typeface="Karla"/>
                <a:sym typeface="Karl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6_1_1">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3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3"/>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flipH="1">
            <a:off x="-252064" y="-78198"/>
            <a:ext cx="4824064" cy="597646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9970999" flipH="1">
            <a:off x="5653541" y="-1105621"/>
            <a:ext cx="5170845" cy="57143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rot="-1953277">
            <a:off x="7233350" y="3280679"/>
            <a:ext cx="2042473" cy="2462065"/>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498409" y="1604250"/>
            <a:ext cx="308283" cy="294609"/>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rot="3907081">
            <a:off x="7078935" y="1546583"/>
            <a:ext cx="153542" cy="14259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2977161">
            <a:off x="3670185" y="4602124"/>
            <a:ext cx="288648" cy="268060"/>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rot="-2011775">
            <a:off x="6731571" y="900792"/>
            <a:ext cx="375775" cy="359090"/>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rot="3907383">
            <a:off x="1116907" y="1177468"/>
            <a:ext cx="235229" cy="218451"/>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3"/>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3"/>
          <p:cNvSpPr txBox="1">
            <a:spLocks noGrp="1"/>
          </p:cNvSpPr>
          <p:nvPr>
            <p:ph type="title" idx="2" hasCustomPrompt="1"/>
          </p:nvPr>
        </p:nvSpPr>
        <p:spPr>
          <a:xfrm>
            <a:off x="4010100" y="1026550"/>
            <a:ext cx="1123800" cy="936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3"/>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63" name="Google Shape;163;p3"/>
          <p:cNvGrpSpPr/>
          <p:nvPr/>
        </p:nvGrpSpPr>
        <p:grpSpPr>
          <a:xfrm>
            <a:off x="998376" y="190487"/>
            <a:ext cx="699037" cy="699037"/>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rot="-895738">
            <a:off x="359618" y="-299817"/>
            <a:ext cx="1016157" cy="1012457"/>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2"/>
            </a:gs>
            <a:gs pos="100000">
              <a:schemeClr val="lt2"/>
            </a:gs>
          </a:gsLst>
          <a:lin ang="13500032" scaled="0"/>
        </a:gradFill>
        <a:effectLst/>
      </p:bgPr>
    </p:bg>
    <p:spTree>
      <p:nvGrpSpPr>
        <p:cNvPr id="1" name="Shape 267"/>
        <p:cNvGrpSpPr/>
        <p:nvPr/>
      </p:nvGrpSpPr>
      <p:grpSpPr>
        <a:xfrm>
          <a:off x="0" y="0"/>
          <a:ext cx="0" cy="0"/>
          <a:chOff x="0" y="0"/>
          <a:chExt cx="0" cy="0"/>
        </a:xfrm>
      </p:grpSpPr>
      <p:sp>
        <p:nvSpPr>
          <p:cNvPr id="268" name="Google Shape;268;p7"/>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0" name="Google Shape;270;p7"/>
          <p:cNvSpPr/>
          <p:nvPr/>
        </p:nvSpPr>
        <p:spPr>
          <a:xfrm flipH="1">
            <a:off x="-1802521" y="-114300"/>
            <a:ext cx="4423146" cy="6000703"/>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rot="10800000">
            <a:off x="7479301" y="-542730"/>
            <a:ext cx="5253633" cy="588405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272" name="Google Shape;272;p7"/>
          <p:cNvGrpSpPr/>
          <p:nvPr/>
        </p:nvGrpSpPr>
        <p:grpSpPr>
          <a:xfrm>
            <a:off x="6985149" y="261297"/>
            <a:ext cx="318260" cy="295560"/>
            <a:chOff x="3931664" y="3196564"/>
            <a:chExt cx="819834" cy="761359"/>
          </a:xfrm>
        </p:grpSpPr>
        <p:sp>
          <p:nvSpPr>
            <p:cNvPr id="273" name="Google Shape;273;p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7"/>
          <p:cNvGrpSpPr/>
          <p:nvPr/>
        </p:nvGrpSpPr>
        <p:grpSpPr>
          <a:xfrm>
            <a:off x="7030779" y="728689"/>
            <a:ext cx="193699" cy="185318"/>
            <a:chOff x="3483800" y="1530650"/>
            <a:chExt cx="1459674" cy="1397574"/>
          </a:xfrm>
        </p:grpSpPr>
        <p:sp>
          <p:nvSpPr>
            <p:cNvPr id="277" name="Google Shape;277;p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7"/>
          <p:cNvSpPr txBox="1">
            <a:spLocks noGrp="1"/>
          </p:cNvSpPr>
          <p:nvPr>
            <p:ph type="title"/>
          </p:nvPr>
        </p:nvSpPr>
        <p:spPr>
          <a:xfrm>
            <a:off x="3168000" y="16461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8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7"/>
          <p:cNvSpPr txBox="1">
            <a:spLocks noGrp="1"/>
          </p:cNvSpPr>
          <p:nvPr>
            <p:ph type="subTitle" idx="1"/>
          </p:nvPr>
        </p:nvSpPr>
        <p:spPr>
          <a:xfrm>
            <a:off x="2734050" y="2671158"/>
            <a:ext cx="3675900" cy="826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8" name="Google Shape;288;p7"/>
          <p:cNvGrpSpPr/>
          <p:nvPr/>
        </p:nvGrpSpPr>
        <p:grpSpPr>
          <a:xfrm>
            <a:off x="7133488" y="3542250"/>
            <a:ext cx="652900" cy="652900"/>
            <a:chOff x="2751400" y="2498775"/>
            <a:chExt cx="652900" cy="652900"/>
          </a:xfrm>
        </p:grpSpPr>
        <p:sp>
          <p:nvSpPr>
            <p:cNvPr id="289" name="Google Shape;289;p7"/>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7"/>
          <p:cNvGrpSpPr/>
          <p:nvPr/>
        </p:nvGrpSpPr>
        <p:grpSpPr>
          <a:xfrm>
            <a:off x="591150" y="540000"/>
            <a:ext cx="1040525" cy="1040525"/>
            <a:chOff x="591150" y="540000"/>
            <a:chExt cx="1040525" cy="1040525"/>
          </a:xfrm>
        </p:grpSpPr>
        <p:sp>
          <p:nvSpPr>
            <p:cNvPr id="299" name="Google Shape;299;p7"/>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745481" y="540000"/>
              <a:ext cx="710215" cy="295342"/>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2"/>
            </a:gs>
            <a:gs pos="100000">
              <a:schemeClr val="lt2"/>
            </a:gs>
          </a:gsLst>
          <a:lin ang="8099331" scaled="0"/>
        </a:gradFill>
        <a:effectLst/>
      </p:bgPr>
    </p:bg>
    <p:spTree>
      <p:nvGrpSpPr>
        <p:cNvPr id="1" name="Shape 386"/>
        <p:cNvGrpSpPr/>
        <p:nvPr/>
      </p:nvGrpSpPr>
      <p:grpSpPr>
        <a:xfrm>
          <a:off x="0" y="0"/>
          <a:ext cx="0" cy="0"/>
          <a:chOff x="0" y="0"/>
          <a:chExt cx="0" cy="0"/>
        </a:xfrm>
      </p:grpSpPr>
      <p:sp>
        <p:nvSpPr>
          <p:cNvPr id="387" name="Google Shape;387;p9"/>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9" name="Google Shape;389;p9"/>
          <p:cNvSpPr txBox="1">
            <a:spLocks noGrp="1"/>
          </p:cNvSpPr>
          <p:nvPr>
            <p:ph type="title"/>
          </p:nvPr>
        </p:nvSpPr>
        <p:spPr>
          <a:xfrm>
            <a:off x="1334875" y="2150850"/>
            <a:ext cx="4045200" cy="8418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0" name="Google Shape;390;p9"/>
          <p:cNvSpPr txBox="1">
            <a:spLocks noGrp="1"/>
          </p:cNvSpPr>
          <p:nvPr>
            <p:ph type="title" idx="2" hasCustomPrompt="1"/>
          </p:nvPr>
        </p:nvSpPr>
        <p:spPr>
          <a:xfrm>
            <a:off x="1334875" y="1049700"/>
            <a:ext cx="1153500" cy="936900"/>
          </a:xfrm>
          <a:prstGeom prst="rect">
            <a:avLst/>
          </a:prstGeom>
        </p:spPr>
        <p:txBody>
          <a:bodyPr spcFirstLastPara="1" wrap="square" lIns="0" tIns="0" rIns="0" bIns="0" anchor="ctr" anchorCtr="0">
            <a:noAutofit/>
          </a:bodyPr>
          <a:lstStyle>
            <a:lvl1pPr lvl="0" algn="l"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1" name="Google Shape;391;p9"/>
          <p:cNvSpPr txBox="1">
            <a:spLocks noGrp="1"/>
          </p:cNvSpPr>
          <p:nvPr>
            <p:ph type="subTitle" idx="1"/>
          </p:nvPr>
        </p:nvSpPr>
        <p:spPr>
          <a:xfrm>
            <a:off x="1334875" y="3175900"/>
            <a:ext cx="4045200" cy="699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2" name="Google Shape;392;p9"/>
          <p:cNvGrpSpPr/>
          <p:nvPr/>
        </p:nvGrpSpPr>
        <p:grpSpPr>
          <a:xfrm>
            <a:off x="7784681" y="-567513"/>
            <a:ext cx="1408670" cy="1408647"/>
            <a:chOff x="3174950" y="3673600"/>
            <a:chExt cx="1481875" cy="1481850"/>
          </a:xfrm>
        </p:grpSpPr>
        <p:sp>
          <p:nvSpPr>
            <p:cNvPr id="393" name="Google Shape;393;p9"/>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9888660">
            <a:off x="-1518922" y="-1670745"/>
            <a:ext cx="3765401" cy="416117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rot="3204881">
            <a:off x="466980" y="4420212"/>
            <a:ext cx="229230" cy="183924"/>
            <a:chOff x="3483800" y="1530650"/>
            <a:chExt cx="1459674" cy="1397574"/>
          </a:xfrm>
        </p:grpSpPr>
        <p:sp>
          <p:nvSpPr>
            <p:cNvPr id="400" name="Google Shape;400;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9"/>
          <p:cNvGrpSpPr/>
          <p:nvPr/>
        </p:nvGrpSpPr>
        <p:grpSpPr>
          <a:xfrm rot="-2016257">
            <a:off x="288240" y="3163002"/>
            <a:ext cx="258192" cy="239776"/>
            <a:chOff x="3931664" y="3196564"/>
            <a:chExt cx="819834" cy="761359"/>
          </a:xfrm>
        </p:grpSpPr>
        <p:sp>
          <p:nvSpPr>
            <p:cNvPr id="410" name="Google Shape;410;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9"/>
          <p:cNvGrpSpPr/>
          <p:nvPr/>
        </p:nvGrpSpPr>
        <p:grpSpPr>
          <a:xfrm>
            <a:off x="431988" y="1892466"/>
            <a:ext cx="288008" cy="267466"/>
            <a:chOff x="3931664" y="3196564"/>
            <a:chExt cx="819834" cy="761359"/>
          </a:xfrm>
        </p:grpSpPr>
        <p:sp>
          <p:nvSpPr>
            <p:cNvPr id="414" name="Google Shape;414;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9"/>
          <p:cNvGrpSpPr/>
          <p:nvPr/>
        </p:nvGrpSpPr>
        <p:grpSpPr>
          <a:xfrm rot="-2016257">
            <a:off x="5475190" y="169002"/>
            <a:ext cx="258192" cy="239776"/>
            <a:chOff x="3931664" y="3196564"/>
            <a:chExt cx="819834" cy="761359"/>
          </a:xfrm>
        </p:grpSpPr>
        <p:sp>
          <p:nvSpPr>
            <p:cNvPr id="418" name="Google Shape;418;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3204881">
            <a:off x="6748605" y="935912"/>
            <a:ext cx="229230" cy="183924"/>
            <a:chOff x="3483800" y="1530650"/>
            <a:chExt cx="1459674" cy="1397574"/>
          </a:xfrm>
        </p:grpSpPr>
        <p:sp>
          <p:nvSpPr>
            <p:cNvPr id="422" name="Google Shape;422;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9"/>
          <p:cNvGrpSpPr/>
          <p:nvPr/>
        </p:nvGrpSpPr>
        <p:grpSpPr>
          <a:xfrm rot="5983681">
            <a:off x="5765480" y="1066980"/>
            <a:ext cx="305186" cy="290029"/>
            <a:chOff x="3931664" y="3196564"/>
            <a:chExt cx="819834" cy="761359"/>
          </a:xfrm>
        </p:grpSpPr>
        <p:sp>
          <p:nvSpPr>
            <p:cNvPr id="432" name="Google Shape;432;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9"/>
          <p:cNvSpPr/>
          <p:nvPr/>
        </p:nvSpPr>
        <p:spPr>
          <a:xfrm>
            <a:off x="4310250" y="876302"/>
            <a:ext cx="6000697" cy="663109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9"/>
          <p:cNvGrpSpPr/>
          <p:nvPr/>
        </p:nvGrpSpPr>
        <p:grpSpPr>
          <a:xfrm rot="1855">
            <a:off x="7475888" y="418266"/>
            <a:ext cx="781556" cy="781145"/>
            <a:chOff x="4134250" y="882850"/>
            <a:chExt cx="843375" cy="844025"/>
          </a:xfrm>
        </p:grpSpPr>
        <p:sp>
          <p:nvSpPr>
            <p:cNvPr id="437" name="Google Shape;437;p9"/>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gradFill>
          <a:gsLst>
            <a:gs pos="0">
              <a:schemeClr val="accent2"/>
            </a:gs>
            <a:gs pos="100000">
              <a:schemeClr val="lt2"/>
            </a:gs>
          </a:gsLst>
          <a:lin ang="2698631" scaled="0"/>
        </a:gradFill>
        <a:effectLst/>
      </p:bgPr>
    </p:bg>
    <p:spTree>
      <p:nvGrpSpPr>
        <p:cNvPr id="1" name="Shape 632"/>
        <p:cNvGrpSpPr/>
        <p:nvPr/>
      </p:nvGrpSpPr>
      <p:grpSpPr>
        <a:xfrm>
          <a:off x="0" y="0"/>
          <a:ext cx="0" cy="0"/>
          <a:chOff x="0" y="0"/>
          <a:chExt cx="0" cy="0"/>
        </a:xfrm>
      </p:grpSpPr>
      <p:sp>
        <p:nvSpPr>
          <p:cNvPr id="633" name="Google Shape;633;p14"/>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4" name="Google Shape;634;p1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35" name="Google Shape;635;p14"/>
          <p:cNvGrpSpPr/>
          <p:nvPr/>
        </p:nvGrpSpPr>
        <p:grpSpPr>
          <a:xfrm>
            <a:off x="239179" y="908649"/>
            <a:ext cx="309897" cy="287794"/>
            <a:chOff x="3931664" y="3196564"/>
            <a:chExt cx="819834" cy="761359"/>
          </a:xfrm>
        </p:grpSpPr>
        <p:sp>
          <p:nvSpPr>
            <p:cNvPr id="636" name="Google Shape;636;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4"/>
          <p:cNvGrpSpPr/>
          <p:nvPr/>
        </p:nvGrpSpPr>
        <p:grpSpPr>
          <a:xfrm>
            <a:off x="8830437" y="4641113"/>
            <a:ext cx="406227" cy="388246"/>
            <a:chOff x="3483800" y="1530650"/>
            <a:chExt cx="1459674" cy="1397574"/>
          </a:xfrm>
        </p:grpSpPr>
        <p:sp>
          <p:nvSpPr>
            <p:cNvPr id="640" name="Google Shape;640;p1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rot="3907081">
            <a:off x="128235" y="1501958"/>
            <a:ext cx="153542" cy="142591"/>
            <a:chOff x="3931664" y="3196564"/>
            <a:chExt cx="819834" cy="761359"/>
          </a:xfrm>
        </p:grpSpPr>
        <p:sp>
          <p:nvSpPr>
            <p:cNvPr id="650" name="Google Shape;650;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3907081">
            <a:off x="8616760" y="4004183"/>
            <a:ext cx="153542" cy="142591"/>
            <a:chOff x="3931664" y="3196564"/>
            <a:chExt cx="819834" cy="761359"/>
          </a:xfrm>
        </p:grpSpPr>
        <p:sp>
          <p:nvSpPr>
            <p:cNvPr id="654" name="Google Shape;654;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14"/>
          <p:cNvGrpSpPr/>
          <p:nvPr/>
        </p:nvGrpSpPr>
        <p:grpSpPr>
          <a:xfrm rot="-2977161">
            <a:off x="8962885" y="3149974"/>
            <a:ext cx="288648" cy="268060"/>
            <a:chOff x="3931664" y="3196564"/>
            <a:chExt cx="819834" cy="761359"/>
          </a:xfrm>
        </p:grpSpPr>
        <p:sp>
          <p:nvSpPr>
            <p:cNvPr id="658" name="Google Shape;658;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2" name="Google Shape;662;p14"/>
          <p:cNvSpPr/>
          <p:nvPr/>
        </p:nvSpPr>
        <p:spPr>
          <a:xfrm>
            <a:off x="720825" y="1451400"/>
            <a:ext cx="7704000" cy="31521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txBox="1">
            <a:spLocks noGrp="1"/>
          </p:cNvSpPr>
          <p:nvPr>
            <p:ph type="subTitle" idx="1"/>
          </p:nvPr>
        </p:nvSpPr>
        <p:spPr>
          <a:xfrm>
            <a:off x="1867611"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4" name="Google Shape;664;p14"/>
          <p:cNvSpPr txBox="1">
            <a:spLocks noGrp="1"/>
          </p:cNvSpPr>
          <p:nvPr>
            <p:ph type="title" idx="2"/>
          </p:nvPr>
        </p:nvSpPr>
        <p:spPr>
          <a:xfrm>
            <a:off x="1867611"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5" name="Google Shape;665;p14"/>
          <p:cNvSpPr txBox="1">
            <a:spLocks noGrp="1"/>
          </p:cNvSpPr>
          <p:nvPr>
            <p:ph type="subTitle" idx="3"/>
          </p:nvPr>
        </p:nvSpPr>
        <p:spPr>
          <a:xfrm>
            <a:off x="5544486"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6" name="Google Shape;666;p14"/>
          <p:cNvSpPr txBox="1">
            <a:spLocks noGrp="1"/>
          </p:cNvSpPr>
          <p:nvPr>
            <p:ph type="title" idx="4"/>
          </p:nvPr>
        </p:nvSpPr>
        <p:spPr>
          <a:xfrm>
            <a:off x="5544486"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4"/>
          <p:cNvSpPr txBox="1">
            <a:spLocks noGrp="1"/>
          </p:cNvSpPr>
          <p:nvPr>
            <p:ph type="subTitle" idx="5"/>
          </p:nvPr>
        </p:nvSpPr>
        <p:spPr>
          <a:xfrm>
            <a:off x="1867611"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8" name="Google Shape;668;p14"/>
          <p:cNvSpPr txBox="1">
            <a:spLocks noGrp="1"/>
          </p:cNvSpPr>
          <p:nvPr>
            <p:ph type="title" idx="6"/>
          </p:nvPr>
        </p:nvSpPr>
        <p:spPr>
          <a:xfrm>
            <a:off x="1867462"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9" name="Google Shape;669;p14"/>
          <p:cNvSpPr txBox="1">
            <a:spLocks noGrp="1"/>
          </p:cNvSpPr>
          <p:nvPr>
            <p:ph type="subTitle" idx="7"/>
          </p:nvPr>
        </p:nvSpPr>
        <p:spPr>
          <a:xfrm>
            <a:off x="5544486"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0" name="Google Shape;670;p14"/>
          <p:cNvSpPr txBox="1">
            <a:spLocks noGrp="1"/>
          </p:cNvSpPr>
          <p:nvPr>
            <p:ph type="title" idx="8"/>
          </p:nvPr>
        </p:nvSpPr>
        <p:spPr>
          <a:xfrm>
            <a:off x="5544486"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1" name="Google Shape;671;p14"/>
          <p:cNvSpPr txBox="1">
            <a:spLocks noGrp="1"/>
          </p:cNvSpPr>
          <p:nvPr>
            <p:ph type="title" idx="9" hasCustomPrompt="1"/>
          </p:nvPr>
        </p:nvSpPr>
        <p:spPr>
          <a:xfrm>
            <a:off x="1303913"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2" name="Google Shape;672;p14"/>
          <p:cNvSpPr txBox="1">
            <a:spLocks noGrp="1"/>
          </p:cNvSpPr>
          <p:nvPr>
            <p:ph type="title" idx="13" hasCustomPrompt="1"/>
          </p:nvPr>
        </p:nvSpPr>
        <p:spPr>
          <a:xfrm>
            <a:off x="1303913"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3" name="Google Shape;673;p14"/>
          <p:cNvSpPr txBox="1">
            <a:spLocks noGrp="1"/>
          </p:cNvSpPr>
          <p:nvPr>
            <p:ph type="title" idx="14" hasCustomPrompt="1"/>
          </p:nvPr>
        </p:nvSpPr>
        <p:spPr>
          <a:xfrm>
            <a:off x="4980788"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4" name="Google Shape;674;p14"/>
          <p:cNvSpPr txBox="1">
            <a:spLocks noGrp="1"/>
          </p:cNvSpPr>
          <p:nvPr>
            <p:ph type="title" idx="15" hasCustomPrompt="1"/>
          </p:nvPr>
        </p:nvSpPr>
        <p:spPr>
          <a:xfrm>
            <a:off x="4980788"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grpSp>
        <p:nvGrpSpPr>
          <p:cNvPr id="675" name="Google Shape;675;p14"/>
          <p:cNvGrpSpPr/>
          <p:nvPr/>
        </p:nvGrpSpPr>
        <p:grpSpPr>
          <a:xfrm>
            <a:off x="-244345" y="-118031"/>
            <a:ext cx="898724" cy="898750"/>
            <a:chOff x="4876725" y="2387875"/>
            <a:chExt cx="874075" cy="874100"/>
          </a:xfrm>
        </p:grpSpPr>
        <p:sp>
          <p:nvSpPr>
            <p:cNvPr id="676" name="Google Shape;676;p14"/>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0" name="Google Shape;69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1" name="Google Shape;691;p15"/>
          <p:cNvSpPr/>
          <p:nvPr/>
        </p:nvSpPr>
        <p:spPr>
          <a:xfrm rot="5400000" flipH="1">
            <a:off x="-2054751" y="-2695254"/>
            <a:ext cx="6090356" cy="673050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15"/>
          <p:cNvGrpSpPr/>
          <p:nvPr/>
        </p:nvGrpSpPr>
        <p:grpSpPr>
          <a:xfrm>
            <a:off x="8830437" y="4641113"/>
            <a:ext cx="406227" cy="388246"/>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rot="3907081">
            <a:off x="8616760" y="4004183"/>
            <a:ext cx="153542" cy="14259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5"/>
          <p:cNvGrpSpPr/>
          <p:nvPr/>
        </p:nvGrpSpPr>
        <p:grpSpPr>
          <a:xfrm rot="-2977161">
            <a:off x="8962885" y="3149974"/>
            <a:ext cx="288648" cy="268060"/>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239179" y="908649"/>
            <a:ext cx="309897" cy="287794"/>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5"/>
          <p:cNvGrpSpPr/>
          <p:nvPr/>
        </p:nvGrpSpPr>
        <p:grpSpPr>
          <a:xfrm rot="3907081">
            <a:off x="128235" y="1501958"/>
            <a:ext cx="153542" cy="14259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5"/>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715843" y="-317192"/>
            <a:ext cx="1016157" cy="1012457"/>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gradFill>
          <a:gsLst>
            <a:gs pos="0">
              <a:schemeClr val="accent2"/>
            </a:gs>
            <a:gs pos="100000">
              <a:schemeClr val="lt2"/>
            </a:gs>
          </a:gsLst>
          <a:lin ang="13500032" scaled="0"/>
        </a:gradFill>
        <a:effectLst/>
      </p:bgPr>
    </p:bg>
    <p:spTree>
      <p:nvGrpSpPr>
        <p:cNvPr id="1" name="Shape 726"/>
        <p:cNvGrpSpPr/>
        <p:nvPr/>
      </p:nvGrpSpPr>
      <p:grpSpPr>
        <a:xfrm>
          <a:off x="0" y="0"/>
          <a:ext cx="0" cy="0"/>
          <a:chOff x="0" y="0"/>
          <a:chExt cx="0" cy="0"/>
        </a:xfrm>
      </p:grpSpPr>
      <p:sp>
        <p:nvSpPr>
          <p:cNvPr id="727" name="Google Shape;727;p16"/>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8" name="Google Shape;728;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729" name="Google Shape;729;p16"/>
          <p:cNvSpPr txBox="1">
            <a:spLocks noGrp="1"/>
          </p:cNvSpPr>
          <p:nvPr>
            <p:ph type="title"/>
          </p:nvPr>
        </p:nvSpPr>
        <p:spPr>
          <a:xfrm>
            <a:off x="1135200" y="431350"/>
            <a:ext cx="68736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0" name="Google Shape;730;p16"/>
          <p:cNvSpPr/>
          <p:nvPr/>
        </p:nvSpPr>
        <p:spPr>
          <a:xfrm>
            <a:off x="62490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613020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7755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txBox="1">
            <a:spLocks noGrp="1"/>
          </p:cNvSpPr>
          <p:nvPr>
            <p:ph type="subTitle" idx="1"/>
          </p:nvPr>
        </p:nvSpPr>
        <p:spPr>
          <a:xfrm>
            <a:off x="720000" y="35337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16"/>
          <p:cNvSpPr txBox="1">
            <a:spLocks noGrp="1"/>
          </p:cNvSpPr>
          <p:nvPr>
            <p:ph type="title" idx="2"/>
          </p:nvPr>
        </p:nvSpPr>
        <p:spPr>
          <a:xfrm>
            <a:off x="720000" y="3117163"/>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5" name="Google Shape;735;p16"/>
          <p:cNvSpPr txBox="1">
            <a:spLocks noGrp="1"/>
          </p:cNvSpPr>
          <p:nvPr>
            <p:ph type="subTitle" idx="3"/>
          </p:nvPr>
        </p:nvSpPr>
        <p:spPr>
          <a:xfrm>
            <a:off x="3472649" y="3536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6" name="Google Shape;736;p16"/>
          <p:cNvSpPr txBox="1">
            <a:spLocks noGrp="1"/>
          </p:cNvSpPr>
          <p:nvPr>
            <p:ph type="title" idx="4"/>
          </p:nvPr>
        </p:nvSpPr>
        <p:spPr>
          <a:xfrm>
            <a:off x="3472650" y="3119425"/>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16"/>
          <p:cNvSpPr txBox="1">
            <a:spLocks noGrp="1"/>
          </p:cNvSpPr>
          <p:nvPr>
            <p:ph type="subTitle" idx="5"/>
          </p:nvPr>
        </p:nvSpPr>
        <p:spPr>
          <a:xfrm>
            <a:off x="6225299" y="3536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16"/>
          <p:cNvSpPr txBox="1">
            <a:spLocks noGrp="1"/>
          </p:cNvSpPr>
          <p:nvPr>
            <p:ph type="title" idx="6"/>
          </p:nvPr>
        </p:nvSpPr>
        <p:spPr>
          <a:xfrm>
            <a:off x="6225300" y="3119425"/>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39" name="Google Shape;739;p16"/>
          <p:cNvGrpSpPr/>
          <p:nvPr/>
        </p:nvGrpSpPr>
        <p:grpSpPr>
          <a:xfrm flipH="1">
            <a:off x="67046" y="1212064"/>
            <a:ext cx="193699" cy="185318"/>
            <a:chOff x="3483800" y="1530650"/>
            <a:chExt cx="1459674" cy="1397574"/>
          </a:xfrm>
        </p:grpSpPr>
        <p:sp>
          <p:nvSpPr>
            <p:cNvPr id="740" name="Google Shape;740;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16"/>
          <p:cNvGrpSpPr/>
          <p:nvPr/>
        </p:nvGrpSpPr>
        <p:grpSpPr>
          <a:xfrm flipH="1">
            <a:off x="8629015" y="4491897"/>
            <a:ext cx="318260" cy="295560"/>
            <a:chOff x="3931664" y="3196564"/>
            <a:chExt cx="819834" cy="761359"/>
          </a:xfrm>
        </p:grpSpPr>
        <p:sp>
          <p:nvSpPr>
            <p:cNvPr id="750" name="Google Shape;750;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16"/>
          <p:cNvGrpSpPr/>
          <p:nvPr/>
        </p:nvGrpSpPr>
        <p:grpSpPr>
          <a:xfrm flipH="1">
            <a:off x="-67743" y="586194"/>
            <a:ext cx="351053" cy="326014"/>
            <a:chOff x="3931664" y="3196564"/>
            <a:chExt cx="819834" cy="761359"/>
          </a:xfrm>
        </p:grpSpPr>
        <p:sp>
          <p:nvSpPr>
            <p:cNvPr id="754" name="Google Shape;754;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6"/>
          <p:cNvGrpSpPr/>
          <p:nvPr/>
        </p:nvGrpSpPr>
        <p:grpSpPr>
          <a:xfrm flipH="1">
            <a:off x="8691296" y="2386439"/>
            <a:ext cx="193699" cy="185318"/>
            <a:chOff x="3483800" y="1530650"/>
            <a:chExt cx="1459674" cy="1397574"/>
          </a:xfrm>
        </p:grpSpPr>
        <p:sp>
          <p:nvSpPr>
            <p:cNvPr id="758" name="Google Shape;75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6"/>
          <p:cNvGrpSpPr/>
          <p:nvPr/>
        </p:nvGrpSpPr>
        <p:grpSpPr>
          <a:xfrm flipH="1">
            <a:off x="7828954" y="4747047"/>
            <a:ext cx="117212" cy="111946"/>
            <a:chOff x="3483800" y="1530650"/>
            <a:chExt cx="1459674" cy="1397574"/>
          </a:xfrm>
        </p:grpSpPr>
        <p:sp>
          <p:nvSpPr>
            <p:cNvPr id="768" name="Google Shape;76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6"/>
          <p:cNvGrpSpPr/>
          <p:nvPr/>
        </p:nvGrpSpPr>
        <p:grpSpPr>
          <a:xfrm flipH="1">
            <a:off x="8519096" y="447339"/>
            <a:ext cx="193699" cy="185318"/>
            <a:chOff x="3483800" y="1530650"/>
            <a:chExt cx="1459674" cy="1397574"/>
          </a:xfrm>
        </p:grpSpPr>
        <p:sp>
          <p:nvSpPr>
            <p:cNvPr id="778" name="Google Shape;77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350"/>
            <a:ext cx="7704000" cy="477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0" r:id="rId6"/>
    <p:sldLayoutId id="2147483661" r:id="rId7"/>
    <p:sldLayoutId id="2147483662" r:id="rId8"/>
    <p:sldLayoutId id="2147483676"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solarsystem.nasa.gov/" TargetMode="External"/><Relationship Id="rId13" Type="http://schemas.openxmlformats.org/officeDocument/2006/relationships/hyperlink" Target="https://airandspace.si.edu/" TargetMode="External"/><Relationship Id="rId18" Type="http://schemas.openxmlformats.org/officeDocument/2006/relationships/hyperlink" Target="https://www.semanticscholar.org/" TargetMode="External"/><Relationship Id="rId3" Type="http://schemas.openxmlformats.org/officeDocument/2006/relationships/hyperlink" Target="https://www.google.com/" TargetMode="External"/><Relationship Id="rId21" Type="http://schemas.openxmlformats.org/officeDocument/2006/relationships/image" Target="../media/image4.png"/><Relationship Id="rId7" Type="http://schemas.openxmlformats.org/officeDocument/2006/relationships/hyperlink" Target="https://mars.nasa.gov/" TargetMode="External"/><Relationship Id="rId12" Type="http://schemas.openxmlformats.org/officeDocument/2006/relationships/hyperlink" Target="https://www.eoportal.org/" TargetMode="External"/><Relationship Id="rId17" Type="http://schemas.openxmlformats.org/officeDocument/2006/relationships/hyperlink" Target="https://scholar.google.com/" TargetMode="External"/><Relationship Id="rId2" Type="http://schemas.openxmlformats.org/officeDocument/2006/relationships/notesSlide" Target="../notesSlides/notesSlide12.xml"/><Relationship Id="rId16" Type="http://schemas.openxmlformats.org/officeDocument/2006/relationships/hyperlink" Target="https://www.mdpi.com/" TargetMode="External"/><Relationship Id="rId20" Type="http://schemas.openxmlformats.org/officeDocument/2006/relationships/hyperlink" Target="https://ieeexplore.ieee.org/Xplore/home.jsp" TargetMode="External"/><Relationship Id="rId1" Type="http://schemas.openxmlformats.org/officeDocument/2006/relationships/slideLayout" Target="../slideLayouts/slideLayout7.xml"/><Relationship Id="rId6" Type="http://schemas.openxmlformats.org/officeDocument/2006/relationships/hyperlink" Target="https://www.esa.int/" TargetMode="External"/><Relationship Id="rId11" Type="http://schemas.openxmlformats.org/officeDocument/2006/relationships/hyperlink" Target="https://www.space.com/" TargetMode="External"/><Relationship Id="rId5" Type="http://schemas.openxmlformats.org/officeDocument/2006/relationships/hyperlink" Target="https://www.youtube.com/" TargetMode="External"/><Relationship Id="rId15" Type="http://schemas.openxmlformats.org/officeDocument/2006/relationships/hyperlink" Target="https://kiss.caltech.edu/" TargetMode="External"/><Relationship Id="rId10" Type="http://schemas.openxmlformats.org/officeDocument/2006/relationships/hyperlink" Target="https://phys.org/" TargetMode="External"/><Relationship Id="rId19" Type="http://schemas.openxmlformats.org/officeDocument/2006/relationships/hyperlink" Target="https://www.researchgate.net/" TargetMode="External"/><Relationship Id="rId4" Type="http://schemas.openxmlformats.org/officeDocument/2006/relationships/hyperlink" Target="https://en.wikipedia.org/wiki/" TargetMode="External"/><Relationship Id="rId9" Type="http://schemas.openxmlformats.org/officeDocument/2006/relationships/hyperlink" Target="https://spaceplace.nasa.gov/" TargetMode="External"/><Relationship Id="rId14" Type="http://schemas.openxmlformats.org/officeDocument/2006/relationships/hyperlink" Target="https://www.jpl.nasa.go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nsa.org/" TargetMode="External"/><Relationship Id="rId7" Type="http://schemas.openxmlformats.org/officeDocument/2006/relationships/hyperlink" Target="https://www.linkedin.com/company/tunsatn"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instagram.com/tunsa_tn/" TargetMode="External"/><Relationship Id="rId5" Type="http://schemas.openxmlformats.org/officeDocument/2006/relationships/hyperlink" Target="https://www.facebook.com/tunsatn"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1" name="Google Shape;1441;p35"/>
          <p:cNvSpPr txBox="1">
            <a:spLocks noGrp="1"/>
          </p:cNvSpPr>
          <p:nvPr>
            <p:ph type="subTitle" idx="1"/>
          </p:nvPr>
        </p:nvSpPr>
        <p:spPr>
          <a:xfrm>
            <a:off x="4393692" y="2914120"/>
            <a:ext cx="2345436" cy="2206520"/>
          </a:xfrm>
          <a:prstGeom prst="rect">
            <a:avLst/>
          </a:prstGeom>
        </p:spPr>
        <p:txBody>
          <a:bodyPr spcFirstLastPara="1" wrap="square" lIns="0" tIns="0" rIns="0" bIns="0" numCol="1" anchor="ctr" anchorCtr="0">
            <a:noAutofit/>
          </a:bodyPr>
          <a:lstStyle/>
          <a:p>
            <a:pPr marL="0" lvl="0" indent="0" algn="ctr" rtl="0">
              <a:spcBef>
                <a:spcPts val="0"/>
              </a:spcBef>
              <a:spcAft>
                <a:spcPts val="0"/>
              </a:spcAft>
              <a:buNone/>
            </a:pPr>
            <a:r>
              <a:rPr lang="en-US" sz="1600" b="1" dirty="0"/>
              <a:t>Elyes Khechine</a:t>
            </a:r>
          </a:p>
          <a:p>
            <a:pPr marL="0" lvl="0" indent="0" algn="ctr" rtl="0">
              <a:spcBef>
                <a:spcPts val="0"/>
              </a:spcBef>
              <a:spcAft>
                <a:spcPts val="0"/>
              </a:spcAft>
              <a:buNone/>
            </a:pPr>
            <a:r>
              <a:rPr lang="en-US" sz="1600" b="1" dirty="0"/>
              <a:t>Mohamed </a:t>
            </a:r>
            <a:r>
              <a:rPr lang="en-US" sz="1600" b="1" dirty="0" err="1"/>
              <a:t>Yessine</a:t>
            </a:r>
            <a:r>
              <a:rPr lang="en-US" sz="1600" b="1" dirty="0"/>
              <a:t> </a:t>
            </a:r>
            <a:r>
              <a:rPr lang="en-US" sz="1600" b="1" dirty="0" err="1"/>
              <a:t>Ksibi</a:t>
            </a:r>
            <a:endParaRPr lang="en-US" sz="1600" b="1" dirty="0"/>
          </a:p>
          <a:p>
            <a:pPr marL="0" lvl="0" indent="0" algn="ctr" rtl="0">
              <a:spcBef>
                <a:spcPts val="0"/>
              </a:spcBef>
              <a:spcAft>
                <a:spcPts val="0"/>
              </a:spcAft>
              <a:buNone/>
            </a:pPr>
            <a:r>
              <a:rPr lang="en-US" sz="1600" b="1" dirty="0"/>
              <a:t>Firas </a:t>
            </a:r>
            <a:r>
              <a:rPr lang="en-US" sz="1600" b="1" dirty="0" err="1"/>
              <a:t>Raouin</a:t>
            </a:r>
            <a:endParaRPr lang="en-US" sz="1600" b="1" dirty="0"/>
          </a:p>
          <a:p>
            <a:pPr marL="0" indent="0"/>
            <a:r>
              <a:rPr lang="en-US" sz="1600" b="1" dirty="0"/>
              <a:t>Malek </a:t>
            </a:r>
            <a:r>
              <a:rPr lang="en-US" sz="1600" b="1" dirty="0" err="1"/>
              <a:t>Sghaier</a:t>
            </a:r>
            <a:endParaRPr lang="en-US" sz="1600" b="1" dirty="0"/>
          </a:p>
        </p:txBody>
      </p:sp>
      <p:sp>
        <p:nvSpPr>
          <p:cNvPr id="6" name="Google Shape;1441;p35">
            <a:extLst>
              <a:ext uri="{FF2B5EF4-FFF2-40B4-BE49-F238E27FC236}">
                <a16:creationId xmlns:a16="http://schemas.microsoft.com/office/drawing/2014/main" id="{105AF758-2DF8-67AF-26AA-E028C201CFAC}"/>
              </a:ext>
            </a:extLst>
          </p:cNvPr>
          <p:cNvSpPr txBox="1">
            <a:spLocks/>
          </p:cNvSpPr>
          <p:nvPr/>
        </p:nvSpPr>
        <p:spPr>
          <a:xfrm>
            <a:off x="2671572" y="3773361"/>
            <a:ext cx="1557528" cy="381762"/>
          </a:xfrm>
          <a:prstGeom prst="rect">
            <a:avLst/>
          </a:prstGeom>
          <a:noFill/>
          <a:ln>
            <a:noFill/>
          </a:ln>
        </p:spPr>
        <p:txBody>
          <a:bodyPr spcFirstLastPara="1" wrap="square" lIns="0" tIns="0" rIns="0" bIns="0" numCol="1"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Karla"/>
              <a:buNone/>
              <a:defRPr sz="23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9pPr>
          </a:lstStyle>
          <a:p>
            <a:pPr marL="0" indent="0"/>
            <a:r>
              <a:rPr lang="en-US" sz="1600" dirty="0"/>
              <a:t>Prepared by:</a:t>
            </a:r>
          </a:p>
        </p:txBody>
      </p:sp>
      <p:sp>
        <p:nvSpPr>
          <p:cNvPr id="7" name="Google Shape;1440;p35">
            <a:extLst>
              <a:ext uri="{FF2B5EF4-FFF2-40B4-BE49-F238E27FC236}">
                <a16:creationId xmlns:a16="http://schemas.microsoft.com/office/drawing/2014/main" id="{D94C6C06-A680-ABBE-7EB0-72AE315ABCB4}"/>
              </a:ext>
            </a:extLst>
          </p:cNvPr>
          <p:cNvSpPr txBox="1">
            <a:spLocks/>
          </p:cNvSpPr>
          <p:nvPr/>
        </p:nvSpPr>
        <p:spPr>
          <a:xfrm>
            <a:off x="229738" y="2382745"/>
            <a:ext cx="8684525" cy="7251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000" dirty="0">
                <a:solidFill>
                  <a:schemeClr val="tx1"/>
                </a:solidFill>
              </a:rPr>
              <a:t>Guidebook</a:t>
            </a:r>
          </a:p>
        </p:txBody>
      </p:sp>
      <p:pic>
        <p:nvPicPr>
          <p:cNvPr id="8" name="Picture 7" descr="Logo&#10;&#10;Description automatically generated">
            <a:extLst>
              <a:ext uri="{FF2B5EF4-FFF2-40B4-BE49-F238E27FC236}">
                <a16:creationId xmlns:a16="http://schemas.microsoft.com/office/drawing/2014/main" id="{015933A0-1D1D-9013-A03C-4EB051C4B0C1}"/>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b="29935"/>
          <a:stretch/>
        </p:blipFill>
        <p:spPr>
          <a:xfrm>
            <a:off x="8466763" y="4892040"/>
            <a:ext cx="627893" cy="229588"/>
          </a:xfrm>
          <a:prstGeom prst="rect">
            <a:avLst/>
          </a:prstGeom>
        </p:spPr>
      </p:pic>
      <p:grpSp>
        <p:nvGrpSpPr>
          <p:cNvPr id="16" name="Group 15">
            <a:extLst>
              <a:ext uri="{FF2B5EF4-FFF2-40B4-BE49-F238E27FC236}">
                <a16:creationId xmlns:a16="http://schemas.microsoft.com/office/drawing/2014/main" id="{CE20353F-4F9B-8D20-5AC6-23CE59082C34}"/>
              </a:ext>
            </a:extLst>
          </p:cNvPr>
          <p:cNvGrpSpPr/>
          <p:nvPr/>
        </p:nvGrpSpPr>
        <p:grpSpPr>
          <a:xfrm>
            <a:off x="3022615" y="988377"/>
            <a:ext cx="3098770" cy="1490097"/>
            <a:chOff x="3022614" y="723880"/>
            <a:chExt cx="3098770" cy="1490097"/>
          </a:xfrm>
        </p:grpSpPr>
        <p:pic>
          <p:nvPicPr>
            <p:cNvPr id="12" name="Picture 11" descr="A logo with text on it&#10;&#10;Description automatically generated">
              <a:extLst>
                <a:ext uri="{FF2B5EF4-FFF2-40B4-BE49-F238E27FC236}">
                  <a16:creationId xmlns:a16="http://schemas.microsoft.com/office/drawing/2014/main" id="{8EFCE16C-D248-8BDD-46EC-963D4A3BCA43}"/>
                </a:ext>
              </a:extLst>
            </p:cNvPr>
            <p:cNvPicPr>
              <a:picLocks noChangeAspect="1"/>
            </p:cNvPicPr>
            <p:nvPr/>
          </p:nvPicPr>
          <p:blipFill>
            <a:blip r:embed="rId5"/>
            <a:stretch>
              <a:fillRect/>
            </a:stretch>
          </p:blipFill>
          <p:spPr>
            <a:xfrm>
              <a:off x="3567836" y="723880"/>
              <a:ext cx="2292795" cy="986193"/>
            </a:xfrm>
            <a:prstGeom prst="rect">
              <a:avLst/>
            </a:prstGeom>
          </p:spPr>
        </p:pic>
        <p:sp>
          <p:nvSpPr>
            <p:cNvPr id="15" name="Google Shape;1440;p35">
              <a:extLst>
                <a:ext uri="{FF2B5EF4-FFF2-40B4-BE49-F238E27FC236}">
                  <a16:creationId xmlns:a16="http://schemas.microsoft.com/office/drawing/2014/main" id="{1CA94E57-1932-7EA0-956F-0E2244E59E5B}"/>
                </a:ext>
              </a:extLst>
            </p:cNvPr>
            <p:cNvSpPr txBox="1">
              <a:spLocks/>
            </p:cNvSpPr>
            <p:nvPr/>
          </p:nvSpPr>
          <p:spPr>
            <a:xfrm>
              <a:off x="3022614" y="1780795"/>
              <a:ext cx="3098770" cy="4331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solidFill>
                    <a:srgbClr val="252B59"/>
                  </a:solidFill>
                </a:rPr>
                <a:t>SPACE ROBOTICS WORKSHOP</a:t>
              </a:r>
              <a:endParaRPr lang="en-US" sz="2000" dirty="0">
                <a:solidFill>
                  <a:srgbClr val="222F5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318117" y="1806910"/>
            <a:ext cx="8623862" cy="3167911"/>
          </a:xfrm>
          <a:prstGeom prst="rect">
            <a:avLst/>
          </a:prstGeom>
        </p:spPr>
        <p:txBody>
          <a:bodyPr spcFirstLastPara="1" wrap="square" lIns="0" tIns="0" rIns="0" bIns="0" anchor="ctr" anchorCtr="0">
            <a:noAutofit/>
          </a:bodyPr>
          <a:lstStyle/>
          <a:p>
            <a:r>
              <a:rPr lang="en-US" sz="1400" b="1" dirty="0"/>
              <a:t>Presentation Etiquette</a:t>
            </a:r>
            <a:r>
              <a:rPr lang="en-US" sz="1400" dirty="0"/>
              <a:t>: During live debates, adhere to good presentation practices, such as clear speaking, time management, and effective communication.</a:t>
            </a:r>
          </a:p>
          <a:p>
            <a:pPr marL="127000" lvl="0" indent="0" algn="l" rtl="0">
              <a:spcBef>
                <a:spcPts val="0"/>
              </a:spcBef>
              <a:spcAft>
                <a:spcPts val="0"/>
              </a:spcAft>
              <a:buSzPts val="1600"/>
              <a:buNone/>
            </a:pPr>
            <a:endParaRPr lang="en-US" sz="1400" b="1" dirty="0"/>
          </a:p>
          <a:p>
            <a:pPr marL="457200" lvl="0" indent="-330200" algn="l" rtl="0">
              <a:spcBef>
                <a:spcPts val="0"/>
              </a:spcBef>
              <a:spcAft>
                <a:spcPts val="0"/>
              </a:spcAft>
              <a:buSzPts val="1600"/>
              <a:buChar char="●"/>
            </a:pPr>
            <a:r>
              <a:rPr lang="en-US" sz="1400" b="1" dirty="0"/>
              <a:t>Clear and Concise Slides</a:t>
            </a:r>
            <a:r>
              <a:rPr lang="en-US" sz="1400" dirty="0"/>
              <a:t>: Keep your presentation slides clear and concise. Avoid cluttering slides with excessive text or graphics. Each slide should convey one key point.</a:t>
            </a:r>
          </a:p>
          <a:p>
            <a:pPr marL="457200" lvl="0" indent="-330200" algn="l" rtl="0">
              <a:spcBef>
                <a:spcPts val="0"/>
              </a:spcBef>
              <a:spcAft>
                <a:spcPts val="0"/>
              </a:spcAft>
              <a:buSzPts val="1600"/>
              <a:buChar char="●"/>
            </a:pPr>
            <a:endParaRPr lang="en-US" sz="1400" dirty="0"/>
          </a:p>
          <a:p>
            <a:pPr marL="457200" lvl="0" indent="-330200" algn="l" rtl="0">
              <a:spcBef>
                <a:spcPts val="0"/>
              </a:spcBef>
              <a:spcAft>
                <a:spcPts val="0"/>
              </a:spcAft>
              <a:buSzPts val="1600"/>
              <a:buChar char="●"/>
            </a:pPr>
            <a:r>
              <a:rPr lang="en-US" sz="1400" b="1" dirty="0"/>
              <a:t>Visual Aids</a:t>
            </a:r>
            <a:r>
              <a:rPr lang="en-US" sz="1400" dirty="0"/>
              <a:t>: Use visuals such as images, diagrams, and infographics to illustrate complex concepts. For example, include a labeled diagram of your space robot's components.</a:t>
            </a:r>
          </a:p>
          <a:p>
            <a:pPr marL="457200" lvl="0" indent="-330200" algn="l" rtl="0">
              <a:spcBef>
                <a:spcPts val="0"/>
              </a:spcBef>
              <a:spcAft>
                <a:spcPts val="0"/>
              </a:spcAft>
              <a:buSzPts val="1600"/>
              <a:buChar char="●"/>
            </a:pPr>
            <a:endParaRPr lang="en-US" sz="1400" dirty="0"/>
          </a:p>
          <a:p>
            <a:pPr marL="457200" lvl="0" indent="-330200" algn="l" rtl="0">
              <a:spcBef>
                <a:spcPts val="0"/>
              </a:spcBef>
              <a:spcAft>
                <a:spcPts val="0"/>
              </a:spcAft>
              <a:buSzPts val="1600"/>
              <a:buChar char="●"/>
            </a:pPr>
            <a:r>
              <a:rPr lang="en-US" sz="1400" b="1" dirty="0"/>
              <a:t>Bullet Points</a:t>
            </a:r>
            <a:r>
              <a:rPr lang="en-US" sz="1400" dirty="0"/>
              <a:t>: Present information using bullet points or numbered lists for easy readability. Use these lists to highlight key features or specifications.</a:t>
            </a:r>
          </a:p>
          <a:p>
            <a:pPr marL="457200" lvl="0" indent="-330200" algn="l" rtl="0">
              <a:spcBef>
                <a:spcPts val="0"/>
              </a:spcBef>
              <a:spcAft>
                <a:spcPts val="0"/>
              </a:spcAft>
              <a:buSzPts val="1600"/>
              <a:buChar char="●"/>
            </a:pPr>
            <a:endParaRPr lang="en-US" sz="1400" dirty="0"/>
          </a:p>
          <a:p>
            <a:pPr marL="457200" lvl="0" indent="-330200" algn="l" rtl="0">
              <a:spcBef>
                <a:spcPts val="0"/>
              </a:spcBef>
              <a:spcAft>
                <a:spcPts val="0"/>
              </a:spcAft>
              <a:buSzPts val="1600"/>
              <a:buChar char="●"/>
            </a:pPr>
            <a:r>
              <a:rPr lang="en-US" sz="1400" b="1" dirty="0"/>
              <a:t>Practice Delivery: </a:t>
            </a:r>
            <a:r>
              <a:rPr lang="en-US" sz="1400" dirty="0"/>
              <a:t>Rehearse your part of the presentation multiple times to ensure smooth delivery. Practice speaking clearly and confidently.</a:t>
            </a:r>
          </a:p>
          <a:p>
            <a:pPr marL="457200" lvl="0" indent="-330200" algn="l" rtl="0">
              <a:spcBef>
                <a:spcPts val="0"/>
              </a:spcBef>
              <a:spcAft>
                <a:spcPts val="0"/>
              </a:spcAft>
              <a:buSzPts val="1600"/>
              <a:buChar char="●"/>
            </a:pPr>
            <a:endParaRPr lang="en-US" sz="1400" dirty="0"/>
          </a:p>
        </p:txBody>
      </p:sp>
      <p:sp>
        <p:nvSpPr>
          <p:cNvPr id="1489" name="Google Shape;1489;p41"/>
          <p:cNvSpPr txBox="1">
            <a:spLocks noGrp="1"/>
          </p:cNvSpPr>
          <p:nvPr>
            <p:ph type="title"/>
          </p:nvPr>
        </p:nvSpPr>
        <p:spPr>
          <a:xfrm>
            <a:off x="4572000" y="218554"/>
            <a:ext cx="4421124" cy="109112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PRESENTATIOON TIPS (1) </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8</a:t>
            </a:r>
          </a:p>
        </p:txBody>
      </p:sp>
    </p:spTree>
    <p:extLst>
      <p:ext uri="{BB962C8B-B14F-4D97-AF65-F5344CB8AC3E}">
        <p14:creationId xmlns:p14="http://schemas.microsoft.com/office/powerpoint/2010/main" val="217527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318117" y="1774190"/>
            <a:ext cx="8623862" cy="3081274"/>
          </a:xfrm>
          <a:prstGeom prst="rect">
            <a:avLst/>
          </a:prstGeom>
        </p:spPr>
        <p:txBody>
          <a:bodyPr spcFirstLastPara="1" wrap="square" lIns="0" tIns="0" rIns="0" bIns="0" anchor="ctr" anchorCtr="0">
            <a:noAutofit/>
          </a:bodyPr>
          <a:lstStyle/>
          <a:p>
            <a:pPr marL="457200" lvl="0" indent="-330200" algn="l" rtl="0">
              <a:spcBef>
                <a:spcPts val="0"/>
              </a:spcBef>
              <a:spcAft>
                <a:spcPts val="0"/>
              </a:spcAft>
              <a:buSzPts val="1600"/>
              <a:buChar char="●"/>
            </a:pPr>
            <a:r>
              <a:rPr lang="en-US" sz="1400" b="1" dirty="0"/>
              <a:t>Time Management: </a:t>
            </a:r>
            <a:r>
              <a:rPr lang="en-US" sz="1400" dirty="0"/>
              <a:t>Allocate a specific amount of time for each aspect of the space robot you're discussing. We have included a recommended time for each section in the table of tasks.</a:t>
            </a:r>
          </a:p>
          <a:p>
            <a:pPr marL="457200" lvl="0" indent="-330200" algn="l" rtl="0">
              <a:spcBef>
                <a:spcPts val="0"/>
              </a:spcBef>
              <a:spcAft>
                <a:spcPts val="0"/>
              </a:spcAft>
              <a:buSzPts val="1600"/>
              <a:buChar char="●"/>
            </a:pPr>
            <a:endParaRPr lang="en-US" sz="1400" b="1" dirty="0"/>
          </a:p>
          <a:p>
            <a:pPr marL="457200" lvl="0" indent="-330200" algn="l" rtl="0">
              <a:spcBef>
                <a:spcPts val="0"/>
              </a:spcBef>
              <a:spcAft>
                <a:spcPts val="0"/>
              </a:spcAft>
              <a:buSzPts val="1600"/>
              <a:buChar char="●"/>
            </a:pPr>
            <a:r>
              <a:rPr lang="en-US" sz="1400" b="1" dirty="0"/>
              <a:t>Storyboarding</a:t>
            </a:r>
            <a:r>
              <a:rPr lang="en-US" sz="1400" dirty="0"/>
              <a:t>: Plan the flow of your presentation with a storyboard. This helps ensure a logical sequence of information and smooth transitions between speakers.</a:t>
            </a:r>
          </a:p>
          <a:p>
            <a:pPr marL="457200" lvl="0" indent="-330200" algn="l" rtl="0">
              <a:spcBef>
                <a:spcPts val="0"/>
              </a:spcBef>
              <a:spcAft>
                <a:spcPts val="0"/>
              </a:spcAft>
              <a:buSzPts val="1600"/>
              <a:buChar char="●"/>
            </a:pPr>
            <a:endParaRPr lang="en-US" sz="1400" dirty="0"/>
          </a:p>
          <a:p>
            <a:pPr marL="457200" lvl="0" indent="-330200" algn="l" rtl="0">
              <a:spcBef>
                <a:spcPts val="0"/>
              </a:spcBef>
              <a:spcAft>
                <a:spcPts val="0"/>
              </a:spcAft>
              <a:buSzPts val="1600"/>
              <a:buChar char="●"/>
            </a:pPr>
            <a:r>
              <a:rPr lang="en-US" sz="1400" b="1" dirty="0"/>
              <a:t>Cite Your Sources</a:t>
            </a:r>
            <a:r>
              <a:rPr lang="en-US" sz="1400" dirty="0"/>
              <a:t>: Properly cite your sources within your presentation. Include a slide at the end with a list of references and links to the articles or websites you used.</a:t>
            </a:r>
          </a:p>
          <a:p>
            <a:pPr marL="457200" lvl="0" indent="-330200" algn="l" rtl="0">
              <a:spcBef>
                <a:spcPts val="0"/>
              </a:spcBef>
              <a:spcAft>
                <a:spcPts val="0"/>
              </a:spcAft>
              <a:buSzPts val="1600"/>
              <a:buChar char="●"/>
            </a:pPr>
            <a:endParaRPr lang="en-US" sz="1400" dirty="0"/>
          </a:p>
          <a:p>
            <a:pPr marL="457200" lvl="0" indent="-330200" algn="l" rtl="0">
              <a:spcBef>
                <a:spcPts val="0"/>
              </a:spcBef>
              <a:spcAft>
                <a:spcPts val="0"/>
              </a:spcAft>
              <a:buSzPts val="1600"/>
              <a:buChar char="●"/>
            </a:pPr>
            <a:r>
              <a:rPr lang="en-US" sz="1400" b="1" dirty="0"/>
              <a:t>Use Presenter Notes</a:t>
            </a:r>
            <a:r>
              <a:rPr lang="en-US" sz="1400" dirty="0"/>
              <a:t>: If you are using presentation software like PowerPoint, utilize presenter notes to jot down important reminders or talking points to keep you on track during your segment.</a:t>
            </a:r>
          </a:p>
        </p:txBody>
      </p:sp>
      <p:sp>
        <p:nvSpPr>
          <p:cNvPr id="1489" name="Google Shape;1489;p41"/>
          <p:cNvSpPr txBox="1">
            <a:spLocks noGrp="1"/>
          </p:cNvSpPr>
          <p:nvPr>
            <p:ph type="title"/>
          </p:nvPr>
        </p:nvSpPr>
        <p:spPr>
          <a:xfrm>
            <a:off x="3445554" y="407597"/>
            <a:ext cx="4972140" cy="109112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PRESENTATIOON TIPS (2)</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23001"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9</a:t>
            </a:r>
          </a:p>
        </p:txBody>
      </p:sp>
    </p:spTree>
    <p:extLst>
      <p:ext uri="{BB962C8B-B14F-4D97-AF65-F5344CB8AC3E}">
        <p14:creationId xmlns:p14="http://schemas.microsoft.com/office/powerpoint/2010/main" val="16374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1332647" y="1316489"/>
            <a:ext cx="7847929" cy="3981758"/>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endParaRPr lang="en-US" sz="1200" dirty="0"/>
          </a:p>
          <a:p>
            <a:pPr marL="457200" lvl="0" indent="-330200" algn="l" rtl="0">
              <a:spcBef>
                <a:spcPts val="0"/>
              </a:spcBef>
              <a:spcAft>
                <a:spcPts val="0"/>
              </a:spcAft>
              <a:buSzPts val="1600"/>
              <a:buChar char="●"/>
            </a:pPr>
            <a:r>
              <a:rPr lang="en-US" sz="1200" dirty="0"/>
              <a:t>Google			</a:t>
            </a:r>
            <a:r>
              <a:rPr lang="en-US" sz="1200" dirty="0">
                <a:hlinkClick r:id="rId3"/>
              </a:rPr>
              <a:t>https://www.google.com</a:t>
            </a:r>
            <a:endParaRPr lang="en-US" sz="1200" dirty="0"/>
          </a:p>
          <a:p>
            <a:pPr marL="457200" lvl="0" indent="-330200" algn="l" rtl="0">
              <a:spcBef>
                <a:spcPts val="0"/>
              </a:spcBef>
              <a:spcAft>
                <a:spcPts val="0"/>
              </a:spcAft>
              <a:buSzPts val="1600"/>
              <a:buChar char="●"/>
            </a:pPr>
            <a:r>
              <a:rPr lang="en-US" sz="1200" dirty="0"/>
              <a:t>Wikipedia			</a:t>
            </a:r>
            <a:r>
              <a:rPr lang="en-US" sz="1200" dirty="0">
                <a:hlinkClick r:id="rId4"/>
              </a:rPr>
              <a:t>https://en.wikipedia.org/wiki/</a:t>
            </a:r>
            <a:endParaRPr lang="en-US" sz="1200" dirty="0"/>
          </a:p>
          <a:p>
            <a:pPr marL="457200" lvl="0" indent="-330200" algn="l" rtl="0">
              <a:spcBef>
                <a:spcPts val="0"/>
              </a:spcBef>
              <a:spcAft>
                <a:spcPts val="0"/>
              </a:spcAft>
              <a:buSzPts val="1600"/>
              <a:buChar char="●"/>
            </a:pPr>
            <a:r>
              <a:rPr lang="en-US" sz="1200" dirty="0"/>
              <a:t>YouTube			</a:t>
            </a:r>
            <a:r>
              <a:rPr lang="en-US" sz="1200" dirty="0">
                <a:hlinkClick r:id="rId5"/>
              </a:rPr>
              <a:t>https://www.youtube.com/</a:t>
            </a:r>
            <a:endParaRPr lang="en-US" sz="1200" dirty="0"/>
          </a:p>
          <a:p>
            <a:pPr marL="457200" lvl="0" indent="-330200" algn="l" rtl="0">
              <a:spcBef>
                <a:spcPts val="0"/>
              </a:spcBef>
              <a:spcAft>
                <a:spcPts val="0"/>
              </a:spcAft>
              <a:buSzPts val="1600"/>
              <a:buChar char="●"/>
            </a:pPr>
            <a:r>
              <a:rPr lang="en-US" sz="1200" dirty="0"/>
              <a:t>European Space Agency		</a:t>
            </a:r>
            <a:r>
              <a:rPr lang="en-US" sz="1200" dirty="0">
                <a:hlinkClick r:id="rId6"/>
              </a:rPr>
              <a:t>https://www.esa.int/</a:t>
            </a:r>
            <a:endParaRPr lang="en-US" sz="1200" dirty="0"/>
          </a:p>
          <a:p>
            <a:pPr marL="457200" lvl="0" indent="-330200" algn="l" rtl="0">
              <a:spcBef>
                <a:spcPts val="0"/>
              </a:spcBef>
              <a:spcAft>
                <a:spcPts val="0"/>
              </a:spcAft>
              <a:buSzPts val="1600"/>
              <a:buChar char="●"/>
            </a:pPr>
            <a:r>
              <a:rPr lang="en-US" sz="1200" dirty="0"/>
              <a:t>NASA Mars Exploration		</a:t>
            </a:r>
            <a:r>
              <a:rPr lang="en-US" sz="1200" dirty="0">
                <a:hlinkClick r:id="rId7"/>
              </a:rPr>
              <a:t>https://mars.nasa.gov/</a:t>
            </a:r>
            <a:endParaRPr lang="en-US" sz="1200" dirty="0"/>
          </a:p>
          <a:p>
            <a:pPr marL="457200" lvl="0" indent="-330200" algn="l" rtl="0">
              <a:spcBef>
                <a:spcPts val="0"/>
              </a:spcBef>
              <a:spcAft>
                <a:spcPts val="0"/>
              </a:spcAft>
              <a:buSzPts val="1600"/>
              <a:buChar char="●"/>
            </a:pPr>
            <a:r>
              <a:rPr lang="en-US" sz="1200" dirty="0"/>
              <a:t>NASA Solar System Exploration		</a:t>
            </a:r>
            <a:r>
              <a:rPr lang="en-US" sz="1200" dirty="0">
                <a:hlinkClick r:id="rId8"/>
              </a:rPr>
              <a:t>https://solarsystem.nasa.gov/</a:t>
            </a:r>
            <a:endParaRPr lang="en-US" sz="1200" dirty="0"/>
          </a:p>
          <a:p>
            <a:pPr marL="457200" lvl="0" indent="-330200" algn="l" rtl="0">
              <a:spcBef>
                <a:spcPts val="0"/>
              </a:spcBef>
              <a:spcAft>
                <a:spcPts val="0"/>
              </a:spcAft>
              <a:buSzPts val="1600"/>
              <a:buChar char="●"/>
            </a:pPr>
            <a:r>
              <a:rPr lang="en-US" sz="1200" dirty="0"/>
              <a:t>NASA Space Place			</a:t>
            </a:r>
            <a:r>
              <a:rPr lang="en-US" sz="1200" dirty="0">
                <a:hlinkClick r:id="rId9"/>
              </a:rPr>
              <a:t>https://spaceplace.nasa.gov/</a:t>
            </a:r>
            <a:endParaRPr lang="en-US" sz="1200" dirty="0"/>
          </a:p>
          <a:p>
            <a:pPr marL="457200" lvl="0" indent="-330200" algn="l" rtl="0">
              <a:spcBef>
                <a:spcPts val="0"/>
              </a:spcBef>
              <a:spcAft>
                <a:spcPts val="0"/>
              </a:spcAft>
              <a:buSzPts val="1600"/>
              <a:buChar char="●"/>
            </a:pPr>
            <a:r>
              <a:rPr lang="en-US" sz="1200" dirty="0"/>
              <a:t>Phys (News)			</a:t>
            </a:r>
            <a:r>
              <a:rPr lang="en-US" sz="1200" dirty="0">
                <a:hlinkClick r:id="rId10"/>
              </a:rPr>
              <a:t>https://phys.org/</a:t>
            </a:r>
            <a:endParaRPr lang="en-US" sz="1200" dirty="0"/>
          </a:p>
          <a:p>
            <a:pPr marL="457200" lvl="0" indent="-330200" algn="l" rtl="0">
              <a:spcBef>
                <a:spcPts val="0"/>
              </a:spcBef>
              <a:spcAft>
                <a:spcPts val="0"/>
              </a:spcAft>
              <a:buSzPts val="1600"/>
              <a:buChar char="●"/>
            </a:pPr>
            <a:r>
              <a:rPr lang="en-US" sz="1200" dirty="0"/>
              <a:t>Space (News)			</a:t>
            </a:r>
            <a:r>
              <a:rPr lang="en-US" sz="1200" dirty="0">
                <a:hlinkClick r:id="rId11"/>
              </a:rPr>
              <a:t>https://www.space.com/</a:t>
            </a:r>
            <a:endParaRPr lang="en-US" sz="1200" dirty="0"/>
          </a:p>
          <a:p>
            <a:pPr marL="457200" lvl="0" indent="-330200" algn="l" rtl="0">
              <a:spcBef>
                <a:spcPts val="0"/>
              </a:spcBef>
              <a:spcAft>
                <a:spcPts val="0"/>
              </a:spcAft>
              <a:buSzPts val="1600"/>
              <a:buChar char="●"/>
            </a:pPr>
            <a:r>
              <a:rPr lang="en-US" sz="1200" dirty="0" err="1"/>
              <a:t>eoPortal</a:t>
            </a:r>
            <a:r>
              <a:rPr lang="en-US" sz="1200" dirty="0"/>
              <a:t>			</a:t>
            </a:r>
            <a:r>
              <a:rPr lang="en-US" sz="1200" dirty="0">
                <a:hlinkClick r:id="rId12"/>
              </a:rPr>
              <a:t>https://www.eoportal.org/</a:t>
            </a:r>
            <a:endParaRPr lang="en-US" sz="1200" dirty="0"/>
          </a:p>
          <a:p>
            <a:pPr marL="457200" lvl="0" indent="-330200" algn="l" rtl="0">
              <a:spcBef>
                <a:spcPts val="0"/>
              </a:spcBef>
              <a:spcAft>
                <a:spcPts val="0"/>
              </a:spcAft>
              <a:buSzPts val="1600"/>
              <a:buChar char="●"/>
            </a:pPr>
            <a:r>
              <a:rPr lang="en-US" sz="1200" dirty="0"/>
              <a:t>National Air and Space Museum		</a:t>
            </a:r>
            <a:r>
              <a:rPr lang="en-US" sz="1200" dirty="0">
                <a:hlinkClick r:id="rId13"/>
              </a:rPr>
              <a:t>https://airandspace.si.edu/</a:t>
            </a:r>
            <a:endParaRPr lang="en-US" sz="1200" dirty="0"/>
          </a:p>
          <a:p>
            <a:pPr marL="457200" lvl="0" indent="-330200" algn="l" rtl="0">
              <a:spcBef>
                <a:spcPts val="0"/>
              </a:spcBef>
              <a:spcAft>
                <a:spcPts val="0"/>
              </a:spcAft>
              <a:buSzPts val="1600"/>
              <a:buChar char="●"/>
            </a:pPr>
            <a:r>
              <a:rPr lang="en-US" sz="1200" dirty="0"/>
              <a:t>NASA Jet Propulsion Laboratory		</a:t>
            </a:r>
            <a:r>
              <a:rPr lang="en-US" sz="1200" dirty="0">
                <a:hlinkClick r:id="rId14"/>
              </a:rPr>
              <a:t>https://www.jpl.nasa.gov/</a:t>
            </a:r>
            <a:endParaRPr lang="en-US" sz="1200" dirty="0"/>
          </a:p>
          <a:p>
            <a:pPr marL="457200" lvl="0" indent="-330200" algn="l" rtl="0">
              <a:spcBef>
                <a:spcPts val="0"/>
              </a:spcBef>
              <a:spcAft>
                <a:spcPts val="0"/>
              </a:spcAft>
              <a:buSzPts val="1600"/>
              <a:buChar char="●"/>
            </a:pPr>
            <a:r>
              <a:rPr lang="en-US" sz="1200" dirty="0"/>
              <a:t>Keck Institute for Space Studies		</a:t>
            </a:r>
            <a:r>
              <a:rPr lang="en-US" sz="1200" dirty="0">
                <a:hlinkClick r:id="rId15"/>
              </a:rPr>
              <a:t>https://kiss.caltech.edu/</a:t>
            </a:r>
            <a:endParaRPr lang="en-US" sz="1200" dirty="0"/>
          </a:p>
          <a:p>
            <a:pPr marL="457200" lvl="0" indent="-330200" algn="l" rtl="0">
              <a:spcBef>
                <a:spcPts val="0"/>
              </a:spcBef>
              <a:spcAft>
                <a:spcPts val="0"/>
              </a:spcAft>
              <a:buSzPts val="1600"/>
              <a:buChar char="●"/>
            </a:pPr>
            <a:r>
              <a:rPr lang="en-US" sz="1200" dirty="0"/>
              <a:t>MDPI (Research Papers)		</a:t>
            </a:r>
            <a:r>
              <a:rPr lang="en-US" sz="1200" dirty="0">
                <a:hlinkClick r:id="rId16"/>
              </a:rPr>
              <a:t>https://www.mdpi.com</a:t>
            </a:r>
            <a:endParaRPr lang="en-US" sz="1200" dirty="0"/>
          </a:p>
          <a:p>
            <a:pPr marL="457200" lvl="0" indent="-330200" algn="l" rtl="0">
              <a:spcBef>
                <a:spcPts val="0"/>
              </a:spcBef>
              <a:spcAft>
                <a:spcPts val="0"/>
              </a:spcAft>
              <a:buSzPts val="1600"/>
              <a:buChar char="●"/>
            </a:pPr>
            <a:r>
              <a:rPr lang="en-US" sz="1200" dirty="0"/>
              <a:t>Google Scholar (Research Papers)	</a:t>
            </a:r>
            <a:r>
              <a:rPr lang="en-US" sz="1200" dirty="0">
                <a:hlinkClick r:id="rId17"/>
              </a:rPr>
              <a:t>https://scholar.google.com/</a:t>
            </a:r>
            <a:endParaRPr lang="en-US" sz="1200" dirty="0"/>
          </a:p>
          <a:p>
            <a:pPr marL="457200" lvl="0" indent="-330200" algn="l" rtl="0">
              <a:spcBef>
                <a:spcPts val="0"/>
              </a:spcBef>
              <a:spcAft>
                <a:spcPts val="0"/>
              </a:spcAft>
              <a:buSzPts val="1600"/>
              <a:buChar char="●"/>
            </a:pPr>
            <a:r>
              <a:rPr lang="en-US" sz="1200" dirty="0"/>
              <a:t>Semantic Scholar (Research Papers)	</a:t>
            </a:r>
            <a:r>
              <a:rPr lang="en-US" sz="1200" dirty="0">
                <a:hlinkClick r:id="rId18"/>
              </a:rPr>
              <a:t>https://www.semanticscholar.org/</a:t>
            </a:r>
            <a:endParaRPr lang="en-US" sz="1200" dirty="0"/>
          </a:p>
          <a:p>
            <a:pPr marL="457200" lvl="0" indent="-330200" algn="l" rtl="0">
              <a:spcBef>
                <a:spcPts val="0"/>
              </a:spcBef>
              <a:spcAft>
                <a:spcPts val="0"/>
              </a:spcAft>
              <a:buSzPts val="1600"/>
              <a:buChar char="●"/>
            </a:pPr>
            <a:r>
              <a:rPr lang="en-US" sz="1200" dirty="0"/>
              <a:t>Research Gate (Research Papers)		</a:t>
            </a:r>
            <a:r>
              <a:rPr lang="en-US" sz="1200" dirty="0">
                <a:hlinkClick r:id="rId19"/>
              </a:rPr>
              <a:t>https://www.researchgate.net/</a:t>
            </a:r>
            <a:endParaRPr lang="en-US" sz="1200" dirty="0"/>
          </a:p>
          <a:p>
            <a:pPr marL="457200" lvl="0" indent="-330200" algn="l" rtl="0">
              <a:spcBef>
                <a:spcPts val="0"/>
              </a:spcBef>
              <a:spcAft>
                <a:spcPts val="0"/>
              </a:spcAft>
              <a:buSzPts val="1600"/>
              <a:buChar char="●"/>
            </a:pPr>
            <a:r>
              <a:rPr lang="en-US" sz="1200" dirty="0"/>
              <a:t>IEEE Xplore (Research Papers)		</a:t>
            </a:r>
            <a:r>
              <a:rPr lang="en-US" sz="1200" dirty="0">
                <a:hlinkClick r:id="rId20"/>
              </a:rPr>
              <a:t>https://ieeexplore.ieee.org/Xplore/home.jsp</a:t>
            </a:r>
            <a:endParaRPr lang="en-US" sz="1200" dirty="0"/>
          </a:p>
        </p:txBody>
      </p:sp>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RECOMMENDED</a:t>
            </a:r>
            <a:br>
              <a:rPr lang="en-US" dirty="0"/>
            </a:br>
            <a:r>
              <a:rPr lang="en-US" dirty="0"/>
              <a:t>RESEARCH WEBSITES</a:t>
            </a:r>
          </a:p>
        </p:txBody>
      </p:sp>
      <p:sp>
        <p:nvSpPr>
          <p:cNvPr id="4" name="Oval 3">
            <a:extLst>
              <a:ext uri="{FF2B5EF4-FFF2-40B4-BE49-F238E27FC236}">
                <a16:creationId xmlns:a16="http://schemas.microsoft.com/office/drawing/2014/main" id="{21E50751-2A6A-9D9E-4A9F-DFD733DC2C4D}"/>
              </a:ext>
            </a:extLst>
          </p:cNvPr>
          <p:cNvSpPr/>
          <p:nvPr/>
        </p:nvSpPr>
        <p:spPr>
          <a:xfrm>
            <a:off x="82489" y="4802911"/>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7E7C5-7976-A9E9-7431-0FD650482DB4}"/>
              </a:ext>
            </a:extLst>
          </p:cNvPr>
          <p:cNvPicPr>
            <a:picLocks noChangeAspect="1"/>
          </p:cNvPicPr>
          <p:nvPr/>
        </p:nvPicPr>
        <p:blipFill>
          <a:blip r:embed="rId21"/>
          <a:stretch>
            <a:fillRect/>
          </a:stretch>
        </p:blipFill>
        <p:spPr>
          <a:xfrm>
            <a:off x="8417694" y="18989"/>
            <a:ext cx="726306" cy="388608"/>
          </a:xfrm>
          <a:prstGeom prst="rect">
            <a:avLst/>
          </a:prstGeom>
        </p:spPr>
      </p:pic>
      <p:sp>
        <p:nvSpPr>
          <p:cNvPr id="7" name="Google Shape;1440;p35">
            <a:extLst>
              <a:ext uri="{FF2B5EF4-FFF2-40B4-BE49-F238E27FC236}">
                <a16:creationId xmlns:a16="http://schemas.microsoft.com/office/drawing/2014/main" id="{B99C8164-FCA5-E874-B8B5-96BE629E03F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10</a:t>
            </a:r>
          </a:p>
        </p:txBody>
      </p:sp>
    </p:spTree>
    <p:extLst>
      <p:ext uri="{BB962C8B-B14F-4D97-AF65-F5344CB8AC3E}">
        <p14:creationId xmlns:p14="http://schemas.microsoft.com/office/powerpoint/2010/main" val="175328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1334875" y="2315101"/>
            <a:ext cx="531281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TASKS &amp; SCORING</a:t>
            </a:r>
            <a:endParaRPr dirty="0"/>
          </a:p>
        </p:txBody>
      </p:sp>
      <p:sp>
        <p:nvSpPr>
          <p:cNvPr id="1798" name="Google Shape;1798;p50"/>
          <p:cNvSpPr txBox="1">
            <a:spLocks noGrp="1"/>
          </p:cNvSpPr>
          <p:nvPr>
            <p:ph type="title" idx="2"/>
          </p:nvPr>
        </p:nvSpPr>
        <p:spPr>
          <a:xfrm>
            <a:off x="1334875" y="1049700"/>
            <a:ext cx="1153500" cy="93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03</a:t>
            </a:r>
            <a:endParaRPr dirty="0"/>
          </a:p>
        </p:txBody>
      </p:sp>
      <p:sp>
        <p:nvSpPr>
          <p:cNvPr id="4" name="Oval 3">
            <a:extLst>
              <a:ext uri="{FF2B5EF4-FFF2-40B4-BE49-F238E27FC236}">
                <a16:creationId xmlns:a16="http://schemas.microsoft.com/office/drawing/2014/main" id="{C2F6631E-ADC8-0E6C-872E-0AACBD5760B6}"/>
              </a:ext>
            </a:extLst>
          </p:cNvPr>
          <p:cNvSpPr/>
          <p:nvPr/>
        </p:nvSpPr>
        <p:spPr>
          <a:xfrm>
            <a:off x="8792149" y="4801133"/>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B401B59-A35A-2C13-8B1F-FF1ED34EEC0D}"/>
              </a:ext>
            </a:extLst>
          </p:cNvPr>
          <p:cNvPicPr>
            <a:picLocks noChangeAspect="1"/>
          </p:cNvPicPr>
          <p:nvPr/>
        </p:nvPicPr>
        <p:blipFill>
          <a:blip r:embed="rId3"/>
          <a:stretch>
            <a:fillRect/>
          </a:stretch>
        </p:blipFill>
        <p:spPr>
          <a:xfrm>
            <a:off x="-49650" y="18288"/>
            <a:ext cx="726306" cy="388608"/>
          </a:xfrm>
          <a:prstGeom prst="rect">
            <a:avLst/>
          </a:prstGeom>
        </p:spPr>
      </p:pic>
      <p:sp>
        <p:nvSpPr>
          <p:cNvPr id="7" name="Google Shape;1440;p35">
            <a:extLst>
              <a:ext uri="{FF2B5EF4-FFF2-40B4-BE49-F238E27FC236}">
                <a16:creationId xmlns:a16="http://schemas.microsoft.com/office/drawing/2014/main" id="{587F8A37-7313-AC58-6F55-5A6CCF9CC90C}"/>
              </a:ext>
            </a:extLst>
          </p:cNvPr>
          <p:cNvSpPr txBox="1">
            <a:spLocks/>
          </p:cNvSpPr>
          <p:nvPr/>
        </p:nvSpPr>
        <p:spPr>
          <a:xfrm>
            <a:off x="8831521"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11</a:t>
            </a:r>
          </a:p>
        </p:txBody>
      </p:sp>
    </p:spTree>
    <p:extLst>
      <p:ext uri="{BB962C8B-B14F-4D97-AF65-F5344CB8AC3E}">
        <p14:creationId xmlns:p14="http://schemas.microsoft.com/office/powerpoint/2010/main" val="51622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9"/>
          <p:cNvSpPr txBox="1">
            <a:spLocks noGrp="1"/>
          </p:cNvSpPr>
          <p:nvPr>
            <p:ph type="title"/>
          </p:nvPr>
        </p:nvSpPr>
        <p:spPr>
          <a:xfrm>
            <a:off x="720000" y="396294"/>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WORKSHOP TASKS</a:t>
            </a:r>
            <a:endParaRPr dirty="0"/>
          </a:p>
        </p:txBody>
      </p:sp>
      <p:sp>
        <p:nvSpPr>
          <p:cNvPr id="1466" name="Google Shape;1466;p39"/>
          <p:cNvSpPr txBox="1">
            <a:spLocks noGrp="1"/>
          </p:cNvSpPr>
          <p:nvPr>
            <p:ph type="title" idx="2"/>
          </p:nvPr>
        </p:nvSpPr>
        <p:spPr>
          <a:xfrm>
            <a:off x="1582544" y="1589394"/>
            <a:ext cx="2295600"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dirty="0"/>
              <a:t>Introduction</a:t>
            </a:r>
            <a:r>
              <a:rPr lang="en" sz="1300" dirty="0"/>
              <a:t> (30s)</a:t>
            </a:r>
            <a:endParaRPr sz="1300" dirty="0"/>
          </a:p>
        </p:txBody>
      </p:sp>
      <p:sp>
        <p:nvSpPr>
          <p:cNvPr id="1468" name="Google Shape;1468;p39"/>
          <p:cNvSpPr txBox="1">
            <a:spLocks noGrp="1"/>
          </p:cNvSpPr>
          <p:nvPr>
            <p:ph type="title" idx="4"/>
          </p:nvPr>
        </p:nvSpPr>
        <p:spPr>
          <a:xfrm>
            <a:off x="1553146" y="2258174"/>
            <a:ext cx="2771336" cy="34200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dirty="0"/>
              <a:t>Mission Objectives (45s)</a:t>
            </a:r>
          </a:p>
        </p:txBody>
      </p:sp>
      <p:sp>
        <p:nvSpPr>
          <p:cNvPr id="1470" name="Google Shape;1470;p39"/>
          <p:cNvSpPr txBox="1">
            <a:spLocks noGrp="1"/>
          </p:cNvSpPr>
          <p:nvPr>
            <p:ph type="title" idx="6"/>
          </p:nvPr>
        </p:nvSpPr>
        <p:spPr>
          <a:xfrm>
            <a:off x="1586592" y="3020560"/>
            <a:ext cx="2968791"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b="1" i="0" dirty="0">
                <a:effectLst/>
                <a:latin typeface="Cuprum" panose="020B0604020202020204" charset="0"/>
              </a:rPr>
              <a:t>Rover Design and Technology (60s)</a:t>
            </a:r>
            <a:endParaRPr sz="1300" dirty="0"/>
          </a:p>
        </p:txBody>
      </p:sp>
      <p:sp>
        <p:nvSpPr>
          <p:cNvPr id="1472" name="Google Shape;1472;p39"/>
          <p:cNvSpPr txBox="1">
            <a:spLocks noGrp="1"/>
          </p:cNvSpPr>
          <p:nvPr>
            <p:ph type="title" idx="8"/>
          </p:nvPr>
        </p:nvSpPr>
        <p:spPr>
          <a:xfrm>
            <a:off x="1553146" y="3798818"/>
            <a:ext cx="3035685"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300" b="1" i="0" dirty="0">
                <a:effectLst/>
                <a:latin typeface="Cuprum" panose="020B0604020202020204" charset="0"/>
              </a:rPr>
              <a:t>Challenges of Interplanetary Travel (45s)</a:t>
            </a:r>
            <a:endParaRPr sz="1300" dirty="0"/>
          </a:p>
        </p:txBody>
      </p:sp>
      <p:sp>
        <p:nvSpPr>
          <p:cNvPr id="1473" name="Google Shape;1473;p39"/>
          <p:cNvSpPr txBox="1">
            <a:spLocks noGrp="1"/>
          </p:cNvSpPr>
          <p:nvPr>
            <p:ph type="title" idx="9"/>
          </p:nvPr>
        </p:nvSpPr>
        <p:spPr>
          <a:xfrm>
            <a:off x="1055422" y="160729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01</a:t>
            </a:r>
            <a:endParaRPr sz="2800" dirty="0"/>
          </a:p>
        </p:txBody>
      </p:sp>
      <p:sp>
        <p:nvSpPr>
          <p:cNvPr id="1474" name="Google Shape;1474;p39"/>
          <p:cNvSpPr txBox="1">
            <a:spLocks noGrp="1"/>
          </p:cNvSpPr>
          <p:nvPr>
            <p:ph type="title" idx="13"/>
          </p:nvPr>
        </p:nvSpPr>
        <p:spPr>
          <a:xfrm>
            <a:off x="1055422" y="3002918"/>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03</a:t>
            </a:r>
            <a:endParaRPr sz="2800" dirty="0"/>
          </a:p>
        </p:txBody>
      </p:sp>
      <p:sp>
        <p:nvSpPr>
          <p:cNvPr id="1475" name="Google Shape;1475;p39"/>
          <p:cNvSpPr txBox="1">
            <a:spLocks noGrp="1"/>
          </p:cNvSpPr>
          <p:nvPr>
            <p:ph type="title" idx="14"/>
          </p:nvPr>
        </p:nvSpPr>
        <p:spPr>
          <a:xfrm>
            <a:off x="1046278" y="227886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02</a:t>
            </a:r>
            <a:endParaRPr sz="2800" dirty="0"/>
          </a:p>
        </p:txBody>
      </p:sp>
      <p:sp>
        <p:nvSpPr>
          <p:cNvPr id="1476" name="Google Shape;1476;p39"/>
          <p:cNvSpPr txBox="1">
            <a:spLocks noGrp="1"/>
          </p:cNvSpPr>
          <p:nvPr>
            <p:ph type="title" idx="15"/>
          </p:nvPr>
        </p:nvSpPr>
        <p:spPr>
          <a:xfrm>
            <a:off x="1081546" y="3780334"/>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04</a:t>
            </a:r>
            <a:endParaRPr sz="2800" dirty="0"/>
          </a:p>
        </p:txBody>
      </p:sp>
      <p:sp>
        <p:nvSpPr>
          <p:cNvPr id="10" name="Google Shape;1466;p39">
            <a:extLst>
              <a:ext uri="{FF2B5EF4-FFF2-40B4-BE49-F238E27FC236}">
                <a16:creationId xmlns:a16="http://schemas.microsoft.com/office/drawing/2014/main" id="{4D2596C3-6AF4-71FA-41AE-0EDEAF96FBEA}"/>
              </a:ext>
            </a:extLst>
          </p:cNvPr>
          <p:cNvSpPr txBox="1">
            <a:spLocks/>
          </p:cNvSpPr>
          <p:nvPr/>
        </p:nvSpPr>
        <p:spPr>
          <a:xfrm>
            <a:off x="4959546" y="1575678"/>
            <a:ext cx="3068886"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t>Landing and Deployment (45s)</a:t>
            </a:r>
            <a:endParaRPr lang="en-US" sz="1300" dirty="0"/>
          </a:p>
        </p:txBody>
      </p:sp>
      <p:sp>
        <p:nvSpPr>
          <p:cNvPr id="11" name="Google Shape;1468;p39">
            <a:extLst>
              <a:ext uri="{FF2B5EF4-FFF2-40B4-BE49-F238E27FC236}">
                <a16:creationId xmlns:a16="http://schemas.microsoft.com/office/drawing/2014/main" id="{07C70179-28EE-E18B-714F-B08B5012B224}"/>
              </a:ext>
            </a:extLst>
          </p:cNvPr>
          <p:cNvSpPr txBox="1">
            <a:spLocks/>
          </p:cNvSpPr>
          <p:nvPr/>
        </p:nvSpPr>
        <p:spPr>
          <a:xfrm>
            <a:off x="4959546" y="2278864"/>
            <a:ext cx="3358954"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b="1" i="0" dirty="0">
                <a:effectLst/>
                <a:latin typeface="Cuprum" panose="020B0604020202020204" charset="0"/>
              </a:rPr>
              <a:t>Prototyping and Mission Readiness (60s)</a:t>
            </a:r>
            <a:endParaRPr lang="en-US" sz="1300" dirty="0"/>
          </a:p>
        </p:txBody>
      </p:sp>
      <p:sp>
        <p:nvSpPr>
          <p:cNvPr id="12" name="Google Shape;1470;p39">
            <a:extLst>
              <a:ext uri="{FF2B5EF4-FFF2-40B4-BE49-F238E27FC236}">
                <a16:creationId xmlns:a16="http://schemas.microsoft.com/office/drawing/2014/main" id="{E2F0FEF7-DBFD-8BC4-FF41-7D4439C0E432}"/>
              </a:ext>
            </a:extLst>
          </p:cNvPr>
          <p:cNvSpPr txBox="1">
            <a:spLocks/>
          </p:cNvSpPr>
          <p:nvPr/>
        </p:nvSpPr>
        <p:spPr>
          <a:xfrm>
            <a:off x="4959546" y="3030557"/>
            <a:ext cx="2295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b="1" i="0" dirty="0">
                <a:effectLst/>
                <a:latin typeface="Cuprum" panose="020B0604020202020204" charset="0"/>
              </a:rPr>
              <a:t>Future Implications (45s)</a:t>
            </a:r>
            <a:endParaRPr lang="en-US" sz="1300" dirty="0"/>
          </a:p>
        </p:txBody>
      </p:sp>
      <p:sp>
        <p:nvSpPr>
          <p:cNvPr id="13" name="Google Shape;1472;p39">
            <a:extLst>
              <a:ext uri="{FF2B5EF4-FFF2-40B4-BE49-F238E27FC236}">
                <a16:creationId xmlns:a16="http://schemas.microsoft.com/office/drawing/2014/main" id="{5FF0C5E9-53CE-245B-5F50-76BB3044FED5}"/>
              </a:ext>
            </a:extLst>
          </p:cNvPr>
          <p:cNvSpPr txBox="1">
            <a:spLocks/>
          </p:cNvSpPr>
          <p:nvPr/>
        </p:nvSpPr>
        <p:spPr>
          <a:xfrm>
            <a:off x="4959546" y="3822132"/>
            <a:ext cx="2295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dirty="0"/>
              <a:t>Conclusion (15s)</a:t>
            </a:r>
          </a:p>
        </p:txBody>
      </p:sp>
      <p:sp>
        <p:nvSpPr>
          <p:cNvPr id="14" name="Google Shape;1473;p39">
            <a:extLst>
              <a:ext uri="{FF2B5EF4-FFF2-40B4-BE49-F238E27FC236}">
                <a16:creationId xmlns:a16="http://schemas.microsoft.com/office/drawing/2014/main" id="{0E006946-DAEB-5716-E851-FBF351B17587}"/>
              </a:ext>
            </a:extLst>
          </p:cNvPr>
          <p:cNvSpPr txBox="1">
            <a:spLocks/>
          </p:cNvSpPr>
          <p:nvPr/>
        </p:nvSpPr>
        <p:spPr>
          <a:xfrm>
            <a:off x="4423280" y="1589394"/>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05</a:t>
            </a:r>
          </a:p>
        </p:txBody>
      </p:sp>
      <p:sp>
        <p:nvSpPr>
          <p:cNvPr id="15" name="Google Shape;1474;p39">
            <a:extLst>
              <a:ext uri="{FF2B5EF4-FFF2-40B4-BE49-F238E27FC236}">
                <a16:creationId xmlns:a16="http://schemas.microsoft.com/office/drawing/2014/main" id="{0F098555-6287-9B64-9ECB-ACB7D0C820B8}"/>
              </a:ext>
            </a:extLst>
          </p:cNvPr>
          <p:cNvSpPr txBox="1">
            <a:spLocks/>
          </p:cNvSpPr>
          <p:nvPr/>
        </p:nvSpPr>
        <p:spPr>
          <a:xfrm>
            <a:off x="4423280" y="3055681"/>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07</a:t>
            </a:r>
          </a:p>
        </p:txBody>
      </p:sp>
      <p:sp>
        <p:nvSpPr>
          <p:cNvPr id="16" name="Google Shape;1475;p39">
            <a:extLst>
              <a:ext uri="{FF2B5EF4-FFF2-40B4-BE49-F238E27FC236}">
                <a16:creationId xmlns:a16="http://schemas.microsoft.com/office/drawing/2014/main" id="{E08180CA-3A8C-862F-A95C-B37FCD31E0C9}"/>
              </a:ext>
            </a:extLst>
          </p:cNvPr>
          <p:cNvSpPr txBox="1">
            <a:spLocks/>
          </p:cNvSpPr>
          <p:nvPr/>
        </p:nvSpPr>
        <p:spPr>
          <a:xfrm>
            <a:off x="4423280" y="2287351"/>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06</a:t>
            </a:r>
          </a:p>
        </p:txBody>
      </p:sp>
      <p:sp>
        <p:nvSpPr>
          <p:cNvPr id="17" name="Google Shape;1476;p39">
            <a:extLst>
              <a:ext uri="{FF2B5EF4-FFF2-40B4-BE49-F238E27FC236}">
                <a16:creationId xmlns:a16="http://schemas.microsoft.com/office/drawing/2014/main" id="{F37B37E6-908E-68C8-7EA8-E4A252FBDBEA}"/>
              </a:ext>
            </a:extLst>
          </p:cNvPr>
          <p:cNvSpPr txBox="1">
            <a:spLocks/>
          </p:cNvSpPr>
          <p:nvPr/>
        </p:nvSpPr>
        <p:spPr>
          <a:xfrm>
            <a:off x="4438531" y="3913360"/>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2800" dirty="0"/>
              <a:t>08</a:t>
            </a:r>
          </a:p>
        </p:txBody>
      </p:sp>
      <p:sp>
        <p:nvSpPr>
          <p:cNvPr id="20" name="Google Shape;1483;p40">
            <a:extLst>
              <a:ext uri="{FF2B5EF4-FFF2-40B4-BE49-F238E27FC236}">
                <a16:creationId xmlns:a16="http://schemas.microsoft.com/office/drawing/2014/main" id="{D6335373-7686-98CF-5B2B-98DDEDE2FCE5}"/>
              </a:ext>
            </a:extLst>
          </p:cNvPr>
          <p:cNvSpPr txBox="1">
            <a:spLocks/>
          </p:cNvSpPr>
          <p:nvPr/>
        </p:nvSpPr>
        <p:spPr>
          <a:xfrm>
            <a:off x="1645297" y="3326103"/>
            <a:ext cx="2489743"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Describe the rover's physical design, including its size, shape, and mobility mechanisms.</a:t>
            </a:r>
          </a:p>
          <a:p>
            <a:pPr marL="0" indent="0"/>
            <a:r>
              <a:rPr lang="en-US" sz="500" dirty="0"/>
              <a:t>- Explain the advanced technology onboard, such as cameras, spectrometers, and sample collection tools.</a:t>
            </a:r>
          </a:p>
          <a:p>
            <a:pPr marL="0" indent="0"/>
            <a:r>
              <a:rPr lang="en-US" sz="500" dirty="0"/>
              <a:t>- Highlight how these technologies enable the rover to perform its tasks remotely.</a:t>
            </a:r>
          </a:p>
        </p:txBody>
      </p:sp>
      <p:sp>
        <p:nvSpPr>
          <p:cNvPr id="23" name="Google Shape;1483;p40">
            <a:extLst>
              <a:ext uri="{FF2B5EF4-FFF2-40B4-BE49-F238E27FC236}">
                <a16:creationId xmlns:a16="http://schemas.microsoft.com/office/drawing/2014/main" id="{4DC39AB3-84D3-6088-336D-9EDD71995576}"/>
              </a:ext>
            </a:extLst>
          </p:cNvPr>
          <p:cNvSpPr txBox="1">
            <a:spLocks/>
          </p:cNvSpPr>
          <p:nvPr/>
        </p:nvSpPr>
        <p:spPr>
          <a:xfrm>
            <a:off x="1639317" y="4135680"/>
            <a:ext cx="2318628"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the difficulties of sending a rover to another planet, including the vast distance, communication delays, and harsh space environment.</a:t>
            </a:r>
          </a:p>
          <a:p>
            <a:pPr marL="0" indent="0"/>
            <a:r>
              <a:rPr lang="en-US" sz="500" dirty="0"/>
              <a:t>- Mention the innovative solutions used to ensure the rover's safe arrival and functioning on the planet's surface.</a:t>
            </a:r>
          </a:p>
        </p:txBody>
      </p:sp>
      <p:sp>
        <p:nvSpPr>
          <p:cNvPr id="26" name="Google Shape;1483;p40">
            <a:extLst>
              <a:ext uri="{FF2B5EF4-FFF2-40B4-BE49-F238E27FC236}">
                <a16:creationId xmlns:a16="http://schemas.microsoft.com/office/drawing/2014/main" id="{E648603B-4813-7079-0120-FC2F230239B3}"/>
              </a:ext>
            </a:extLst>
          </p:cNvPr>
          <p:cNvSpPr txBox="1">
            <a:spLocks/>
          </p:cNvSpPr>
          <p:nvPr/>
        </p:nvSpPr>
        <p:spPr>
          <a:xfrm>
            <a:off x="5008960" y="1910869"/>
            <a:ext cx="2865040" cy="4127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400" dirty="0"/>
              <a:t>If the rover has not been deployed yet:</a:t>
            </a:r>
          </a:p>
          <a:p>
            <a:pPr marL="0" indent="0"/>
            <a:r>
              <a:rPr lang="en-US" sz="400" dirty="0"/>
              <a:t>- Explain the future plans of landing the rover on the planet</a:t>
            </a:r>
          </a:p>
          <a:p>
            <a:pPr marL="0" indent="0"/>
            <a:r>
              <a:rPr lang="en-US" sz="400" dirty="0"/>
              <a:t>- Explain the deployment process</a:t>
            </a:r>
          </a:p>
          <a:p>
            <a:pPr marL="0" indent="0"/>
            <a:r>
              <a:rPr lang="en-US" sz="400" dirty="0"/>
              <a:t>If the rover has already been deployed:</a:t>
            </a:r>
          </a:p>
          <a:p>
            <a:pPr marL="0" indent="0"/>
            <a:r>
              <a:rPr lang="en-US" sz="400" dirty="0"/>
              <a:t>- Explain the landing process, from atmospheric entry to touchdown, using techniques like parachutes or thrusters.</a:t>
            </a:r>
          </a:p>
          <a:p>
            <a:pPr marL="0" indent="0"/>
            <a:r>
              <a:rPr lang="en-US" sz="400" dirty="0"/>
              <a:t>- Describe the steps taken to safely deploy the rover onto the planet's surface.</a:t>
            </a:r>
          </a:p>
        </p:txBody>
      </p:sp>
      <p:sp>
        <p:nvSpPr>
          <p:cNvPr id="29" name="Google Shape;1483;p40">
            <a:extLst>
              <a:ext uri="{FF2B5EF4-FFF2-40B4-BE49-F238E27FC236}">
                <a16:creationId xmlns:a16="http://schemas.microsoft.com/office/drawing/2014/main" id="{64FD814C-FC1A-B95C-3861-22C03A2B9167}"/>
              </a:ext>
            </a:extLst>
          </p:cNvPr>
          <p:cNvSpPr txBox="1">
            <a:spLocks/>
          </p:cNvSpPr>
          <p:nvPr/>
        </p:nvSpPr>
        <p:spPr>
          <a:xfrm>
            <a:off x="5008961" y="2599465"/>
            <a:ext cx="2495722" cy="4127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the preparation and testing stages on Earth before launching the rover.</a:t>
            </a:r>
          </a:p>
          <a:p>
            <a:pPr marL="0" indent="0"/>
            <a:r>
              <a:rPr lang="en-US" sz="500" dirty="0"/>
              <a:t>- Explain the rigorous testing procedures, including simulations and prototypes.</a:t>
            </a:r>
          </a:p>
          <a:p>
            <a:pPr marL="0" indent="0"/>
            <a:r>
              <a:rPr lang="en-US" sz="500" dirty="0"/>
              <a:t>- Highlight the importance of mission readiness and potential challenges faced during testing.</a:t>
            </a:r>
          </a:p>
        </p:txBody>
      </p:sp>
      <p:sp>
        <p:nvSpPr>
          <p:cNvPr id="30" name="Google Shape;1483;p40">
            <a:extLst>
              <a:ext uri="{FF2B5EF4-FFF2-40B4-BE49-F238E27FC236}">
                <a16:creationId xmlns:a16="http://schemas.microsoft.com/office/drawing/2014/main" id="{BF0FFA20-C1B5-E263-7741-3DEB0548B581}"/>
              </a:ext>
            </a:extLst>
          </p:cNvPr>
          <p:cNvSpPr txBox="1">
            <a:spLocks/>
          </p:cNvSpPr>
          <p:nvPr/>
        </p:nvSpPr>
        <p:spPr>
          <a:xfrm>
            <a:off x="5008961" y="3377682"/>
            <a:ext cx="2665607" cy="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Discuss how the insights gained from this mission can shape future space exploration endeavors.</a:t>
            </a:r>
          </a:p>
          <a:p>
            <a:pPr marL="0" indent="0"/>
            <a:r>
              <a:rPr lang="en-US" sz="500" dirty="0"/>
              <a:t>- Touch upon possibilities such as human colonization, resource utilization, or follow-up missions.</a:t>
            </a:r>
          </a:p>
          <a:p>
            <a:pPr marL="0" indent="0"/>
            <a:r>
              <a:rPr lang="en-US" sz="500" dirty="0"/>
              <a:t>- Conclude with a sense of wonder and excitement about the ongoing exploration of the cosmos.</a:t>
            </a:r>
          </a:p>
        </p:txBody>
      </p:sp>
      <p:sp>
        <p:nvSpPr>
          <p:cNvPr id="33" name="Google Shape;1483;p40">
            <a:extLst>
              <a:ext uri="{FF2B5EF4-FFF2-40B4-BE49-F238E27FC236}">
                <a16:creationId xmlns:a16="http://schemas.microsoft.com/office/drawing/2014/main" id="{17C4B15A-915F-E868-8BFF-D2356B36C4CE}"/>
              </a:ext>
            </a:extLst>
          </p:cNvPr>
          <p:cNvSpPr txBox="1">
            <a:spLocks/>
          </p:cNvSpPr>
          <p:nvPr/>
        </p:nvSpPr>
        <p:spPr>
          <a:xfrm>
            <a:off x="5008961" y="4146182"/>
            <a:ext cx="2495722" cy="2751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Summarize the key points of the presentation.</a:t>
            </a:r>
          </a:p>
          <a:p>
            <a:pPr marL="0" indent="0"/>
            <a:r>
              <a:rPr lang="en-US" sz="500" dirty="0"/>
              <a:t>- End with an inspiring statement about the importance of pushing the boundaries of knowledge and exploration.</a:t>
            </a:r>
          </a:p>
        </p:txBody>
      </p:sp>
      <p:sp>
        <p:nvSpPr>
          <p:cNvPr id="5" name="Google Shape;1483;p40">
            <a:extLst>
              <a:ext uri="{FF2B5EF4-FFF2-40B4-BE49-F238E27FC236}">
                <a16:creationId xmlns:a16="http://schemas.microsoft.com/office/drawing/2014/main" id="{9A94C9EF-C830-ECBD-942F-5DEF2760DC65}"/>
              </a:ext>
            </a:extLst>
          </p:cNvPr>
          <p:cNvSpPr txBox="1">
            <a:spLocks/>
          </p:cNvSpPr>
          <p:nvPr/>
        </p:nvSpPr>
        <p:spPr>
          <a:xfrm>
            <a:off x="1631959" y="2624282"/>
            <a:ext cx="2489743"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Highlight the primary goals of sending the rover to the planet.</a:t>
            </a:r>
          </a:p>
          <a:p>
            <a:pPr marL="0" indent="0"/>
            <a:r>
              <a:rPr lang="en-US" sz="500" dirty="0"/>
              <a:t>- Emphasize scientific discoveries, such as studying the planet's geology, atmosphere, and potential signs of life.</a:t>
            </a:r>
          </a:p>
          <a:p>
            <a:pPr marL="0" indent="0"/>
            <a:r>
              <a:rPr lang="en-US" sz="500" dirty="0"/>
              <a:t>- Most importantly, mention how the mission contributes to our understanding of the universe.</a:t>
            </a:r>
          </a:p>
        </p:txBody>
      </p:sp>
      <p:sp>
        <p:nvSpPr>
          <p:cNvPr id="6" name="Google Shape;1483;p40">
            <a:extLst>
              <a:ext uri="{FF2B5EF4-FFF2-40B4-BE49-F238E27FC236}">
                <a16:creationId xmlns:a16="http://schemas.microsoft.com/office/drawing/2014/main" id="{70FD1102-635A-EE05-3ECB-DEB996692EFD}"/>
              </a:ext>
            </a:extLst>
          </p:cNvPr>
          <p:cNvSpPr txBox="1">
            <a:spLocks/>
          </p:cNvSpPr>
          <p:nvPr/>
        </p:nvSpPr>
        <p:spPr>
          <a:xfrm>
            <a:off x="1645297" y="1904155"/>
            <a:ext cx="2232848" cy="4062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2100"/>
              <a:buFont typeface="Karla"/>
              <a:buNone/>
              <a:defRPr sz="2100" b="0" i="0" u="none" strike="noStrike" cap="none">
                <a:solidFill>
                  <a:schemeClr val="dk1"/>
                </a:solidFill>
                <a:latin typeface="Karla"/>
                <a:ea typeface="Karla"/>
                <a:cs typeface="Karla"/>
                <a:sym typeface="Karla"/>
              </a:defRPr>
            </a:lvl9pPr>
          </a:lstStyle>
          <a:p>
            <a:pPr marL="0" indent="0"/>
            <a:r>
              <a:rPr lang="en-US" sz="500" dirty="0"/>
              <a:t>- Begin with an attention-grabbing opening statement about humanity's fascination with space exploration.</a:t>
            </a:r>
          </a:p>
          <a:p>
            <a:pPr marL="0" indent="0"/>
            <a:r>
              <a:rPr lang="en-US" sz="500" dirty="0"/>
              <a:t>- Introduce the rover's destination planet and its significance in the solar system.</a:t>
            </a:r>
          </a:p>
          <a:p>
            <a:pPr marL="0" indent="0"/>
            <a:r>
              <a:rPr lang="en-US" sz="500" dirty="0"/>
              <a:t>- Briefly outline the main objectives of the presentation</a:t>
            </a:r>
          </a:p>
        </p:txBody>
      </p:sp>
      <p:sp>
        <p:nvSpPr>
          <p:cNvPr id="22" name="Oval 21">
            <a:extLst>
              <a:ext uri="{FF2B5EF4-FFF2-40B4-BE49-F238E27FC236}">
                <a16:creationId xmlns:a16="http://schemas.microsoft.com/office/drawing/2014/main" id="{C9F7F117-59C3-83D9-A999-8D6179AB16D5}"/>
              </a:ext>
            </a:extLst>
          </p:cNvPr>
          <p:cNvSpPr/>
          <p:nvPr/>
        </p:nvSpPr>
        <p:spPr>
          <a:xfrm>
            <a:off x="79441"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402372D0-2397-AFA1-D064-DD8C092B5C6B}"/>
              </a:ext>
            </a:extLst>
          </p:cNvPr>
          <p:cNvPicPr>
            <a:picLocks noChangeAspect="1"/>
          </p:cNvPicPr>
          <p:nvPr/>
        </p:nvPicPr>
        <p:blipFill>
          <a:blip r:embed="rId3"/>
          <a:stretch>
            <a:fillRect/>
          </a:stretch>
        </p:blipFill>
        <p:spPr>
          <a:xfrm>
            <a:off x="8417694" y="18989"/>
            <a:ext cx="726306" cy="388608"/>
          </a:xfrm>
          <a:prstGeom prst="rect">
            <a:avLst/>
          </a:prstGeom>
        </p:spPr>
      </p:pic>
      <p:sp>
        <p:nvSpPr>
          <p:cNvPr id="38" name="Google Shape;1440;p35">
            <a:extLst>
              <a:ext uri="{FF2B5EF4-FFF2-40B4-BE49-F238E27FC236}">
                <a16:creationId xmlns:a16="http://schemas.microsoft.com/office/drawing/2014/main" id="{192F7C87-9926-D28D-8008-EFCD5DE62AAF}"/>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9"/>
          <p:cNvSpPr txBox="1">
            <a:spLocks noGrp="1"/>
          </p:cNvSpPr>
          <p:nvPr>
            <p:ph type="title"/>
          </p:nvPr>
        </p:nvSpPr>
        <p:spPr>
          <a:xfrm>
            <a:off x="720000" y="396294"/>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WORKSHOP SCORING</a:t>
            </a:r>
            <a:endParaRPr dirty="0"/>
          </a:p>
        </p:txBody>
      </p:sp>
      <p:sp>
        <p:nvSpPr>
          <p:cNvPr id="1468" name="Google Shape;1468;p39"/>
          <p:cNvSpPr txBox="1">
            <a:spLocks noGrp="1"/>
          </p:cNvSpPr>
          <p:nvPr>
            <p:ph type="title" idx="4"/>
          </p:nvPr>
        </p:nvSpPr>
        <p:spPr>
          <a:xfrm>
            <a:off x="4924991" y="1659795"/>
            <a:ext cx="1918985" cy="34200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dirty="0"/>
              <a:t>Mission Objectives</a:t>
            </a:r>
          </a:p>
        </p:txBody>
      </p:sp>
      <p:sp>
        <p:nvSpPr>
          <p:cNvPr id="1470" name="Google Shape;1470;p39"/>
          <p:cNvSpPr txBox="1">
            <a:spLocks noGrp="1"/>
          </p:cNvSpPr>
          <p:nvPr>
            <p:ph type="title" idx="6"/>
          </p:nvPr>
        </p:nvSpPr>
        <p:spPr>
          <a:xfrm>
            <a:off x="4908389" y="2133304"/>
            <a:ext cx="2512643"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b="1" i="0" dirty="0">
                <a:effectLst/>
                <a:latin typeface="Cuprum" panose="020B0604020202020204" charset="0"/>
              </a:rPr>
              <a:t>Rover Design and Technology</a:t>
            </a:r>
            <a:endParaRPr sz="1400" dirty="0"/>
          </a:p>
        </p:txBody>
      </p:sp>
      <p:sp>
        <p:nvSpPr>
          <p:cNvPr id="1472" name="Google Shape;1472;p39"/>
          <p:cNvSpPr txBox="1">
            <a:spLocks noGrp="1"/>
          </p:cNvSpPr>
          <p:nvPr>
            <p:ph type="title" idx="8"/>
          </p:nvPr>
        </p:nvSpPr>
        <p:spPr>
          <a:xfrm>
            <a:off x="4908390" y="2619482"/>
            <a:ext cx="2563443" cy="34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b="1" i="0" dirty="0">
                <a:effectLst/>
                <a:latin typeface="Cuprum" panose="020B0604020202020204" charset="0"/>
              </a:rPr>
              <a:t>Challenges of Interplanetary Travel</a:t>
            </a:r>
            <a:endParaRPr sz="1400" dirty="0"/>
          </a:p>
        </p:txBody>
      </p:sp>
      <p:sp>
        <p:nvSpPr>
          <p:cNvPr id="1473" name="Google Shape;1473;p39"/>
          <p:cNvSpPr txBox="1">
            <a:spLocks noGrp="1"/>
          </p:cNvSpPr>
          <p:nvPr>
            <p:ph type="title" idx="9"/>
          </p:nvPr>
        </p:nvSpPr>
        <p:spPr>
          <a:xfrm>
            <a:off x="3857966" y="1594538"/>
            <a:ext cx="503586" cy="41540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700" dirty="0"/>
              <a:t>3 pts</a:t>
            </a:r>
            <a:endParaRPr sz="1700" dirty="0"/>
          </a:p>
        </p:txBody>
      </p:sp>
      <p:sp>
        <p:nvSpPr>
          <p:cNvPr id="1474" name="Google Shape;1474;p39"/>
          <p:cNvSpPr txBox="1">
            <a:spLocks noGrp="1"/>
          </p:cNvSpPr>
          <p:nvPr>
            <p:ph type="title" idx="13"/>
          </p:nvPr>
        </p:nvSpPr>
        <p:spPr>
          <a:xfrm>
            <a:off x="7522436" y="4075071"/>
            <a:ext cx="650615"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700" dirty="0"/>
              <a:t>2 pts</a:t>
            </a:r>
            <a:endParaRPr sz="1700" dirty="0"/>
          </a:p>
        </p:txBody>
      </p:sp>
      <p:sp>
        <p:nvSpPr>
          <p:cNvPr id="1475" name="Google Shape;1475;p39"/>
          <p:cNvSpPr txBox="1">
            <a:spLocks noGrp="1"/>
          </p:cNvSpPr>
          <p:nvPr>
            <p:ph type="title" idx="14"/>
          </p:nvPr>
        </p:nvSpPr>
        <p:spPr>
          <a:xfrm>
            <a:off x="7455306" y="2578559"/>
            <a:ext cx="733418"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700" dirty="0"/>
              <a:t>2 pts</a:t>
            </a:r>
            <a:endParaRPr sz="1700" dirty="0"/>
          </a:p>
        </p:txBody>
      </p:sp>
      <p:sp>
        <p:nvSpPr>
          <p:cNvPr id="1476" name="Google Shape;1476;p39"/>
          <p:cNvSpPr txBox="1">
            <a:spLocks noGrp="1"/>
          </p:cNvSpPr>
          <p:nvPr>
            <p:ph type="title" idx="15"/>
          </p:nvPr>
        </p:nvSpPr>
        <p:spPr>
          <a:xfrm>
            <a:off x="3844034" y="2068988"/>
            <a:ext cx="517518" cy="40853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700" dirty="0"/>
              <a:t>3 pts</a:t>
            </a:r>
            <a:endParaRPr sz="1700" dirty="0"/>
          </a:p>
        </p:txBody>
      </p:sp>
      <p:sp>
        <p:nvSpPr>
          <p:cNvPr id="10" name="Google Shape;1466;p39">
            <a:extLst>
              <a:ext uri="{FF2B5EF4-FFF2-40B4-BE49-F238E27FC236}">
                <a16:creationId xmlns:a16="http://schemas.microsoft.com/office/drawing/2014/main" id="{4D2596C3-6AF4-71FA-41AE-0EDEAF96FBEA}"/>
              </a:ext>
            </a:extLst>
          </p:cNvPr>
          <p:cNvSpPr txBox="1">
            <a:spLocks/>
          </p:cNvSpPr>
          <p:nvPr/>
        </p:nvSpPr>
        <p:spPr>
          <a:xfrm>
            <a:off x="4924990" y="3105323"/>
            <a:ext cx="1918986"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t>Landing and Deployment</a:t>
            </a:r>
            <a:endParaRPr lang="en-US" sz="1300" dirty="0"/>
          </a:p>
        </p:txBody>
      </p:sp>
      <p:sp>
        <p:nvSpPr>
          <p:cNvPr id="11" name="Google Shape;1468;p39">
            <a:extLst>
              <a:ext uri="{FF2B5EF4-FFF2-40B4-BE49-F238E27FC236}">
                <a16:creationId xmlns:a16="http://schemas.microsoft.com/office/drawing/2014/main" id="{07C70179-28EE-E18B-714F-B08B5012B224}"/>
              </a:ext>
            </a:extLst>
          </p:cNvPr>
          <p:cNvSpPr txBox="1">
            <a:spLocks/>
          </p:cNvSpPr>
          <p:nvPr/>
        </p:nvSpPr>
        <p:spPr>
          <a:xfrm>
            <a:off x="4924990" y="3609334"/>
            <a:ext cx="2828359"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i="0" dirty="0">
                <a:effectLst/>
                <a:latin typeface="Cuprum" panose="020B0604020202020204" charset="0"/>
              </a:rPr>
              <a:t>Prototyping and Mission Readiness </a:t>
            </a:r>
            <a:endParaRPr lang="en-US" sz="1400" dirty="0"/>
          </a:p>
        </p:txBody>
      </p:sp>
      <p:sp>
        <p:nvSpPr>
          <p:cNvPr id="14" name="Google Shape;1473;p39">
            <a:extLst>
              <a:ext uri="{FF2B5EF4-FFF2-40B4-BE49-F238E27FC236}">
                <a16:creationId xmlns:a16="http://schemas.microsoft.com/office/drawing/2014/main" id="{0E006946-DAEB-5716-E851-FBF351B17587}"/>
              </a:ext>
            </a:extLst>
          </p:cNvPr>
          <p:cNvSpPr txBox="1">
            <a:spLocks/>
          </p:cNvSpPr>
          <p:nvPr/>
        </p:nvSpPr>
        <p:spPr>
          <a:xfrm>
            <a:off x="7614715" y="1654090"/>
            <a:ext cx="414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1 pt</a:t>
            </a:r>
          </a:p>
        </p:txBody>
      </p:sp>
      <p:sp>
        <p:nvSpPr>
          <p:cNvPr id="15" name="Google Shape;1474;p39">
            <a:extLst>
              <a:ext uri="{FF2B5EF4-FFF2-40B4-BE49-F238E27FC236}">
                <a16:creationId xmlns:a16="http://schemas.microsoft.com/office/drawing/2014/main" id="{0F098555-6287-9B64-9ECB-ACB7D0C820B8}"/>
              </a:ext>
            </a:extLst>
          </p:cNvPr>
          <p:cNvSpPr txBox="1">
            <a:spLocks/>
          </p:cNvSpPr>
          <p:nvPr/>
        </p:nvSpPr>
        <p:spPr>
          <a:xfrm>
            <a:off x="7566557" y="3103998"/>
            <a:ext cx="510915"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3 pts</a:t>
            </a:r>
          </a:p>
        </p:txBody>
      </p:sp>
      <p:sp>
        <p:nvSpPr>
          <p:cNvPr id="16" name="Google Shape;1475;p39">
            <a:extLst>
              <a:ext uri="{FF2B5EF4-FFF2-40B4-BE49-F238E27FC236}">
                <a16:creationId xmlns:a16="http://schemas.microsoft.com/office/drawing/2014/main" id="{E08180CA-3A8C-862F-A95C-B37FCD31E0C9}"/>
              </a:ext>
            </a:extLst>
          </p:cNvPr>
          <p:cNvSpPr txBox="1">
            <a:spLocks/>
          </p:cNvSpPr>
          <p:nvPr/>
        </p:nvSpPr>
        <p:spPr>
          <a:xfrm>
            <a:off x="7563256" y="2081894"/>
            <a:ext cx="517518" cy="40853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3 pts</a:t>
            </a:r>
          </a:p>
        </p:txBody>
      </p:sp>
      <p:sp>
        <p:nvSpPr>
          <p:cNvPr id="22" name="Oval 21">
            <a:extLst>
              <a:ext uri="{FF2B5EF4-FFF2-40B4-BE49-F238E27FC236}">
                <a16:creationId xmlns:a16="http://schemas.microsoft.com/office/drawing/2014/main" id="{C9F7F117-59C3-83D9-A999-8D6179AB16D5}"/>
              </a:ext>
            </a:extLst>
          </p:cNvPr>
          <p:cNvSpPr/>
          <p:nvPr/>
        </p:nvSpPr>
        <p:spPr>
          <a:xfrm>
            <a:off x="79441" y="4797192"/>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402372D0-2397-AFA1-D064-DD8C092B5C6B}"/>
              </a:ext>
            </a:extLst>
          </p:cNvPr>
          <p:cNvPicPr>
            <a:picLocks noChangeAspect="1"/>
          </p:cNvPicPr>
          <p:nvPr/>
        </p:nvPicPr>
        <p:blipFill>
          <a:blip r:embed="rId3"/>
          <a:stretch>
            <a:fillRect/>
          </a:stretch>
        </p:blipFill>
        <p:spPr>
          <a:xfrm>
            <a:off x="8417694" y="18989"/>
            <a:ext cx="726306" cy="388608"/>
          </a:xfrm>
          <a:prstGeom prst="rect">
            <a:avLst/>
          </a:prstGeom>
        </p:spPr>
      </p:pic>
      <p:sp>
        <p:nvSpPr>
          <p:cNvPr id="38" name="Google Shape;1440;p35">
            <a:extLst>
              <a:ext uri="{FF2B5EF4-FFF2-40B4-BE49-F238E27FC236}">
                <a16:creationId xmlns:a16="http://schemas.microsoft.com/office/drawing/2014/main" id="{192F7C87-9926-D28D-8008-EFCD5DE62AAF}"/>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13</a:t>
            </a:r>
          </a:p>
        </p:txBody>
      </p:sp>
      <p:sp>
        <p:nvSpPr>
          <p:cNvPr id="4" name="Google Shape;1468;p39">
            <a:extLst>
              <a:ext uri="{FF2B5EF4-FFF2-40B4-BE49-F238E27FC236}">
                <a16:creationId xmlns:a16="http://schemas.microsoft.com/office/drawing/2014/main" id="{6AC51D57-0EE9-C059-0D0F-AC489057F2ED}"/>
              </a:ext>
            </a:extLst>
          </p:cNvPr>
          <p:cNvSpPr txBox="1">
            <a:spLocks/>
          </p:cNvSpPr>
          <p:nvPr/>
        </p:nvSpPr>
        <p:spPr>
          <a:xfrm>
            <a:off x="1190910" y="1654090"/>
            <a:ext cx="1364724" cy="34200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t>Collaboration</a:t>
            </a:r>
          </a:p>
        </p:txBody>
      </p:sp>
      <p:sp>
        <p:nvSpPr>
          <p:cNvPr id="7" name="Google Shape;1468;p39">
            <a:extLst>
              <a:ext uri="{FF2B5EF4-FFF2-40B4-BE49-F238E27FC236}">
                <a16:creationId xmlns:a16="http://schemas.microsoft.com/office/drawing/2014/main" id="{DF4330EB-58CC-64DB-8E0A-1BE293AF196F}"/>
              </a:ext>
            </a:extLst>
          </p:cNvPr>
          <p:cNvSpPr txBox="1">
            <a:spLocks/>
          </p:cNvSpPr>
          <p:nvPr/>
        </p:nvSpPr>
        <p:spPr>
          <a:xfrm>
            <a:off x="1213466" y="3613746"/>
            <a:ext cx="1364724" cy="31006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t>Public Speaking</a:t>
            </a:r>
          </a:p>
        </p:txBody>
      </p:sp>
      <p:sp>
        <p:nvSpPr>
          <p:cNvPr id="9" name="Google Shape;1470;p39">
            <a:extLst>
              <a:ext uri="{FF2B5EF4-FFF2-40B4-BE49-F238E27FC236}">
                <a16:creationId xmlns:a16="http://schemas.microsoft.com/office/drawing/2014/main" id="{2FFC1F9A-CB1A-C12F-EF4C-205F17BC7F2D}"/>
              </a:ext>
            </a:extLst>
          </p:cNvPr>
          <p:cNvSpPr txBox="1">
            <a:spLocks/>
          </p:cNvSpPr>
          <p:nvPr/>
        </p:nvSpPr>
        <p:spPr>
          <a:xfrm>
            <a:off x="1190910" y="2121907"/>
            <a:ext cx="2085592"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latin typeface="Cuprum" panose="020B0604020202020204" charset="0"/>
              </a:rPr>
              <a:t>Time Management</a:t>
            </a:r>
            <a:endParaRPr lang="en-US" sz="1400" dirty="0"/>
          </a:p>
        </p:txBody>
      </p:sp>
      <p:sp>
        <p:nvSpPr>
          <p:cNvPr id="18" name="Google Shape;1470;p39">
            <a:extLst>
              <a:ext uri="{FF2B5EF4-FFF2-40B4-BE49-F238E27FC236}">
                <a16:creationId xmlns:a16="http://schemas.microsoft.com/office/drawing/2014/main" id="{36CE254B-C36D-59C5-4427-C9C812E7847B}"/>
              </a:ext>
            </a:extLst>
          </p:cNvPr>
          <p:cNvSpPr txBox="1">
            <a:spLocks/>
          </p:cNvSpPr>
          <p:nvPr/>
        </p:nvSpPr>
        <p:spPr>
          <a:xfrm>
            <a:off x="4924991" y="4049707"/>
            <a:ext cx="2295600"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i="0" dirty="0">
                <a:effectLst/>
                <a:latin typeface="Cuprum" panose="020B0604020202020204" charset="0"/>
              </a:rPr>
              <a:t>Future Implications</a:t>
            </a:r>
            <a:endParaRPr lang="en-US" sz="1400" dirty="0"/>
          </a:p>
        </p:txBody>
      </p:sp>
      <p:sp>
        <p:nvSpPr>
          <p:cNvPr id="19" name="Google Shape;1476;p39">
            <a:extLst>
              <a:ext uri="{FF2B5EF4-FFF2-40B4-BE49-F238E27FC236}">
                <a16:creationId xmlns:a16="http://schemas.microsoft.com/office/drawing/2014/main" id="{EA2F86CC-0754-2C9B-3A4F-1B5621421DD7}"/>
              </a:ext>
            </a:extLst>
          </p:cNvPr>
          <p:cNvSpPr txBox="1">
            <a:spLocks/>
          </p:cNvSpPr>
          <p:nvPr/>
        </p:nvSpPr>
        <p:spPr>
          <a:xfrm>
            <a:off x="3828586" y="2522603"/>
            <a:ext cx="555785" cy="40853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2 pts</a:t>
            </a:r>
          </a:p>
        </p:txBody>
      </p:sp>
      <p:sp>
        <p:nvSpPr>
          <p:cNvPr id="21" name="Google Shape;1476;p39">
            <a:extLst>
              <a:ext uri="{FF2B5EF4-FFF2-40B4-BE49-F238E27FC236}">
                <a16:creationId xmlns:a16="http://schemas.microsoft.com/office/drawing/2014/main" id="{EF485ECC-D1E2-1310-E8E4-53B7698D651F}"/>
              </a:ext>
            </a:extLst>
          </p:cNvPr>
          <p:cNvSpPr txBox="1">
            <a:spLocks/>
          </p:cNvSpPr>
          <p:nvPr/>
        </p:nvSpPr>
        <p:spPr>
          <a:xfrm>
            <a:off x="3850637" y="3025874"/>
            <a:ext cx="510915" cy="42144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2 pts</a:t>
            </a:r>
          </a:p>
        </p:txBody>
      </p:sp>
      <p:sp>
        <p:nvSpPr>
          <p:cNvPr id="24" name="Google Shape;1470;p39">
            <a:extLst>
              <a:ext uri="{FF2B5EF4-FFF2-40B4-BE49-F238E27FC236}">
                <a16:creationId xmlns:a16="http://schemas.microsoft.com/office/drawing/2014/main" id="{121D8247-5580-2EC1-E695-133FB2A62A4D}"/>
              </a:ext>
            </a:extLst>
          </p:cNvPr>
          <p:cNvSpPr txBox="1">
            <a:spLocks/>
          </p:cNvSpPr>
          <p:nvPr/>
        </p:nvSpPr>
        <p:spPr>
          <a:xfrm>
            <a:off x="1199925" y="2608779"/>
            <a:ext cx="2085592"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latin typeface="Cuprum" panose="020B0604020202020204" charset="0"/>
              </a:rPr>
              <a:t>Behavior</a:t>
            </a:r>
            <a:endParaRPr lang="en-US" sz="1400" dirty="0"/>
          </a:p>
        </p:txBody>
      </p:sp>
      <p:sp>
        <p:nvSpPr>
          <p:cNvPr id="25" name="Google Shape;1470;p39">
            <a:extLst>
              <a:ext uri="{FF2B5EF4-FFF2-40B4-BE49-F238E27FC236}">
                <a16:creationId xmlns:a16="http://schemas.microsoft.com/office/drawing/2014/main" id="{8D55D324-3166-0D03-9E9B-9EAC723367CD}"/>
              </a:ext>
            </a:extLst>
          </p:cNvPr>
          <p:cNvSpPr txBox="1">
            <a:spLocks/>
          </p:cNvSpPr>
          <p:nvPr/>
        </p:nvSpPr>
        <p:spPr>
          <a:xfrm>
            <a:off x="1190910" y="3067503"/>
            <a:ext cx="2085592"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latin typeface="Cuprum" panose="020B0604020202020204" charset="0"/>
              </a:rPr>
              <a:t>Presentation Quality</a:t>
            </a:r>
            <a:endParaRPr lang="en-US" sz="1400" dirty="0"/>
          </a:p>
        </p:txBody>
      </p:sp>
      <p:sp>
        <p:nvSpPr>
          <p:cNvPr id="27" name="Google Shape;1476;p39">
            <a:extLst>
              <a:ext uri="{FF2B5EF4-FFF2-40B4-BE49-F238E27FC236}">
                <a16:creationId xmlns:a16="http://schemas.microsoft.com/office/drawing/2014/main" id="{E09BA3A7-4F0F-5E74-5E93-597FC2DAB083}"/>
              </a:ext>
            </a:extLst>
          </p:cNvPr>
          <p:cNvSpPr txBox="1">
            <a:spLocks/>
          </p:cNvSpPr>
          <p:nvPr/>
        </p:nvSpPr>
        <p:spPr>
          <a:xfrm>
            <a:off x="3895493" y="4007259"/>
            <a:ext cx="466059" cy="3844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3 pts</a:t>
            </a:r>
          </a:p>
        </p:txBody>
      </p:sp>
      <p:sp>
        <p:nvSpPr>
          <p:cNvPr id="31" name="Google Shape;1470;p39">
            <a:extLst>
              <a:ext uri="{FF2B5EF4-FFF2-40B4-BE49-F238E27FC236}">
                <a16:creationId xmlns:a16="http://schemas.microsoft.com/office/drawing/2014/main" id="{F6E9B4F3-28FD-1E59-7DC5-522D227BE684}"/>
              </a:ext>
            </a:extLst>
          </p:cNvPr>
          <p:cNvSpPr txBox="1">
            <a:spLocks/>
          </p:cNvSpPr>
          <p:nvPr/>
        </p:nvSpPr>
        <p:spPr>
          <a:xfrm>
            <a:off x="1213466" y="4072876"/>
            <a:ext cx="2085592"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uprum"/>
              <a:buNone/>
              <a:defRPr sz="25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dirty="0">
                <a:latin typeface="Cuprum" panose="020B0604020202020204" charset="0"/>
              </a:rPr>
              <a:t>Overall Success of the Pitch</a:t>
            </a:r>
            <a:endParaRPr lang="en-US" sz="1400" dirty="0"/>
          </a:p>
        </p:txBody>
      </p:sp>
      <p:sp>
        <p:nvSpPr>
          <p:cNvPr id="32" name="Google Shape;1476;p39">
            <a:extLst>
              <a:ext uri="{FF2B5EF4-FFF2-40B4-BE49-F238E27FC236}">
                <a16:creationId xmlns:a16="http://schemas.microsoft.com/office/drawing/2014/main" id="{1C4F54C8-F208-8AFD-F5C6-F6F99D2C6005}"/>
              </a:ext>
            </a:extLst>
          </p:cNvPr>
          <p:cNvSpPr txBox="1">
            <a:spLocks/>
          </p:cNvSpPr>
          <p:nvPr/>
        </p:nvSpPr>
        <p:spPr>
          <a:xfrm>
            <a:off x="3895493" y="3506514"/>
            <a:ext cx="466059" cy="3844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3 pts</a:t>
            </a:r>
          </a:p>
        </p:txBody>
      </p:sp>
      <p:sp>
        <p:nvSpPr>
          <p:cNvPr id="34" name="Google Shape;1476;p39">
            <a:extLst>
              <a:ext uri="{FF2B5EF4-FFF2-40B4-BE49-F238E27FC236}">
                <a16:creationId xmlns:a16="http://schemas.microsoft.com/office/drawing/2014/main" id="{47E782BB-33C2-37FD-F252-A4EB3C55FF47}"/>
              </a:ext>
            </a:extLst>
          </p:cNvPr>
          <p:cNvSpPr txBox="1">
            <a:spLocks/>
          </p:cNvSpPr>
          <p:nvPr/>
        </p:nvSpPr>
        <p:spPr>
          <a:xfrm>
            <a:off x="7614715" y="3580643"/>
            <a:ext cx="466059" cy="34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3000" b="1" i="0" u="none" strike="noStrike" cap="none">
                <a:solidFill>
                  <a:schemeClr val="accent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sz="1700" dirty="0"/>
              <a:t>3 pts</a:t>
            </a:r>
          </a:p>
        </p:txBody>
      </p:sp>
    </p:spTree>
    <p:extLst>
      <p:ext uri="{BB962C8B-B14F-4D97-AF65-F5344CB8AC3E}">
        <p14:creationId xmlns:p14="http://schemas.microsoft.com/office/powerpoint/2010/main" val="72618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7"/>
          <p:cNvSpPr txBox="1">
            <a:spLocks noGrp="1"/>
          </p:cNvSpPr>
          <p:nvPr>
            <p:ph type="title"/>
          </p:nvPr>
        </p:nvSpPr>
        <p:spPr>
          <a:xfrm>
            <a:off x="2338380" y="1716642"/>
            <a:ext cx="446724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sp>
        <p:nvSpPr>
          <p:cNvPr id="1453" name="Google Shape;1453;p37"/>
          <p:cNvSpPr txBox="1">
            <a:spLocks noGrp="1"/>
          </p:cNvSpPr>
          <p:nvPr>
            <p:ph type="subTitle" idx="1"/>
          </p:nvPr>
        </p:nvSpPr>
        <p:spPr>
          <a:xfrm>
            <a:off x="2734050" y="2587949"/>
            <a:ext cx="3675900" cy="1545857"/>
          </a:xfrm>
          <a:prstGeom prst="rect">
            <a:avLst/>
          </a:prstGeom>
        </p:spPr>
        <p:txBody>
          <a:bodyPr spcFirstLastPara="1" wrap="square" lIns="0" tIns="0" rIns="0" bIns="0" anchor="t" anchorCtr="0">
            <a:noAutofit/>
          </a:bodyPr>
          <a:lstStyle/>
          <a:p>
            <a:pPr marL="0" lvl="0" indent="0" algn="ctr" rtl="0">
              <a:lnSpc>
                <a:spcPct val="150000"/>
              </a:lnSpc>
              <a:spcBef>
                <a:spcPts val="0"/>
              </a:spcBef>
              <a:spcAft>
                <a:spcPts val="0"/>
              </a:spcAft>
              <a:buClr>
                <a:schemeClr val="dk1"/>
              </a:buClr>
              <a:buSzPts val="1100"/>
              <a:buFont typeface="Arial"/>
              <a:buNone/>
            </a:pPr>
            <a:r>
              <a:rPr lang="en-US" dirty="0"/>
              <a:t>Do you have any questions?</a:t>
            </a:r>
          </a:p>
          <a:p>
            <a:pPr marL="0" lvl="0" indent="0" algn="ctr" rtl="0">
              <a:lnSpc>
                <a:spcPct val="150000"/>
              </a:lnSpc>
              <a:spcBef>
                <a:spcPts val="0"/>
              </a:spcBef>
              <a:spcAft>
                <a:spcPts val="0"/>
              </a:spcAft>
              <a:buClr>
                <a:schemeClr val="dk1"/>
              </a:buClr>
              <a:buSzPts val="1100"/>
              <a:buFont typeface="Arial"/>
              <a:buNone/>
            </a:pPr>
            <a:r>
              <a:rPr lang="en-US" dirty="0"/>
              <a:t>elyes.khechine@tunsa.org</a:t>
            </a:r>
          </a:p>
          <a:p>
            <a:pPr marL="0" lvl="0" indent="0" algn="ctr" rtl="0">
              <a:lnSpc>
                <a:spcPct val="150000"/>
              </a:lnSpc>
              <a:spcBef>
                <a:spcPts val="0"/>
              </a:spcBef>
              <a:spcAft>
                <a:spcPts val="0"/>
              </a:spcAft>
              <a:buClr>
                <a:schemeClr val="dk1"/>
              </a:buClr>
              <a:buSzPts val="1100"/>
              <a:buFont typeface="Arial"/>
              <a:buNone/>
            </a:pPr>
            <a:r>
              <a:rPr lang="en-US" dirty="0"/>
              <a:t>+216 92 901 601</a:t>
            </a:r>
          </a:p>
          <a:p>
            <a:pPr marL="0" lvl="0" indent="0" algn="ctr" rtl="0">
              <a:lnSpc>
                <a:spcPct val="150000"/>
              </a:lnSpc>
              <a:spcBef>
                <a:spcPts val="0"/>
              </a:spcBef>
              <a:spcAft>
                <a:spcPts val="0"/>
              </a:spcAft>
              <a:buClr>
                <a:schemeClr val="dk1"/>
              </a:buClr>
              <a:buSzPts val="1100"/>
              <a:buFont typeface="Arial"/>
              <a:buNone/>
            </a:pPr>
            <a:r>
              <a:rPr lang="en-US" dirty="0">
                <a:hlinkClick r:id="rId3"/>
              </a:rPr>
              <a:t>TUNSA Website</a:t>
            </a:r>
            <a:endParaRPr lang="en-US" dirty="0"/>
          </a:p>
        </p:txBody>
      </p:sp>
      <p:pic>
        <p:nvPicPr>
          <p:cNvPr id="4" name="Picture 3">
            <a:extLst>
              <a:ext uri="{FF2B5EF4-FFF2-40B4-BE49-F238E27FC236}">
                <a16:creationId xmlns:a16="http://schemas.microsoft.com/office/drawing/2014/main" id="{5645727E-FE34-E154-135F-CA82824E07B6}"/>
              </a:ext>
            </a:extLst>
          </p:cNvPr>
          <p:cNvPicPr>
            <a:picLocks noChangeAspect="1"/>
          </p:cNvPicPr>
          <p:nvPr/>
        </p:nvPicPr>
        <p:blipFill>
          <a:blip r:embed="rId4"/>
          <a:stretch>
            <a:fillRect/>
          </a:stretch>
        </p:blipFill>
        <p:spPr>
          <a:xfrm>
            <a:off x="3422347" y="226985"/>
            <a:ext cx="2389500" cy="1278495"/>
          </a:xfrm>
          <a:prstGeom prst="rect">
            <a:avLst/>
          </a:prstGeom>
        </p:spPr>
      </p:pic>
      <p:grpSp>
        <p:nvGrpSpPr>
          <p:cNvPr id="2" name="Google Shape;2299;p66">
            <a:extLst>
              <a:ext uri="{FF2B5EF4-FFF2-40B4-BE49-F238E27FC236}">
                <a16:creationId xmlns:a16="http://schemas.microsoft.com/office/drawing/2014/main" id="{5B88741C-009D-893C-1236-6E0307A6A188}"/>
              </a:ext>
            </a:extLst>
          </p:cNvPr>
          <p:cNvGrpSpPr/>
          <p:nvPr/>
        </p:nvGrpSpPr>
        <p:grpSpPr>
          <a:xfrm>
            <a:off x="3652725" y="4194921"/>
            <a:ext cx="455030" cy="447473"/>
            <a:chOff x="2866317" y="3817357"/>
            <a:chExt cx="362920" cy="356865"/>
          </a:xfrm>
        </p:grpSpPr>
        <p:sp>
          <p:nvSpPr>
            <p:cNvPr id="3" name="Google Shape;2300;p66">
              <a:extLst>
                <a:ext uri="{FF2B5EF4-FFF2-40B4-BE49-F238E27FC236}">
                  <a16:creationId xmlns:a16="http://schemas.microsoft.com/office/drawing/2014/main" id="{6C714863-295E-CCB6-9634-92D884565E0E}"/>
                </a:ext>
              </a:extLst>
            </p:cNvPr>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 name="Google Shape;2301;p66">
              <a:extLst>
                <a:ext uri="{FF2B5EF4-FFF2-40B4-BE49-F238E27FC236}">
                  <a16:creationId xmlns:a16="http://schemas.microsoft.com/office/drawing/2014/main" id="{1FEC0AFA-5120-9512-F76C-E7C4BD8218E6}"/>
                </a:ext>
              </a:extLst>
            </p:cNvPr>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 name="Google Shape;2302;p66">
              <a:hlinkClick r:id="rId5"/>
              <a:extLst>
                <a:ext uri="{FF2B5EF4-FFF2-40B4-BE49-F238E27FC236}">
                  <a16:creationId xmlns:a16="http://schemas.microsoft.com/office/drawing/2014/main" id="{F4372539-8ECA-6D68-27FB-C765F6D6A567}"/>
                </a:ext>
              </a:extLst>
            </p:cNvPr>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grpSp>
      <p:grpSp>
        <p:nvGrpSpPr>
          <p:cNvPr id="9" name="Google Shape;2303;p66">
            <a:extLst>
              <a:ext uri="{FF2B5EF4-FFF2-40B4-BE49-F238E27FC236}">
                <a16:creationId xmlns:a16="http://schemas.microsoft.com/office/drawing/2014/main" id="{B9111F5A-6895-AED8-431D-C07785CCF693}"/>
              </a:ext>
            </a:extLst>
          </p:cNvPr>
          <p:cNvGrpSpPr/>
          <p:nvPr/>
        </p:nvGrpSpPr>
        <p:grpSpPr>
          <a:xfrm>
            <a:off x="4310507" y="4194921"/>
            <a:ext cx="455030" cy="447473"/>
            <a:chOff x="3314750" y="3817357"/>
            <a:chExt cx="362920" cy="356865"/>
          </a:xfrm>
        </p:grpSpPr>
        <p:sp>
          <p:nvSpPr>
            <p:cNvPr id="10" name="Google Shape;2304;p66">
              <a:hlinkClick r:id="rId6"/>
              <a:extLst>
                <a:ext uri="{FF2B5EF4-FFF2-40B4-BE49-F238E27FC236}">
                  <a16:creationId xmlns:a16="http://schemas.microsoft.com/office/drawing/2014/main" id="{EEFAEA53-93C3-BAB2-FF19-F77BE48F29E9}"/>
                </a:ext>
              </a:extLst>
            </p:cNvPr>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 name="Google Shape;2305;p66">
              <a:extLst>
                <a:ext uri="{FF2B5EF4-FFF2-40B4-BE49-F238E27FC236}">
                  <a16:creationId xmlns:a16="http://schemas.microsoft.com/office/drawing/2014/main" id="{A0F44D39-EC5C-D22E-71DF-71643A5DB28B}"/>
                </a:ext>
              </a:extLst>
            </p:cNvPr>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2" name="Google Shape;2306;p66">
              <a:extLst>
                <a:ext uri="{FF2B5EF4-FFF2-40B4-BE49-F238E27FC236}">
                  <a16:creationId xmlns:a16="http://schemas.microsoft.com/office/drawing/2014/main" id="{1BD26ABD-EA8A-BC81-21C1-3E2CD0760B0E}"/>
                </a:ext>
              </a:extLst>
            </p:cNvPr>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 name="Google Shape;2307;p66">
              <a:extLst>
                <a:ext uri="{FF2B5EF4-FFF2-40B4-BE49-F238E27FC236}">
                  <a16:creationId xmlns:a16="http://schemas.microsoft.com/office/drawing/2014/main" id="{C2D7CB98-FDE4-2C4B-7312-2C061BC354CA}"/>
                </a:ext>
              </a:extLst>
            </p:cNvPr>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 name="Google Shape;2308;p66">
              <a:extLst>
                <a:ext uri="{FF2B5EF4-FFF2-40B4-BE49-F238E27FC236}">
                  <a16:creationId xmlns:a16="http://schemas.microsoft.com/office/drawing/2014/main" id="{0979C05E-09E5-EDE3-11AA-049BF077BC9F}"/>
                </a:ext>
              </a:extLst>
            </p:cNvPr>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5" name="Google Shape;2309;p66">
            <a:extLst>
              <a:ext uri="{FF2B5EF4-FFF2-40B4-BE49-F238E27FC236}">
                <a16:creationId xmlns:a16="http://schemas.microsoft.com/office/drawing/2014/main" id="{A31848BB-2624-15AC-C60C-71EEA1FFB94F}"/>
              </a:ext>
            </a:extLst>
          </p:cNvPr>
          <p:cNvGrpSpPr/>
          <p:nvPr/>
        </p:nvGrpSpPr>
        <p:grpSpPr>
          <a:xfrm>
            <a:off x="4968289" y="4194921"/>
            <a:ext cx="455523" cy="447111"/>
            <a:chOff x="3763184" y="3817357"/>
            <a:chExt cx="363314" cy="356576"/>
          </a:xfrm>
        </p:grpSpPr>
        <p:sp>
          <p:nvSpPr>
            <p:cNvPr id="16" name="Google Shape;2310;p66">
              <a:hlinkClick r:id="rId7"/>
              <a:extLst>
                <a:ext uri="{FF2B5EF4-FFF2-40B4-BE49-F238E27FC236}">
                  <a16:creationId xmlns:a16="http://schemas.microsoft.com/office/drawing/2014/main" id="{554E1338-63ED-ACD0-2B8B-9775D654211A}"/>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7" name="Google Shape;2311;p66">
              <a:extLst>
                <a:ext uri="{FF2B5EF4-FFF2-40B4-BE49-F238E27FC236}">
                  <a16:creationId xmlns:a16="http://schemas.microsoft.com/office/drawing/2014/main" id="{B418A7B1-8D92-5BA8-C332-46308CF7045A}"/>
                </a:ext>
              </a:extLst>
            </p:cNvPr>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8" name="Google Shape;2312;p66">
              <a:extLst>
                <a:ext uri="{FF2B5EF4-FFF2-40B4-BE49-F238E27FC236}">
                  <a16:creationId xmlns:a16="http://schemas.microsoft.com/office/drawing/2014/main" id="{EA67F971-3811-8123-4175-17D3CF302030}"/>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9" name="Google Shape;2313;p66">
              <a:extLst>
                <a:ext uri="{FF2B5EF4-FFF2-40B4-BE49-F238E27FC236}">
                  <a16:creationId xmlns:a16="http://schemas.microsoft.com/office/drawing/2014/main" id="{B7CE4D09-2FE6-1928-C95A-8A47DDC79983}"/>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0" name="Google Shape;2314;p66">
              <a:extLst>
                <a:ext uri="{FF2B5EF4-FFF2-40B4-BE49-F238E27FC236}">
                  <a16:creationId xmlns:a16="http://schemas.microsoft.com/office/drawing/2014/main" id="{917AB8EE-1BB2-EEBF-9ABD-4B07283CE475}"/>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pic>
        <p:nvPicPr>
          <p:cNvPr id="23" name="Picture 22">
            <a:extLst>
              <a:ext uri="{FF2B5EF4-FFF2-40B4-BE49-F238E27FC236}">
                <a16:creationId xmlns:a16="http://schemas.microsoft.com/office/drawing/2014/main" id="{264C93D7-BFDA-D51C-777B-A4031F409FAA}"/>
              </a:ext>
            </a:extLst>
          </p:cNvPr>
          <p:cNvPicPr>
            <a:picLocks noChangeAspect="1"/>
          </p:cNvPicPr>
          <p:nvPr/>
        </p:nvPicPr>
        <p:blipFill>
          <a:blip r:embed="rId3"/>
          <a:stretch>
            <a:fillRect/>
          </a:stretch>
        </p:blipFill>
        <p:spPr>
          <a:xfrm>
            <a:off x="8417694" y="18989"/>
            <a:ext cx="726306" cy="388608"/>
          </a:xfrm>
          <a:prstGeom prst="rect">
            <a:avLst/>
          </a:prstGeom>
        </p:spPr>
      </p:pic>
      <p:pic>
        <p:nvPicPr>
          <p:cNvPr id="25" name="Picture 24">
            <a:extLst>
              <a:ext uri="{FF2B5EF4-FFF2-40B4-BE49-F238E27FC236}">
                <a16:creationId xmlns:a16="http://schemas.microsoft.com/office/drawing/2014/main" id="{0066DB4F-8835-CD2C-9E65-EAFF56BC162D}"/>
              </a:ext>
            </a:extLst>
          </p:cNvPr>
          <p:cNvPicPr>
            <a:picLocks noChangeAspect="1"/>
          </p:cNvPicPr>
          <p:nvPr/>
        </p:nvPicPr>
        <p:blipFill>
          <a:blip r:embed="rId4"/>
          <a:stretch>
            <a:fillRect/>
          </a:stretch>
        </p:blipFill>
        <p:spPr>
          <a:xfrm>
            <a:off x="1340824" y="918972"/>
            <a:ext cx="6712044" cy="4082214"/>
          </a:xfrm>
          <a:prstGeom prst="rect">
            <a:avLst/>
          </a:prstGeom>
        </p:spPr>
      </p:pic>
      <p:sp>
        <p:nvSpPr>
          <p:cNvPr id="26" name="Google Shape;1464;p39">
            <a:extLst>
              <a:ext uri="{FF2B5EF4-FFF2-40B4-BE49-F238E27FC236}">
                <a16:creationId xmlns:a16="http://schemas.microsoft.com/office/drawing/2014/main" id="{0D0AA532-8E89-3EAD-E47C-2016F3447362}"/>
              </a:ext>
            </a:extLst>
          </p:cNvPr>
          <p:cNvSpPr txBox="1">
            <a:spLocks noGrp="1"/>
          </p:cNvSpPr>
          <p:nvPr>
            <p:ph type="title"/>
          </p:nvPr>
        </p:nvSpPr>
        <p:spPr>
          <a:xfrm>
            <a:off x="582840" y="263706"/>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400"/>
              <a:t>WORKSHOP PLAN</a:t>
            </a:r>
            <a:endParaRPr sz="2400" dirty="0"/>
          </a:p>
        </p:txBody>
      </p:sp>
    </p:spTree>
    <p:extLst>
      <p:ext uri="{BB962C8B-B14F-4D97-AF65-F5344CB8AC3E}">
        <p14:creationId xmlns:p14="http://schemas.microsoft.com/office/powerpoint/2010/main" val="39370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43"/>
          <p:cNvSpPr txBox="1">
            <a:spLocks noGrp="1"/>
          </p:cNvSpPr>
          <p:nvPr>
            <p:ph type="title"/>
          </p:nvPr>
        </p:nvSpPr>
        <p:spPr>
          <a:xfrm>
            <a:off x="1135200" y="431350"/>
            <a:ext cx="68736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In this Guidebook, we will explain:</a:t>
            </a:r>
            <a:endParaRPr dirty="0"/>
          </a:p>
        </p:txBody>
      </p:sp>
      <p:sp>
        <p:nvSpPr>
          <p:cNvPr id="1551" name="Google Shape;1551;p43"/>
          <p:cNvSpPr txBox="1">
            <a:spLocks noGrp="1"/>
          </p:cNvSpPr>
          <p:nvPr>
            <p:ph type="title" idx="2"/>
          </p:nvPr>
        </p:nvSpPr>
        <p:spPr>
          <a:xfrm>
            <a:off x="940321" y="3372949"/>
            <a:ext cx="1856816"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WORKSHOP RULES</a:t>
            </a:r>
            <a:endParaRPr sz="2400" dirty="0"/>
          </a:p>
        </p:txBody>
      </p:sp>
      <p:sp>
        <p:nvSpPr>
          <p:cNvPr id="1553" name="Google Shape;1553;p43"/>
          <p:cNvSpPr txBox="1">
            <a:spLocks noGrp="1"/>
          </p:cNvSpPr>
          <p:nvPr>
            <p:ph type="title" idx="4"/>
          </p:nvPr>
        </p:nvSpPr>
        <p:spPr>
          <a:xfrm>
            <a:off x="3860594" y="3372949"/>
            <a:ext cx="1409845" cy="342000"/>
          </a:xfrm>
          <a:prstGeom prst="rect">
            <a:avLst/>
          </a:prstGeom>
        </p:spPr>
        <p:txBody>
          <a:bodyPr spcFirstLastPara="1" wrap="square" lIns="0" tIns="0" rIns="0" bIns="0" anchor="ctr" anchorCtr="0">
            <a:noAutofit/>
          </a:bodyPr>
          <a:lstStyle/>
          <a:p>
            <a:pPr marL="0" lvl="0" indent="0" rtl="0">
              <a:spcBef>
                <a:spcPts val="0"/>
              </a:spcBef>
              <a:spcAft>
                <a:spcPts val="0"/>
              </a:spcAft>
            </a:pPr>
            <a:r>
              <a:rPr lang="en-US" dirty="0"/>
              <a:t>TIPS &amp; TRICKS</a:t>
            </a:r>
          </a:p>
        </p:txBody>
      </p:sp>
      <p:sp>
        <p:nvSpPr>
          <p:cNvPr id="1555" name="Google Shape;1555;p43"/>
          <p:cNvSpPr txBox="1">
            <a:spLocks noGrp="1"/>
          </p:cNvSpPr>
          <p:nvPr>
            <p:ph type="title" idx="6"/>
          </p:nvPr>
        </p:nvSpPr>
        <p:spPr>
          <a:xfrm>
            <a:off x="6438164" y="3372949"/>
            <a:ext cx="1856816"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TASKS &amp; SCORING</a:t>
            </a:r>
            <a:endParaRPr dirty="0"/>
          </a:p>
        </p:txBody>
      </p:sp>
      <p:grpSp>
        <p:nvGrpSpPr>
          <p:cNvPr id="1556" name="Google Shape;1556;p43"/>
          <p:cNvGrpSpPr/>
          <p:nvPr/>
        </p:nvGrpSpPr>
        <p:grpSpPr>
          <a:xfrm>
            <a:off x="7019210" y="2335891"/>
            <a:ext cx="610896" cy="610896"/>
            <a:chOff x="-755818" y="372497"/>
            <a:chExt cx="590409" cy="590409"/>
          </a:xfrm>
        </p:grpSpPr>
        <p:sp>
          <p:nvSpPr>
            <p:cNvPr id="1557" name="Google Shape;1557;p43"/>
            <p:cNvSpPr/>
            <p:nvPr/>
          </p:nvSpPr>
          <p:spPr>
            <a:xfrm>
              <a:off x="-755818" y="372497"/>
              <a:ext cx="590409" cy="590409"/>
            </a:xfrm>
            <a:custGeom>
              <a:avLst/>
              <a:gdLst/>
              <a:ahLst/>
              <a:cxnLst/>
              <a:rect l="l" t="t" r="r" b="b"/>
              <a:pathLst>
                <a:path w="72890" h="72890" extrusionOk="0">
                  <a:moveTo>
                    <a:pt x="36445" y="0"/>
                  </a:moveTo>
                  <a:cubicBezTo>
                    <a:pt x="16324" y="0"/>
                    <a:pt x="1" y="16299"/>
                    <a:pt x="1" y="36445"/>
                  </a:cubicBezTo>
                  <a:cubicBezTo>
                    <a:pt x="1" y="56567"/>
                    <a:pt x="16324" y="72889"/>
                    <a:pt x="36445" y="72889"/>
                  </a:cubicBezTo>
                  <a:cubicBezTo>
                    <a:pt x="56567" y="72889"/>
                    <a:pt x="72890" y="56567"/>
                    <a:pt x="72890" y="36445"/>
                  </a:cubicBezTo>
                  <a:cubicBezTo>
                    <a:pt x="72890" y="16299"/>
                    <a:pt x="56567" y="0"/>
                    <a:pt x="36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620621" y="833266"/>
              <a:ext cx="94697" cy="94697"/>
            </a:xfrm>
            <a:custGeom>
              <a:avLst/>
              <a:gdLst/>
              <a:ahLst/>
              <a:cxnLst/>
              <a:rect l="l" t="t" r="r" b="b"/>
              <a:pathLst>
                <a:path w="11691" h="11691" extrusionOk="0">
                  <a:moveTo>
                    <a:pt x="5833" y="0"/>
                  </a:moveTo>
                  <a:lnTo>
                    <a:pt x="5270" y="5270"/>
                  </a:lnTo>
                  <a:lnTo>
                    <a:pt x="0" y="5833"/>
                  </a:lnTo>
                  <a:lnTo>
                    <a:pt x="5270" y="6422"/>
                  </a:lnTo>
                  <a:lnTo>
                    <a:pt x="5833" y="11691"/>
                  </a:lnTo>
                  <a:lnTo>
                    <a:pt x="6421" y="6422"/>
                  </a:lnTo>
                  <a:lnTo>
                    <a:pt x="11691" y="5833"/>
                  </a:lnTo>
                  <a:lnTo>
                    <a:pt x="6421" y="5270"/>
                  </a:lnTo>
                  <a:lnTo>
                    <a:pt x="5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260106" y="553346"/>
              <a:ext cx="89537" cy="89740"/>
            </a:xfrm>
            <a:custGeom>
              <a:avLst/>
              <a:gdLst/>
              <a:ahLst/>
              <a:cxnLst/>
              <a:rect l="l" t="t" r="r" b="b"/>
              <a:pathLst>
                <a:path w="11054" h="11079" extrusionOk="0">
                  <a:moveTo>
                    <a:pt x="5515" y="1"/>
                  </a:moveTo>
                  <a:lnTo>
                    <a:pt x="4975" y="4976"/>
                  </a:lnTo>
                  <a:lnTo>
                    <a:pt x="0" y="5540"/>
                  </a:lnTo>
                  <a:lnTo>
                    <a:pt x="4975" y="6079"/>
                  </a:lnTo>
                  <a:lnTo>
                    <a:pt x="5515" y="11079"/>
                  </a:lnTo>
                  <a:lnTo>
                    <a:pt x="6078" y="6079"/>
                  </a:lnTo>
                  <a:lnTo>
                    <a:pt x="11054" y="5540"/>
                  </a:lnTo>
                  <a:lnTo>
                    <a:pt x="6078" y="4976"/>
                  </a:lnTo>
                  <a:lnTo>
                    <a:pt x="5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436994" y="883089"/>
              <a:ext cx="16889" cy="17083"/>
            </a:xfrm>
            <a:custGeom>
              <a:avLst/>
              <a:gdLst/>
              <a:ahLst/>
              <a:cxnLst/>
              <a:rect l="l" t="t" r="r" b="b"/>
              <a:pathLst>
                <a:path w="2085" h="2109" extrusionOk="0">
                  <a:moveTo>
                    <a:pt x="1055" y="1"/>
                  </a:moveTo>
                  <a:lnTo>
                    <a:pt x="1" y="1055"/>
                  </a:lnTo>
                  <a:lnTo>
                    <a:pt x="1055" y="2109"/>
                  </a:lnTo>
                  <a:lnTo>
                    <a:pt x="2084" y="1055"/>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368897" y="416570"/>
              <a:ext cx="16880" cy="16880"/>
            </a:xfrm>
            <a:custGeom>
              <a:avLst/>
              <a:gdLst/>
              <a:ahLst/>
              <a:cxnLst/>
              <a:rect l="l" t="t" r="r" b="b"/>
              <a:pathLst>
                <a:path w="2084" h="2084" extrusionOk="0">
                  <a:moveTo>
                    <a:pt x="1030" y="0"/>
                  </a:moveTo>
                  <a:lnTo>
                    <a:pt x="0" y="1030"/>
                  </a:lnTo>
                  <a:lnTo>
                    <a:pt x="1030" y="2084"/>
                  </a:lnTo>
                  <a:lnTo>
                    <a:pt x="2084" y="1030"/>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269834" y="820160"/>
              <a:ext cx="16880" cy="16880"/>
            </a:xfrm>
            <a:custGeom>
              <a:avLst/>
              <a:gdLst/>
              <a:ahLst/>
              <a:cxnLst/>
              <a:rect l="l" t="t" r="r" b="b"/>
              <a:pathLst>
                <a:path w="2084" h="2084" extrusionOk="0">
                  <a:moveTo>
                    <a:pt x="1030" y="1"/>
                  </a:moveTo>
                  <a:lnTo>
                    <a:pt x="0" y="1055"/>
                  </a:lnTo>
                  <a:lnTo>
                    <a:pt x="1030" y="2084"/>
                  </a:lnTo>
                  <a:lnTo>
                    <a:pt x="2083" y="1055"/>
                  </a:lnTo>
                  <a:lnTo>
                    <a:pt x="1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520967" y="457070"/>
              <a:ext cx="16880" cy="16880"/>
            </a:xfrm>
            <a:custGeom>
              <a:avLst/>
              <a:gdLst/>
              <a:ahLst/>
              <a:cxnLst/>
              <a:rect l="l" t="t" r="r" b="b"/>
              <a:pathLst>
                <a:path w="2084" h="2084" extrusionOk="0">
                  <a:moveTo>
                    <a:pt x="1030" y="0"/>
                  </a:moveTo>
                  <a:lnTo>
                    <a:pt x="1" y="1030"/>
                  </a:lnTo>
                  <a:lnTo>
                    <a:pt x="1030" y="2083"/>
                  </a:lnTo>
                  <a:lnTo>
                    <a:pt x="2084" y="1030"/>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670655" y="792766"/>
              <a:ext cx="16889" cy="16880"/>
            </a:xfrm>
            <a:custGeom>
              <a:avLst/>
              <a:gdLst/>
              <a:ahLst/>
              <a:cxnLst/>
              <a:rect l="l" t="t" r="r" b="b"/>
              <a:pathLst>
                <a:path w="2085" h="2084" extrusionOk="0">
                  <a:moveTo>
                    <a:pt x="1055" y="0"/>
                  </a:moveTo>
                  <a:lnTo>
                    <a:pt x="1" y="1030"/>
                  </a:lnTo>
                  <a:lnTo>
                    <a:pt x="1055" y="2084"/>
                  </a:lnTo>
                  <a:lnTo>
                    <a:pt x="2084" y="1030"/>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236090" y="755044"/>
              <a:ext cx="17083" cy="16889"/>
            </a:xfrm>
            <a:custGeom>
              <a:avLst/>
              <a:gdLst/>
              <a:ahLst/>
              <a:cxnLst/>
              <a:rect l="l" t="t" r="r" b="b"/>
              <a:pathLst>
                <a:path w="2109" h="2085" extrusionOk="0">
                  <a:moveTo>
                    <a:pt x="1055" y="1"/>
                  </a:moveTo>
                  <a:lnTo>
                    <a:pt x="1" y="1055"/>
                  </a:lnTo>
                  <a:lnTo>
                    <a:pt x="1055" y="2084"/>
                  </a:lnTo>
                  <a:lnTo>
                    <a:pt x="2108" y="1055"/>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661518" y="529330"/>
              <a:ext cx="16880" cy="16880"/>
            </a:xfrm>
            <a:custGeom>
              <a:avLst/>
              <a:gdLst/>
              <a:ahLst/>
              <a:cxnLst/>
              <a:rect l="l" t="t" r="r" b="b"/>
              <a:pathLst>
                <a:path w="2084" h="2084" extrusionOk="0">
                  <a:moveTo>
                    <a:pt x="1054" y="0"/>
                  </a:moveTo>
                  <a:lnTo>
                    <a:pt x="0" y="1054"/>
                  </a:lnTo>
                  <a:lnTo>
                    <a:pt x="1054" y="2084"/>
                  </a:lnTo>
                  <a:lnTo>
                    <a:pt x="2084" y="1054"/>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689511" y="438804"/>
              <a:ext cx="457796" cy="457796"/>
            </a:xfrm>
            <a:custGeom>
              <a:avLst/>
              <a:gdLst/>
              <a:ahLst/>
              <a:cxnLst/>
              <a:rect l="l" t="t" r="r" b="b"/>
              <a:pathLst>
                <a:path w="56518" h="56518" extrusionOk="0">
                  <a:moveTo>
                    <a:pt x="26348" y="0"/>
                  </a:moveTo>
                  <a:lnTo>
                    <a:pt x="26348" y="0"/>
                  </a:lnTo>
                  <a:cubicBezTo>
                    <a:pt x="26610" y="47"/>
                    <a:pt x="26873" y="98"/>
                    <a:pt x="27134" y="153"/>
                  </a:cubicBezTo>
                  <a:lnTo>
                    <a:pt x="27134" y="153"/>
                  </a:lnTo>
                  <a:cubicBezTo>
                    <a:pt x="26874" y="97"/>
                    <a:pt x="26612" y="47"/>
                    <a:pt x="26348" y="0"/>
                  </a:cubicBezTo>
                  <a:close/>
                  <a:moveTo>
                    <a:pt x="56518" y="26347"/>
                  </a:moveTo>
                  <a:cubicBezTo>
                    <a:pt x="56471" y="26610"/>
                    <a:pt x="56420" y="26873"/>
                    <a:pt x="56365" y="27134"/>
                  </a:cubicBezTo>
                  <a:lnTo>
                    <a:pt x="56365" y="27134"/>
                  </a:lnTo>
                  <a:cubicBezTo>
                    <a:pt x="56421" y="26874"/>
                    <a:pt x="56472" y="26612"/>
                    <a:pt x="56518" y="26347"/>
                  </a:cubicBezTo>
                  <a:close/>
                  <a:moveTo>
                    <a:pt x="97" y="29634"/>
                  </a:moveTo>
                  <a:cubicBezTo>
                    <a:pt x="63" y="29804"/>
                    <a:pt x="31" y="29974"/>
                    <a:pt x="1" y="30146"/>
                  </a:cubicBezTo>
                  <a:cubicBezTo>
                    <a:pt x="31" y="29975"/>
                    <a:pt x="63" y="29805"/>
                    <a:pt x="97" y="29634"/>
                  </a:cubicBezTo>
                  <a:close/>
                  <a:moveTo>
                    <a:pt x="27134" y="153"/>
                  </a:moveTo>
                  <a:cubicBezTo>
                    <a:pt x="29902" y="745"/>
                    <a:pt x="32389" y="1863"/>
                    <a:pt x="34877" y="3432"/>
                  </a:cubicBezTo>
                  <a:cubicBezTo>
                    <a:pt x="35318" y="3701"/>
                    <a:pt x="35685" y="3995"/>
                    <a:pt x="36053" y="4265"/>
                  </a:cubicBezTo>
                  <a:cubicBezTo>
                    <a:pt x="36764" y="4878"/>
                    <a:pt x="37499" y="5441"/>
                    <a:pt x="38234" y="6054"/>
                  </a:cubicBezTo>
                  <a:cubicBezTo>
                    <a:pt x="39215" y="6961"/>
                    <a:pt x="40121" y="7966"/>
                    <a:pt x="40930" y="9044"/>
                  </a:cubicBezTo>
                  <a:cubicBezTo>
                    <a:pt x="41764" y="10147"/>
                    <a:pt x="42303" y="11127"/>
                    <a:pt x="42940" y="12304"/>
                  </a:cubicBezTo>
                  <a:cubicBezTo>
                    <a:pt x="44018" y="14387"/>
                    <a:pt x="44656" y="16568"/>
                    <a:pt x="44827" y="18921"/>
                  </a:cubicBezTo>
                  <a:cubicBezTo>
                    <a:pt x="44925" y="19926"/>
                    <a:pt x="44925" y="21004"/>
                    <a:pt x="44827" y="22009"/>
                  </a:cubicBezTo>
                  <a:cubicBezTo>
                    <a:pt x="44754" y="22990"/>
                    <a:pt x="44558" y="23896"/>
                    <a:pt x="44288" y="24803"/>
                  </a:cubicBezTo>
                  <a:cubicBezTo>
                    <a:pt x="43191" y="28689"/>
                    <a:pt x="39961" y="32661"/>
                    <a:pt x="35793" y="32661"/>
                  </a:cubicBezTo>
                  <a:cubicBezTo>
                    <a:pt x="35492" y="32661"/>
                    <a:pt x="35187" y="32640"/>
                    <a:pt x="34877" y="32597"/>
                  </a:cubicBezTo>
                  <a:cubicBezTo>
                    <a:pt x="35318" y="32425"/>
                    <a:pt x="35783" y="32156"/>
                    <a:pt x="36225" y="31886"/>
                  </a:cubicBezTo>
                  <a:cubicBezTo>
                    <a:pt x="36960" y="31421"/>
                    <a:pt x="37499" y="30881"/>
                    <a:pt x="38038" y="30342"/>
                  </a:cubicBezTo>
                  <a:cubicBezTo>
                    <a:pt x="39215" y="28970"/>
                    <a:pt x="40023" y="27450"/>
                    <a:pt x="40489" y="25710"/>
                  </a:cubicBezTo>
                  <a:cubicBezTo>
                    <a:pt x="41298" y="22646"/>
                    <a:pt x="40930" y="19558"/>
                    <a:pt x="39852" y="16666"/>
                  </a:cubicBezTo>
                  <a:cubicBezTo>
                    <a:pt x="39680" y="16299"/>
                    <a:pt x="39582" y="16029"/>
                    <a:pt x="39411" y="15661"/>
                  </a:cubicBezTo>
                  <a:cubicBezTo>
                    <a:pt x="39043" y="14951"/>
                    <a:pt x="38675" y="14313"/>
                    <a:pt x="38234" y="13676"/>
                  </a:cubicBezTo>
                  <a:cubicBezTo>
                    <a:pt x="37769" y="12941"/>
                    <a:pt x="37327" y="12402"/>
                    <a:pt x="36764" y="11765"/>
                  </a:cubicBezTo>
                  <a:cubicBezTo>
                    <a:pt x="36151" y="11127"/>
                    <a:pt x="35587" y="10515"/>
                    <a:pt x="34975" y="9951"/>
                  </a:cubicBezTo>
                  <a:cubicBezTo>
                    <a:pt x="34239" y="9412"/>
                    <a:pt x="33602" y="8971"/>
                    <a:pt x="32891" y="8431"/>
                  </a:cubicBezTo>
                  <a:cubicBezTo>
                    <a:pt x="29261" y="6087"/>
                    <a:pt x="25203" y="5019"/>
                    <a:pt x="21155" y="5019"/>
                  </a:cubicBezTo>
                  <a:cubicBezTo>
                    <a:pt x="16103" y="5019"/>
                    <a:pt x="11065" y="6683"/>
                    <a:pt x="6888" y="9608"/>
                  </a:cubicBezTo>
                  <a:cubicBezTo>
                    <a:pt x="7353" y="9338"/>
                    <a:pt x="7794" y="9044"/>
                    <a:pt x="8236" y="8774"/>
                  </a:cubicBezTo>
                  <a:cubicBezTo>
                    <a:pt x="9142" y="8235"/>
                    <a:pt x="10049" y="7868"/>
                    <a:pt x="11054" y="7426"/>
                  </a:cubicBezTo>
                  <a:cubicBezTo>
                    <a:pt x="11495" y="7255"/>
                    <a:pt x="12059" y="7059"/>
                    <a:pt x="12500" y="6887"/>
                  </a:cubicBezTo>
                  <a:cubicBezTo>
                    <a:pt x="13505" y="6520"/>
                    <a:pt x="14412" y="6348"/>
                    <a:pt x="15392" y="6054"/>
                  </a:cubicBezTo>
                  <a:cubicBezTo>
                    <a:pt x="17146" y="5676"/>
                    <a:pt x="18878" y="5473"/>
                    <a:pt x="20591" y="5473"/>
                  </a:cubicBezTo>
                  <a:cubicBezTo>
                    <a:pt x="22875" y="5473"/>
                    <a:pt x="25126" y="5833"/>
                    <a:pt x="27352" y="6618"/>
                  </a:cubicBezTo>
                  <a:cubicBezTo>
                    <a:pt x="28798" y="7157"/>
                    <a:pt x="30244" y="7794"/>
                    <a:pt x="31617" y="8603"/>
                  </a:cubicBezTo>
                  <a:cubicBezTo>
                    <a:pt x="33431" y="9779"/>
                    <a:pt x="34779" y="11127"/>
                    <a:pt x="36151" y="12867"/>
                  </a:cubicBezTo>
                  <a:cubicBezTo>
                    <a:pt x="39117" y="16838"/>
                    <a:pt x="40220" y="23186"/>
                    <a:pt x="36053" y="26617"/>
                  </a:cubicBezTo>
                  <a:cubicBezTo>
                    <a:pt x="36225" y="25906"/>
                    <a:pt x="36494" y="25171"/>
                    <a:pt x="36592" y="24460"/>
                  </a:cubicBezTo>
                  <a:cubicBezTo>
                    <a:pt x="36690" y="23357"/>
                    <a:pt x="36592" y="22279"/>
                    <a:pt x="36421" y="21200"/>
                  </a:cubicBezTo>
                  <a:cubicBezTo>
                    <a:pt x="35955" y="19289"/>
                    <a:pt x="35244" y="17745"/>
                    <a:pt x="34068" y="16201"/>
                  </a:cubicBezTo>
                  <a:cubicBezTo>
                    <a:pt x="33431" y="15392"/>
                    <a:pt x="32793" y="14755"/>
                    <a:pt x="31985" y="14117"/>
                  </a:cubicBezTo>
                  <a:cubicBezTo>
                    <a:pt x="31421" y="13676"/>
                    <a:pt x="30882" y="13211"/>
                    <a:pt x="30244" y="12867"/>
                  </a:cubicBezTo>
                  <a:cubicBezTo>
                    <a:pt x="29632" y="12500"/>
                    <a:pt x="28995" y="12132"/>
                    <a:pt x="28259" y="11863"/>
                  </a:cubicBezTo>
                  <a:cubicBezTo>
                    <a:pt x="27181" y="11397"/>
                    <a:pt x="26176" y="11127"/>
                    <a:pt x="25000" y="10858"/>
                  </a:cubicBezTo>
                  <a:cubicBezTo>
                    <a:pt x="23725" y="10588"/>
                    <a:pt x="22549" y="10588"/>
                    <a:pt x="21372" y="10515"/>
                  </a:cubicBezTo>
                  <a:cubicBezTo>
                    <a:pt x="20122" y="10515"/>
                    <a:pt x="18848" y="10784"/>
                    <a:pt x="17573" y="10956"/>
                  </a:cubicBezTo>
                  <a:cubicBezTo>
                    <a:pt x="16667" y="11127"/>
                    <a:pt x="15858" y="11397"/>
                    <a:pt x="14951" y="11691"/>
                  </a:cubicBezTo>
                  <a:cubicBezTo>
                    <a:pt x="7225" y="14522"/>
                    <a:pt x="1684" y="21699"/>
                    <a:pt x="97" y="29634"/>
                  </a:cubicBezTo>
                  <a:lnTo>
                    <a:pt x="97" y="29634"/>
                  </a:lnTo>
                  <a:cubicBezTo>
                    <a:pt x="673" y="26778"/>
                    <a:pt x="1814" y="24210"/>
                    <a:pt x="3456" y="21642"/>
                  </a:cubicBezTo>
                  <a:cubicBezTo>
                    <a:pt x="3726" y="21200"/>
                    <a:pt x="3996" y="20833"/>
                    <a:pt x="4265" y="20465"/>
                  </a:cubicBezTo>
                  <a:cubicBezTo>
                    <a:pt x="4902" y="19730"/>
                    <a:pt x="5442" y="19019"/>
                    <a:pt x="6079" y="18284"/>
                  </a:cubicBezTo>
                  <a:cubicBezTo>
                    <a:pt x="6986" y="17304"/>
                    <a:pt x="7966" y="16397"/>
                    <a:pt x="9069" y="15563"/>
                  </a:cubicBezTo>
                  <a:cubicBezTo>
                    <a:pt x="10147" y="14755"/>
                    <a:pt x="11152" y="14215"/>
                    <a:pt x="12329" y="13578"/>
                  </a:cubicBezTo>
                  <a:cubicBezTo>
                    <a:pt x="14412" y="12500"/>
                    <a:pt x="16569" y="11863"/>
                    <a:pt x="18921" y="11691"/>
                  </a:cubicBezTo>
                  <a:cubicBezTo>
                    <a:pt x="19424" y="11642"/>
                    <a:pt x="19945" y="11617"/>
                    <a:pt x="20465" y="11617"/>
                  </a:cubicBezTo>
                  <a:cubicBezTo>
                    <a:pt x="20986" y="11617"/>
                    <a:pt x="21507" y="11642"/>
                    <a:pt x="22010" y="11691"/>
                  </a:cubicBezTo>
                  <a:cubicBezTo>
                    <a:pt x="23014" y="11765"/>
                    <a:pt x="23921" y="11961"/>
                    <a:pt x="24828" y="12230"/>
                  </a:cubicBezTo>
                  <a:cubicBezTo>
                    <a:pt x="28995" y="13407"/>
                    <a:pt x="33235" y="17034"/>
                    <a:pt x="32597" y="21642"/>
                  </a:cubicBezTo>
                  <a:cubicBezTo>
                    <a:pt x="32426" y="21200"/>
                    <a:pt x="32156" y="20735"/>
                    <a:pt x="31887" y="20294"/>
                  </a:cubicBezTo>
                  <a:cubicBezTo>
                    <a:pt x="31421" y="19558"/>
                    <a:pt x="30882" y="19019"/>
                    <a:pt x="30342" y="18480"/>
                  </a:cubicBezTo>
                  <a:cubicBezTo>
                    <a:pt x="28995" y="17304"/>
                    <a:pt x="27450" y="16470"/>
                    <a:pt x="25735" y="16029"/>
                  </a:cubicBezTo>
                  <a:cubicBezTo>
                    <a:pt x="24577" y="15726"/>
                    <a:pt x="23419" y="15584"/>
                    <a:pt x="22271" y="15584"/>
                  </a:cubicBezTo>
                  <a:cubicBezTo>
                    <a:pt x="20358" y="15584"/>
                    <a:pt x="18474" y="15977"/>
                    <a:pt x="16667" y="16666"/>
                  </a:cubicBezTo>
                  <a:cubicBezTo>
                    <a:pt x="16299" y="16838"/>
                    <a:pt x="16029" y="16936"/>
                    <a:pt x="15662" y="17107"/>
                  </a:cubicBezTo>
                  <a:cubicBezTo>
                    <a:pt x="14951" y="17475"/>
                    <a:pt x="14314" y="17843"/>
                    <a:pt x="13677" y="18284"/>
                  </a:cubicBezTo>
                  <a:cubicBezTo>
                    <a:pt x="12966" y="18750"/>
                    <a:pt x="12402" y="19191"/>
                    <a:pt x="11789" y="19730"/>
                  </a:cubicBezTo>
                  <a:cubicBezTo>
                    <a:pt x="11152" y="20367"/>
                    <a:pt x="10515" y="20906"/>
                    <a:pt x="9976" y="21544"/>
                  </a:cubicBezTo>
                  <a:cubicBezTo>
                    <a:pt x="9412" y="22279"/>
                    <a:pt x="8971" y="22916"/>
                    <a:pt x="8432" y="23627"/>
                  </a:cubicBezTo>
                  <a:cubicBezTo>
                    <a:pt x="3187" y="31788"/>
                    <a:pt x="4363" y="42106"/>
                    <a:pt x="9608" y="49631"/>
                  </a:cubicBezTo>
                  <a:cubicBezTo>
                    <a:pt x="9338" y="49165"/>
                    <a:pt x="9069" y="48724"/>
                    <a:pt x="8799" y="48258"/>
                  </a:cubicBezTo>
                  <a:cubicBezTo>
                    <a:pt x="8236" y="47351"/>
                    <a:pt x="7892" y="46444"/>
                    <a:pt x="7427" y="45464"/>
                  </a:cubicBezTo>
                  <a:cubicBezTo>
                    <a:pt x="7255" y="44998"/>
                    <a:pt x="7059" y="44459"/>
                    <a:pt x="6888" y="44018"/>
                  </a:cubicBezTo>
                  <a:cubicBezTo>
                    <a:pt x="6520" y="43013"/>
                    <a:pt x="6348" y="42106"/>
                    <a:pt x="6079" y="41102"/>
                  </a:cubicBezTo>
                  <a:cubicBezTo>
                    <a:pt x="5172" y="37033"/>
                    <a:pt x="5270" y="33063"/>
                    <a:pt x="6618" y="29166"/>
                  </a:cubicBezTo>
                  <a:cubicBezTo>
                    <a:pt x="7157" y="27720"/>
                    <a:pt x="7794" y="26249"/>
                    <a:pt x="8603" y="24901"/>
                  </a:cubicBezTo>
                  <a:cubicBezTo>
                    <a:pt x="9780" y="23088"/>
                    <a:pt x="11152" y="21740"/>
                    <a:pt x="12868" y="20367"/>
                  </a:cubicBezTo>
                  <a:cubicBezTo>
                    <a:pt x="14987" y="18771"/>
                    <a:pt x="17783" y="17720"/>
                    <a:pt x="20455" y="17720"/>
                  </a:cubicBezTo>
                  <a:cubicBezTo>
                    <a:pt x="22790" y="17720"/>
                    <a:pt x="25030" y="18522"/>
                    <a:pt x="26642" y="20465"/>
                  </a:cubicBezTo>
                  <a:cubicBezTo>
                    <a:pt x="25906" y="20294"/>
                    <a:pt x="25171" y="20024"/>
                    <a:pt x="24460" y="19926"/>
                  </a:cubicBezTo>
                  <a:cubicBezTo>
                    <a:pt x="24166" y="19899"/>
                    <a:pt x="23869" y="19887"/>
                    <a:pt x="23572" y="19887"/>
                  </a:cubicBezTo>
                  <a:cubicBezTo>
                    <a:pt x="22781" y="19887"/>
                    <a:pt x="21984" y="19973"/>
                    <a:pt x="21201" y="20098"/>
                  </a:cubicBezTo>
                  <a:cubicBezTo>
                    <a:pt x="19289" y="20563"/>
                    <a:pt x="17745" y="21274"/>
                    <a:pt x="16225" y="22450"/>
                  </a:cubicBezTo>
                  <a:cubicBezTo>
                    <a:pt x="15392" y="23088"/>
                    <a:pt x="14755" y="23725"/>
                    <a:pt x="14142" y="24534"/>
                  </a:cubicBezTo>
                  <a:cubicBezTo>
                    <a:pt x="13677" y="25073"/>
                    <a:pt x="13235" y="25637"/>
                    <a:pt x="12868" y="26249"/>
                  </a:cubicBezTo>
                  <a:cubicBezTo>
                    <a:pt x="12500" y="26886"/>
                    <a:pt x="12132" y="27524"/>
                    <a:pt x="11863" y="28259"/>
                  </a:cubicBezTo>
                  <a:cubicBezTo>
                    <a:pt x="11422" y="29337"/>
                    <a:pt x="11152" y="30342"/>
                    <a:pt x="10883" y="31519"/>
                  </a:cubicBezTo>
                  <a:cubicBezTo>
                    <a:pt x="10613" y="32793"/>
                    <a:pt x="10613" y="33969"/>
                    <a:pt x="10515" y="35146"/>
                  </a:cubicBezTo>
                  <a:cubicBezTo>
                    <a:pt x="10515" y="36396"/>
                    <a:pt x="10784" y="37670"/>
                    <a:pt x="10956" y="38945"/>
                  </a:cubicBezTo>
                  <a:cubicBezTo>
                    <a:pt x="11152" y="39852"/>
                    <a:pt x="11422" y="40660"/>
                    <a:pt x="11691" y="41567"/>
                  </a:cubicBezTo>
                  <a:cubicBezTo>
                    <a:pt x="14583" y="49435"/>
                    <a:pt x="22010" y="55072"/>
                    <a:pt x="30171" y="56518"/>
                  </a:cubicBezTo>
                  <a:cubicBezTo>
                    <a:pt x="27083" y="55954"/>
                    <a:pt x="24362" y="54777"/>
                    <a:pt x="21642" y="53062"/>
                  </a:cubicBezTo>
                  <a:cubicBezTo>
                    <a:pt x="21201" y="52792"/>
                    <a:pt x="20833" y="52523"/>
                    <a:pt x="20465" y="52253"/>
                  </a:cubicBezTo>
                  <a:cubicBezTo>
                    <a:pt x="19755" y="51616"/>
                    <a:pt x="19019" y="51077"/>
                    <a:pt x="18309" y="50439"/>
                  </a:cubicBezTo>
                  <a:cubicBezTo>
                    <a:pt x="17304" y="49533"/>
                    <a:pt x="16397" y="48528"/>
                    <a:pt x="15588" y="47449"/>
                  </a:cubicBezTo>
                  <a:cubicBezTo>
                    <a:pt x="14755" y="46371"/>
                    <a:pt x="14216" y="45366"/>
                    <a:pt x="13578" y="44190"/>
                  </a:cubicBezTo>
                  <a:cubicBezTo>
                    <a:pt x="12500" y="42106"/>
                    <a:pt x="11863" y="39925"/>
                    <a:pt x="11691" y="37572"/>
                  </a:cubicBezTo>
                  <a:cubicBezTo>
                    <a:pt x="11593" y="36592"/>
                    <a:pt x="11593" y="35489"/>
                    <a:pt x="11691" y="34509"/>
                  </a:cubicBezTo>
                  <a:cubicBezTo>
                    <a:pt x="11789" y="33504"/>
                    <a:pt x="11961" y="32597"/>
                    <a:pt x="12231" y="31690"/>
                  </a:cubicBezTo>
                  <a:cubicBezTo>
                    <a:pt x="13330" y="27796"/>
                    <a:pt x="16571" y="23837"/>
                    <a:pt x="20752" y="23837"/>
                  </a:cubicBezTo>
                  <a:cubicBezTo>
                    <a:pt x="21044" y="23837"/>
                    <a:pt x="21341" y="23856"/>
                    <a:pt x="21642" y="23896"/>
                  </a:cubicBezTo>
                  <a:cubicBezTo>
                    <a:pt x="21201" y="24092"/>
                    <a:pt x="20735" y="24362"/>
                    <a:pt x="20294" y="24632"/>
                  </a:cubicBezTo>
                  <a:cubicBezTo>
                    <a:pt x="19559" y="25073"/>
                    <a:pt x="19019" y="25637"/>
                    <a:pt x="18480" y="26176"/>
                  </a:cubicBezTo>
                  <a:cubicBezTo>
                    <a:pt x="17304" y="27524"/>
                    <a:pt x="16495" y="29068"/>
                    <a:pt x="16029" y="30783"/>
                  </a:cubicBezTo>
                  <a:cubicBezTo>
                    <a:pt x="15221" y="33871"/>
                    <a:pt x="15588" y="36960"/>
                    <a:pt x="16667" y="39852"/>
                  </a:cubicBezTo>
                  <a:cubicBezTo>
                    <a:pt x="16838" y="40219"/>
                    <a:pt x="16936" y="40489"/>
                    <a:pt x="17132" y="40832"/>
                  </a:cubicBezTo>
                  <a:cubicBezTo>
                    <a:pt x="17475" y="41567"/>
                    <a:pt x="17843" y="42204"/>
                    <a:pt x="18309" y="42842"/>
                  </a:cubicBezTo>
                  <a:cubicBezTo>
                    <a:pt x="18750" y="43552"/>
                    <a:pt x="19216" y="44092"/>
                    <a:pt x="19755" y="44729"/>
                  </a:cubicBezTo>
                  <a:cubicBezTo>
                    <a:pt x="20392" y="45366"/>
                    <a:pt x="20931" y="46003"/>
                    <a:pt x="21568" y="46542"/>
                  </a:cubicBezTo>
                  <a:cubicBezTo>
                    <a:pt x="22279" y="47082"/>
                    <a:pt x="22916" y="47547"/>
                    <a:pt x="23652" y="48087"/>
                  </a:cubicBezTo>
                  <a:cubicBezTo>
                    <a:pt x="27269" y="50418"/>
                    <a:pt x="31318" y="51481"/>
                    <a:pt x="35361" y="51481"/>
                  </a:cubicBezTo>
                  <a:cubicBezTo>
                    <a:pt x="40411" y="51481"/>
                    <a:pt x="45452" y="49823"/>
                    <a:pt x="49631" y="46910"/>
                  </a:cubicBezTo>
                  <a:lnTo>
                    <a:pt x="49631" y="46910"/>
                  </a:lnTo>
                  <a:cubicBezTo>
                    <a:pt x="49190" y="47180"/>
                    <a:pt x="48724" y="47449"/>
                    <a:pt x="48283" y="47719"/>
                  </a:cubicBezTo>
                  <a:cubicBezTo>
                    <a:pt x="47376" y="48258"/>
                    <a:pt x="46469" y="48626"/>
                    <a:pt x="45464" y="49091"/>
                  </a:cubicBezTo>
                  <a:cubicBezTo>
                    <a:pt x="45023" y="49263"/>
                    <a:pt x="44460" y="49435"/>
                    <a:pt x="44018" y="49631"/>
                  </a:cubicBezTo>
                  <a:cubicBezTo>
                    <a:pt x="43014" y="49998"/>
                    <a:pt x="42107" y="50170"/>
                    <a:pt x="41126" y="50439"/>
                  </a:cubicBezTo>
                  <a:cubicBezTo>
                    <a:pt x="39371" y="50828"/>
                    <a:pt x="37639" y="51032"/>
                    <a:pt x="35925" y="51032"/>
                  </a:cubicBezTo>
                  <a:cubicBezTo>
                    <a:pt x="33642" y="51032"/>
                    <a:pt x="31392" y="50670"/>
                    <a:pt x="29166" y="49900"/>
                  </a:cubicBezTo>
                  <a:cubicBezTo>
                    <a:pt x="27720" y="49361"/>
                    <a:pt x="26274" y="48724"/>
                    <a:pt x="24902" y="47915"/>
                  </a:cubicBezTo>
                  <a:cubicBezTo>
                    <a:pt x="23088" y="46739"/>
                    <a:pt x="21740" y="45366"/>
                    <a:pt x="20392" y="43650"/>
                  </a:cubicBezTo>
                  <a:cubicBezTo>
                    <a:pt x="17402" y="39656"/>
                    <a:pt x="16299" y="33332"/>
                    <a:pt x="20465" y="29877"/>
                  </a:cubicBezTo>
                  <a:lnTo>
                    <a:pt x="20465" y="29877"/>
                  </a:lnTo>
                  <a:cubicBezTo>
                    <a:pt x="20294" y="30612"/>
                    <a:pt x="20024" y="31323"/>
                    <a:pt x="19926" y="32058"/>
                  </a:cubicBezTo>
                  <a:cubicBezTo>
                    <a:pt x="19828" y="33136"/>
                    <a:pt x="19926" y="34239"/>
                    <a:pt x="20122" y="35317"/>
                  </a:cubicBezTo>
                  <a:cubicBezTo>
                    <a:pt x="20563" y="37229"/>
                    <a:pt x="21299" y="38749"/>
                    <a:pt x="22475" y="40293"/>
                  </a:cubicBezTo>
                  <a:cubicBezTo>
                    <a:pt x="23088" y="41102"/>
                    <a:pt x="23725" y="41739"/>
                    <a:pt x="24558" y="42376"/>
                  </a:cubicBezTo>
                  <a:cubicBezTo>
                    <a:pt x="25098" y="42842"/>
                    <a:pt x="25637" y="43283"/>
                    <a:pt x="26274" y="43650"/>
                  </a:cubicBezTo>
                  <a:cubicBezTo>
                    <a:pt x="26911" y="44018"/>
                    <a:pt x="27524" y="44386"/>
                    <a:pt x="28259" y="44655"/>
                  </a:cubicBezTo>
                  <a:cubicBezTo>
                    <a:pt x="29338" y="45096"/>
                    <a:pt x="30342" y="45366"/>
                    <a:pt x="31519" y="45636"/>
                  </a:cubicBezTo>
                  <a:cubicBezTo>
                    <a:pt x="32793" y="45905"/>
                    <a:pt x="33970" y="45905"/>
                    <a:pt x="35146" y="46003"/>
                  </a:cubicBezTo>
                  <a:cubicBezTo>
                    <a:pt x="36421" y="46003"/>
                    <a:pt x="37671" y="45734"/>
                    <a:pt x="38945" y="45562"/>
                  </a:cubicBezTo>
                  <a:cubicBezTo>
                    <a:pt x="39852" y="45366"/>
                    <a:pt x="40661" y="45096"/>
                    <a:pt x="41568" y="44827"/>
                  </a:cubicBezTo>
                  <a:cubicBezTo>
                    <a:pt x="49205" y="42028"/>
                    <a:pt x="54708" y="34983"/>
                    <a:pt x="56365" y="27134"/>
                  </a:cubicBezTo>
                  <a:lnTo>
                    <a:pt x="56365" y="27134"/>
                  </a:lnTo>
                  <a:cubicBezTo>
                    <a:pt x="55773" y="29902"/>
                    <a:pt x="54655" y="32389"/>
                    <a:pt x="53087" y="34876"/>
                  </a:cubicBezTo>
                  <a:cubicBezTo>
                    <a:pt x="52793" y="35317"/>
                    <a:pt x="52523" y="35685"/>
                    <a:pt x="52253" y="36053"/>
                  </a:cubicBezTo>
                  <a:cubicBezTo>
                    <a:pt x="51616" y="36763"/>
                    <a:pt x="51077" y="37499"/>
                    <a:pt x="50440" y="38210"/>
                  </a:cubicBezTo>
                  <a:cubicBezTo>
                    <a:pt x="49533" y="39214"/>
                    <a:pt x="48553" y="40121"/>
                    <a:pt x="47450" y="40930"/>
                  </a:cubicBezTo>
                  <a:cubicBezTo>
                    <a:pt x="46371" y="41739"/>
                    <a:pt x="45366" y="42302"/>
                    <a:pt x="44190" y="42915"/>
                  </a:cubicBezTo>
                  <a:cubicBezTo>
                    <a:pt x="42107" y="44018"/>
                    <a:pt x="39950" y="44655"/>
                    <a:pt x="37597" y="44827"/>
                  </a:cubicBezTo>
                  <a:cubicBezTo>
                    <a:pt x="37095" y="44876"/>
                    <a:pt x="36574" y="44900"/>
                    <a:pt x="36053" y="44900"/>
                  </a:cubicBezTo>
                  <a:cubicBezTo>
                    <a:pt x="35532" y="44900"/>
                    <a:pt x="35011" y="44876"/>
                    <a:pt x="34509" y="44827"/>
                  </a:cubicBezTo>
                  <a:cubicBezTo>
                    <a:pt x="33504" y="44729"/>
                    <a:pt x="32597" y="44557"/>
                    <a:pt x="31690" y="44288"/>
                  </a:cubicBezTo>
                  <a:cubicBezTo>
                    <a:pt x="27548" y="43111"/>
                    <a:pt x="23284" y="39484"/>
                    <a:pt x="23921" y="34876"/>
                  </a:cubicBezTo>
                  <a:lnTo>
                    <a:pt x="23921" y="34876"/>
                  </a:lnTo>
                  <a:cubicBezTo>
                    <a:pt x="24093" y="35317"/>
                    <a:pt x="24362" y="35759"/>
                    <a:pt x="24632" y="36224"/>
                  </a:cubicBezTo>
                  <a:cubicBezTo>
                    <a:pt x="25098" y="36960"/>
                    <a:pt x="25637" y="37499"/>
                    <a:pt x="26176" y="38038"/>
                  </a:cubicBezTo>
                  <a:cubicBezTo>
                    <a:pt x="27548" y="39214"/>
                    <a:pt x="29068" y="40023"/>
                    <a:pt x="30808" y="40489"/>
                  </a:cubicBezTo>
                  <a:cubicBezTo>
                    <a:pt x="31945" y="40789"/>
                    <a:pt x="33085" y="40927"/>
                    <a:pt x="34217" y="40927"/>
                  </a:cubicBezTo>
                  <a:cubicBezTo>
                    <a:pt x="36136" y="40927"/>
                    <a:pt x="38033" y="40530"/>
                    <a:pt x="39852" y="39852"/>
                  </a:cubicBezTo>
                  <a:cubicBezTo>
                    <a:pt x="40220" y="39656"/>
                    <a:pt x="40489" y="39582"/>
                    <a:pt x="40857" y="39386"/>
                  </a:cubicBezTo>
                  <a:cubicBezTo>
                    <a:pt x="41568" y="39043"/>
                    <a:pt x="42205" y="38675"/>
                    <a:pt x="42842" y="38210"/>
                  </a:cubicBezTo>
                  <a:cubicBezTo>
                    <a:pt x="43577" y="37768"/>
                    <a:pt x="44116" y="37303"/>
                    <a:pt x="44754" y="36763"/>
                  </a:cubicBezTo>
                  <a:cubicBezTo>
                    <a:pt x="45366" y="36126"/>
                    <a:pt x="46004" y="35587"/>
                    <a:pt x="46543" y="34950"/>
                  </a:cubicBezTo>
                  <a:cubicBezTo>
                    <a:pt x="47106" y="34239"/>
                    <a:pt x="47548" y="33602"/>
                    <a:pt x="48087" y="32867"/>
                  </a:cubicBezTo>
                  <a:cubicBezTo>
                    <a:pt x="53356" y="24730"/>
                    <a:pt x="52180" y="14387"/>
                    <a:pt x="46910" y="6887"/>
                  </a:cubicBezTo>
                  <a:lnTo>
                    <a:pt x="46910" y="6887"/>
                  </a:lnTo>
                  <a:cubicBezTo>
                    <a:pt x="47180" y="7328"/>
                    <a:pt x="47450" y="7794"/>
                    <a:pt x="47744" y="8235"/>
                  </a:cubicBezTo>
                  <a:cubicBezTo>
                    <a:pt x="48283" y="9142"/>
                    <a:pt x="48626" y="10049"/>
                    <a:pt x="49092" y="11054"/>
                  </a:cubicBezTo>
                  <a:cubicBezTo>
                    <a:pt x="49263" y="11495"/>
                    <a:pt x="49459" y="12034"/>
                    <a:pt x="49631" y="12500"/>
                  </a:cubicBezTo>
                  <a:cubicBezTo>
                    <a:pt x="49999" y="13480"/>
                    <a:pt x="50170" y="14387"/>
                    <a:pt x="50440" y="15392"/>
                  </a:cubicBezTo>
                  <a:cubicBezTo>
                    <a:pt x="51347" y="19460"/>
                    <a:pt x="51273" y="23455"/>
                    <a:pt x="49900" y="27352"/>
                  </a:cubicBezTo>
                  <a:cubicBezTo>
                    <a:pt x="49361" y="28798"/>
                    <a:pt x="48724" y="30244"/>
                    <a:pt x="47915" y="31617"/>
                  </a:cubicBezTo>
                  <a:cubicBezTo>
                    <a:pt x="46739" y="33406"/>
                    <a:pt x="45366" y="34778"/>
                    <a:pt x="43651" y="36126"/>
                  </a:cubicBezTo>
                  <a:cubicBezTo>
                    <a:pt x="41525" y="37727"/>
                    <a:pt x="38718" y="38787"/>
                    <a:pt x="36042" y="38787"/>
                  </a:cubicBezTo>
                  <a:cubicBezTo>
                    <a:pt x="33719" y="38787"/>
                    <a:pt x="31496" y="37989"/>
                    <a:pt x="29901" y="36053"/>
                  </a:cubicBezTo>
                  <a:lnTo>
                    <a:pt x="29901" y="36053"/>
                  </a:lnTo>
                  <a:cubicBezTo>
                    <a:pt x="30612" y="36224"/>
                    <a:pt x="31347" y="36494"/>
                    <a:pt x="32058" y="36592"/>
                  </a:cubicBezTo>
                  <a:cubicBezTo>
                    <a:pt x="32340" y="36611"/>
                    <a:pt x="32620" y="36620"/>
                    <a:pt x="32899" y="36620"/>
                  </a:cubicBezTo>
                  <a:cubicBezTo>
                    <a:pt x="33712" y="36620"/>
                    <a:pt x="34515" y="36542"/>
                    <a:pt x="35318" y="36396"/>
                  </a:cubicBezTo>
                  <a:cubicBezTo>
                    <a:pt x="37229" y="35955"/>
                    <a:pt x="38774" y="35219"/>
                    <a:pt x="40318" y="34043"/>
                  </a:cubicBezTo>
                  <a:cubicBezTo>
                    <a:pt x="41126" y="33406"/>
                    <a:pt x="41764" y="32793"/>
                    <a:pt x="42401" y="31960"/>
                  </a:cubicBezTo>
                  <a:cubicBezTo>
                    <a:pt x="42842" y="31421"/>
                    <a:pt x="43283" y="30881"/>
                    <a:pt x="43651" y="30244"/>
                  </a:cubicBezTo>
                  <a:cubicBezTo>
                    <a:pt x="44018" y="29607"/>
                    <a:pt x="44386" y="28970"/>
                    <a:pt x="44656" y="28259"/>
                  </a:cubicBezTo>
                  <a:cubicBezTo>
                    <a:pt x="45097" y="27156"/>
                    <a:pt x="45366" y="26176"/>
                    <a:pt x="45660" y="24999"/>
                  </a:cubicBezTo>
                  <a:cubicBezTo>
                    <a:pt x="45930" y="23725"/>
                    <a:pt x="45930" y="22548"/>
                    <a:pt x="46004" y="21372"/>
                  </a:cubicBezTo>
                  <a:cubicBezTo>
                    <a:pt x="46004" y="20098"/>
                    <a:pt x="45734" y="18848"/>
                    <a:pt x="45562" y="17573"/>
                  </a:cubicBezTo>
                  <a:cubicBezTo>
                    <a:pt x="45366" y="16666"/>
                    <a:pt x="45097" y="15858"/>
                    <a:pt x="44827" y="14951"/>
                  </a:cubicBezTo>
                  <a:cubicBezTo>
                    <a:pt x="42028" y="7313"/>
                    <a:pt x="34983" y="1810"/>
                    <a:pt x="27134" y="1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43"/>
          <p:cNvGrpSpPr/>
          <p:nvPr/>
        </p:nvGrpSpPr>
        <p:grpSpPr>
          <a:xfrm>
            <a:off x="4266526" y="2335871"/>
            <a:ext cx="610929" cy="610920"/>
            <a:chOff x="34297" y="389969"/>
            <a:chExt cx="590612" cy="590603"/>
          </a:xfrm>
        </p:grpSpPr>
        <p:sp>
          <p:nvSpPr>
            <p:cNvPr id="1569" name="Google Shape;1569;p43"/>
            <p:cNvSpPr/>
            <p:nvPr/>
          </p:nvSpPr>
          <p:spPr>
            <a:xfrm>
              <a:off x="34297" y="389969"/>
              <a:ext cx="590612" cy="590603"/>
            </a:xfrm>
            <a:custGeom>
              <a:avLst/>
              <a:gdLst/>
              <a:ahLst/>
              <a:cxnLst/>
              <a:rect l="l" t="t" r="r" b="b"/>
              <a:pathLst>
                <a:path w="72915" h="72914" extrusionOk="0">
                  <a:moveTo>
                    <a:pt x="36470" y="0"/>
                  </a:moveTo>
                  <a:cubicBezTo>
                    <a:pt x="16323" y="0"/>
                    <a:pt x="1" y="16323"/>
                    <a:pt x="1" y="36445"/>
                  </a:cubicBezTo>
                  <a:cubicBezTo>
                    <a:pt x="1" y="48405"/>
                    <a:pt x="5760" y="59042"/>
                    <a:pt x="14681" y="65684"/>
                  </a:cubicBezTo>
                  <a:cubicBezTo>
                    <a:pt x="15172" y="66051"/>
                    <a:pt x="15686" y="66419"/>
                    <a:pt x="16201" y="66762"/>
                  </a:cubicBezTo>
                  <a:cubicBezTo>
                    <a:pt x="20294" y="69507"/>
                    <a:pt x="24951" y="71419"/>
                    <a:pt x="29975" y="72326"/>
                  </a:cubicBezTo>
                  <a:cubicBezTo>
                    <a:pt x="32083" y="72718"/>
                    <a:pt x="34239" y="72914"/>
                    <a:pt x="36470" y="72914"/>
                  </a:cubicBezTo>
                  <a:cubicBezTo>
                    <a:pt x="43969" y="72914"/>
                    <a:pt x="50930" y="70634"/>
                    <a:pt x="56714" y="66762"/>
                  </a:cubicBezTo>
                  <a:cubicBezTo>
                    <a:pt x="57253" y="66419"/>
                    <a:pt x="57743" y="66051"/>
                    <a:pt x="58258" y="65684"/>
                  </a:cubicBezTo>
                  <a:cubicBezTo>
                    <a:pt x="67155" y="59042"/>
                    <a:pt x="72914" y="48405"/>
                    <a:pt x="72914" y="36445"/>
                  </a:cubicBezTo>
                  <a:cubicBezTo>
                    <a:pt x="72914" y="16323"/>
                    <a:pt x="56591" y="0"/>
                    <a:pt x="36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4525" y="397713"/>
              <a:ext cx="424448" cy="495995"/>
            </a:xfrm>
            <a:custGeom>
              <a:avLst/>
              <a:gdLst/>
              <a:ahLst/>
              <a:cxnLst/>
              <a:rect l="l" t="t" r="r" b="b"/>
              <a:pathLst>
                <a:path w="52401" h="61234" extrusionOk="0">
                  <a:moveTo>
                    <a:pt x="3456" y="0"/>
                  </a:moveTo>
                  <a:lnTo>
                    <a:pt x="15343" y="22107"/>
                  </a:lnTo>
                  <a:lnTo>
                    <a:pt x="0" y="9215"/>
                  </a:lnTo>
                  <a:lnTo>
                    <a:pt x="0" y="9215"/>
                  </a:lnTo>
                  <a:cubicBezTo>
                    <a:pt x="1" y="9216"/>
                    <a:pt x="19436" y="49116"/>
                    <a:pt x="27524" y="57203"/>
                  </a:cubicBezTo>
                  <a:cubicBezTo>
                    <a:pt x="30210" y="59890"/>
                    <a:pt x="33729" y="61233"/>
                    <a:pt x="37247" y="61233"/>
                  </a:cubicBezTo>
                  <a:cubicBezTo>
                    <a:pt x="40532" y="61233"/>
                    <a:pt x="43816" y="60062"/>
                    <a:pt x="46420" y="57718"/>
                  </a:cubicBezTo>
                  <a:cubicBezTo>
                    <a:pt x="52302" y="52400"/>
                    <a:pt x="52400" y="43184"/>
                    <a:pt x="46788" y="37596"/>
                  </a:cubicBezTo>
                  <a:lnTo>
                    <a:pt x="13284" y="4093"/>
                  </a:lnTo>
                  <a:lnTo>
                    <a:pt x="17598" y="14117"/>
                  </a:lnTo>
                  <a:lnTo>
                    <a:pt x="34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71478" y="530520"/>
              <a:ext cx="312077" cy="349207"/>
            </a:xfrm>
            <a:custGeom>
              <a:avLst/>
              <a:gdLst/>
              <a:ahLst/>
              <a:cxnLst/>
              <a:rect l="l" t="t" r="r" b="b"/>
              <a:pathLst>
                <a:path w="38528" h="43112" extrusionOk="0">
                  <a:moveTo>
                    <a:pt x="11152" y="0"/>
                  </a:moveTo>
                  <a:lnTo>
                    <a:pt x="16053" y="11544"/>
                  </a:lnTo>
                  <a:lnTo>
                    <a:pt x="3235" y="491"/>
                  </a:lnTo>
                  <a:lnTo>
                    <a:pt x="16029" y="24289"/>
                  </a:lnTo>
                  <a:lnTo>
                    <a:pt x="0" y="6348"/>
                  </a:lnTo>
                  <a:lnTo>
                    <a:pt x="0" y="6348"/>
                  </a:lnTo>
                  <a:cubicBezTo>
                    <a:pt x="6029" y="18235"/>
                    <a:pt x="12328" y="33896"/>
                    <a:pt x="18014" y="39582"/>
                  </a:cubicBezTo>
                  <a:cubicBezTo>
                    <a:pt x="20269" y="41861"/>
                    <a:pt x="23284" y="43111"/>
                    <a:pt x="26494" y="43111"/>
                  </a:cubicBezTo>
                  <a:cubicBezTo>
                    <a:pt x="29484" y="43111"/>
                    <a:pt x="32327" y="42008"/>
                    <a:pt x="34533" y="40023"/>
                  </a:cubicBezTo>
                  <a:cubicBezTo>
                    <a:pt x="36959" y="37817"/>
                    <a:pt x="38356" y="34803"/>
                    <a:pt x="38430" y="31470"/>
                  </a:cubicBezTo>
                  <a:cubicBezTo>
                    <a:pt x="38528" y="28112"/>
                    <a:pt x="37204" y="24828"/>
                    <a:pt x="34827" y="22426"/>
                  </a:cubicBezTo>
                  <a:lnTo>
                    <a:pt x="11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477990" y="586103"/>
              <a:ext cx="123493" cy="123493"/>
            </a:xfrm>
            <a:custGeom>
              <a:avLst/>
              <a:gdLst/>
              <a:ahLst/>
              <a:cxnLst/>
              <a:rect l="l" t="t" r="r" b="b"/>
              <a:pathLst>
                <a:path w="15246" h="15246" extrusionOk="0">
                  <a:moveTo>
                    <a:pt x="7623" y="1"/>
                  </a:moveTo>
                  <a:lnTo>
                    <a:pt x="6863" y="6863"/>
                  </a:lnTo>
                  <a:lnTo>
                    <a:pt x="1" y="7623"/>
                  </a:lnTo>
                  <a:lnTo>
                    <a:pt x="6863" y="8383"/>
                  </a:lnTo>
                  <a:lnTo>
                    <a:pt x="7623" y="15245"/>
                  </a:lnTo>
                  <a:lnTo>
                    <a:pt x="8383" y="8383"/>
                  </a:lnTo>
                  <a:lnTo>
                    <a:pt x="15245" y="7623"/>
                  </a:lnTo>
                  <a:lnTo>
                    <a:pt x="8383" y="6863"/>
                  </a:lnTo>
                  <a:lnTo>
                    <a:pt x="7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100206" y="659958"/>
              <a:ext cx="94705" cy="94900"/>
            </a:xfrm>
            <a:custGeom>
              <a:avLst/>
              <a:gdLst/>
              <a:ahLst/>
              <a:cxnLst/>
              <a:rect l="l" t="t" r="r" b="b"/>
              <a:pathLst>
                <a:path w="11692" h="11716" extrusionOk="0">
                  <a:moveTo>
                    <a:pt x="5834" y="0"/>
                  </a:moveTo>
                  <a:lnTo>
                    <a:pt x="5270" y="5269"/>
                  </a:lnTo>
                  <a:lnTo>
                    <a:pt x="1" y="5858"/>
                  </a:lnTo>
                  <a:lnTo>
                    <a:pt x="5270" y="6446"/>
                  </a:lnTo>
                  <a:lnTo>
                    <a:pt x="5834" y="11715"/>
                  </a:lnTo>
                  <a:lnTo>
                    <a:pt x="6422" y="6446"/>
                  </a:lnTo>
                  <a:lnTo>
                    <a:pt x="11691" y="5858"/>
                  </a:lnTo>
                  <a:lnTo>
                    <a:pt x="6422" y="5269"/>
                  </a:lnTo>
                  <a:lnTo>
                    <a:pt x="5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364436" y="476121"/>
              <a:ext cx="73459" cy="73661"/>
            </a:xfrm>
            <a:custGeom>
              <a:avLst/>
              <a:gdLst/>
              <a:ahLst/>
              <a:cxnLst/>
              <a:rect l="l" t="t" r="r" b="b"/>
              <a:pathLst>
                <a:path w="9069" h="9094" extrusionOk="0">
                  <a:moveTo>
                    <a:pt x="4535" y="1"/>
                  </a:moveTo>
                  <a:lnTo>
                    <a:pt x="4069" y="4094"/>
                  </a:lnTo>
                  <a:lnTo>
                    <a:pt x="1" y="4560"/>
                  </a:lnTo>
                  <a:lnTo>
                    <a:pt x="4069" y="5001"/>
                  </a:lnTo>
                  <a:lnTo>
                    <a:pt x="4535" y="9094"/>
                  </a:lnTo>
                  <a:lnTo>
                    <a:pt x="4976" y="5001"/>
                  </a:lnTo>
                  <a:lnTo>
                    <a:pt x="9069" y="4560"/>
                  </a:lnTo>
                  <a:lnTo>
                    <a:pt x="4976" y="4094"/>
                  </a:lnTo>
                  <a:lnTo>
                    <a:pt x="4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49978" y="649833"/>
              <a:ext cx="16889" cy="16880"/>
            </a:xfrm>
            <a:custGeom>
              <a:avLst/>
              <a:gdLst/>
              <a:ahLst/>
              <a:cxnLst/>
              <a:rect l="l" t="t" r="r" b="b"/>
              <a:pathLst>
                <a:path w="2085" h="2084" extrusionOk="0">
                  <a:moveTo>
                    <a:pt x="1055" y="0"/>
                  </a:moveTo>
                  <a:lnTo>
                    <a:pt x="1" y="1054"/>
                  </a:lnTo>
                  <a:lnTo>
                    <a:pt x="1055" y="2083"/>
                  </a:lnTo>
                  <a:lnTo>
                    <a:pt x="2084" y="105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292970" y="495383"/>
              <a:ext cx="16880" cy="16880"/>
            </a:xfrm>
            <a:custGeom>
              <a:avLst/>
              <a:gdLst/>
              <a:ahLst/>
              <a:cxnLst/>
              <a:rect l="l" t="t" r="r" b="b"/>
              <a:pathLst>
                <a:path w="2084" h="2084" extrusionOk="0">
                  <a:moveTo>
                    <a:pt x="1054" y="0"/>
                  </a:moveTo>
                  <a:lnTo>
                    <a:pt x="1" y="1054"/>
                  </a:lnTo>
                  <a:lnTo>
                    <a:pt x="1054" y="2084"/>
                  </a:lnTo>
                  <a:lnTo>
                    <a:pt x="2084" y="1054"/>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114503" y="817187"/>
              <a:ext cx="16880" cy="17075"/>
            </a:xfrm>
            <a:custGeom>
              <a:avLst/>
              <a:gdLst/>
              <a:ahLst/>
              <a:cxnLst/>
              <a:rect l="l" t="t" r="r" b="b"/>
              <a:pathLst>
                <a:path w="2084" h="2108" extrusionOk="0">
                  <a:moveTo>
                    <a:pt x="1030" y="0"/>
                  </a:moveTo>
                  <a:lnTo>
                    <a:pt x="0" y="1054"/>
                  </a:lnTo>
                  <a:lnTo>
                    <a:pt x="1030" y="2108"/>
                  </a:lnTo>
                  <a:lnTo>
                    <a:pt x="2083" y="1054"/>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480574" y="498355"/>
              <a:ext cx="16880" cy="17083"/>
            </a:xfrm>
            <a:custGeom>
              <a:avLst/>
              <a:gdLst/>
              <a:ahLst/>
              <a:cxnLst/>
              <a:rect l="l" t="t" r="r" b="b"/>
              <a:pathLst>
                <a:path w="2084" h="2109" extrusionOk="0">
                  <a:moveTo>
                    <a:pt x="1030" y="1"/>
                  </a:moveTo>
                  <a:lnTo>
                    <a:pt x="0" y="1055"/>
                  </a:lnTo>
                  <a:lnTo>
                    <a:pt x="1030" y="2109"/>
                  </a:lnTo>
                  <a:lnTo>
                    <a:pt x="2084" y="1055"/>
                  </a:lnTo>
                  <a:lnTo>
                    <a:pt x="1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5690" y="774104"/>
              <a:ext cx="16880" cy="16880"/>
            </a:xfrm>
            <a:custGeom>
              <a:avLst/>
              <a:gdLst/>
              <a:ahLst/>
              <a:cxnLst/>
              <a:rect l="l" t="t" r="r" b="b"/>
              <a:pathLst>
                <a:path w="2084" h="2084" extrusionOk="0">
                  <a:moveTo>
                    <a:pt x="1054" y="1"/>
                  </a:moveTo>
                  <a:lnTo>
                    <a:pt x="0" y="1055"/>
                  </a:lnTo>
                  <a:lnTo>
                    <a:pt x="1054" y="2084"/>
                  </a:lnTo>
                  <a:lnTo>
                    <a:pt x="2083" y="1055"/>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389052" y="921013"/>
              <a:ext cx="16889" cy="16880"/>
            </a:xfrm>
            <a:custGeom>
              <a:avLst/>
              <a:gdLst/>
              <a:ahLst/>
              <a:cxnLst/>
              <a:rect l="l" t="t" r="r" b="b"/>
              <a:pathLst>
                <a:path w="2085" h="2084" extrusionOk="0">
                  <a:moveTo>
                    <a:pt x="1055" y="0"/>
                  </a:moveTo>
                  <a:lnTo>
                    <a:pt x="1" y="1054"/>
                  </a:lnTo>
                  <a:lnTo>
                    <a:pt x="1055" y="2083"/>
                  </a:lnTo>
                  <a:lnTo>
                    <a:pt x="2084" y="105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210982" y="828900"/>
              <a:ext cx="16880" cy="16880"/>
            </a:xfrm>
            <a:custGeom>
              <a:avLst/>
              <a:gdLst/>
              <a:ahLst/>
              <a:cxnLst/>
              <a:rect l="l" t="t" r="r" b="b"/>
              <a:pathLst>
                <a:path w="2084" h="2084" extrusionOk="0">
                  <a:moveTo>
                    <a:pt x="1054" y="0"/>
                  </a:moveTo>
                  <a:lnTo>
                    <a:pt x="0" y="1029"/>
                  </a:lnTo>
                  <a:lnTo>
                    <a:pt x="1054" y="2083"/>
                  </a:lnTo>
                  <a:lnTo>
                    <a:pt x="2084" y="1029"/>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412081" y="568833"/>
              <a:ext cx="16889" cy="16880"/>
            </a:xfrm>
            <a:custGeom>
              <a:avLst/>
              <a:gdLst/>
              <a:ahLst/>
              <a:cxnLst/>
              <a:rect l="l" t="t" r="r" b="b"/>
              <a:pathLst>
                <a:path w="2085" h="2084" extrusionOk="0">
                  <a:moveTo>
                    <a:pt x="1055" y="1"/>
                  </a:moveTo>
                  <a:lnTo>
                    <a:pt x="1" y="1054"/>
                  </a:lnTo>
                  <a:lnTo>
                    <a:pt x="1055" y="2084"/>
                  </a:lnTo>
                  <a:lnTo>
                    <a:pt x="2084" y="1054"/>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314613" y="714382"/>
              <a:ext cx="152466" cy="150482"/>
            </a:xfrm>
            <a:custGeom>
              <a:avLst/>
              <a:gdLst/>
              <a:ahLst/>
              <a:cxnLst/>
              <a:rect l="l" t="t" r="r" b="b"/>
              <a:pathLst>
                <a:path w="18823" h="18578" extrusionOk="0">
                  <a:moveTo>
                    <a:pt x="8533" y="1"/>
                  </a:moveTo>
                  <a:cubicBezTo>
                    <a:pt x="8066" y="1"/>
                    <a:pt x="7604" y="186"/>
                    <a:pt x="7255" y="536"/>
                  </a:cubicBezTo>
                  <a:lnTo>
                    <a:pt x="711" y="7080"/>
                  </a:lnTo>
                  <a:cubicBezTo>
                    <a:pt x="123" y="7668"/>
                    <a:pt x="0" y="8575"/>
                    <a:pt x="441" y="9285"/>
                  </a:cubicBezTo>
                  <a:lnTo>
                    <a:pt x="1078" y="10339"/>
                  </a:lnTo>
                  <a:lnTo>
                    <a:pt x="1544" y="11099"/>
                  </a:lnTo>
                  <a:lnTo>
                    <a:pt x="5343" y="17373"/>
                  </a:lnTo>
                  <a:lnTo>
                    <a:pt x="5711" y="17961"/>
                  </a:lnTo>
                  <a:cubicBezTo>
                    <a:pt x="5760" y="18010"/>
                    <a:pt x="5784" y="18084"/>
                    <a:pt x="5833" y="18133"/>
                  </a:cubicBezTo>
                  <a:cubicBezTo>
                    <a:pt x="6072" y="18412"/>
                    <a:pt x="6424" y="18577"/>
                    <a:pt x="6797" y="18577"/>
                  </a:cubicBezTo>
                  <a:cubicBezTo>
                    <a:pt x="6883" y="18577"/>
                    <a:pt x="6971" y="18568"/>
                    <a:pt x="7059" y="18550"/>
                  </a:cubicBezTo>
                  <a:cubicBezTo>
                    <a:pt x="7157" y="18525"/>
                    <a:pt x="7230" y="18501"/>
                    <a:pt x="7304" y="18476"/>
                  </a:cubicBezTo>
                  <a:cubicBezTo>
                    <a:pt x="10049" y="17814"/>
                    <a:pt x="12573" y="16417"/>
                    <a:pt x="14583" y="14408"/>
                  </a:cubicBezTo>
                  <a:cubicBezTo>
                    <a:pt x="15612" y="13378"/>
                    <a:pt x="16494" y="12202"/>
                    <a:pt x="17181" y="10927"/>
                  </a:cubicBezTo>
                  <a:cubicBezTo>
                    <a:pt x="17891" y="9677"/>
                    <a:pt x="18406" y="8305"/>
                    <a:pt x="18725" y="6908"/>
                  </a:cubicBezTo>
                  <a:cubicBezTo>
                    <a:pt x="18725" y="6883"/>
                    <a:pt x="18725" y="6883"/>
                    <a:pt x="18725" y="6883"/>
                  </a:cubicBezTo>
                  <a:cubicBezTo>
                    <a:pt x="18823" y="6418"/>
                    <a:pt x="18651" y="5952"/>
                    <a:pt x="18308" y="5658"/>
                  </a:cubicBezTo>
                  <a:cubicBezTo>
                    <a:pt x="18259" y="5609"/>
                    <a:pt x="18210" y="5585"/>
                    <a:pt x="18136" y="5535"/>
                  </a:cubicBezTo>
                  <a:lnTo>
                    <a:pt x="17548" y="5168"/>
                  </a:lnTo>
                  <a:lnTo>
                    <a:pt x="15097" y="3673"/>
                  </a:lnTo>
                  <a:lnTo>
                    <a:pt x="14975" y="3624"/>
                  </a:lnTo>
                  <a:lnTo>
                    <a:pt x="14558" y="3354"/>
                  </a:lnTo>
                  <a:lnTo>
                    <a:pt x="13308" y="2594"/>
                  </a:lnTo>
                  <a:lnTo>
                    <a:pt x="12990" y="2398"/>
                  </a:lnTo>
                  <a:lnTo>
                    <a:pt x="12794" y="2300"/>
                  </a:lnTo>
                  <a:lnTo>
                    <a:pt x="11274" y="1369"/>
                  </a:lnTo>
                  <a:lnTo>
                    <a:pt x="10514" y="903"/>
                  </a:lnTo>
                  <a:lnTo>
                    <a:pt x="9460" y="266"/>
                  </a:lnTo>
                  <a:cubicBezTo>
                    <a:pt x="9172" y="87"/>
                    <a:pt x="8852" y="1"/>
                    <a:pt x="853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314613" y="762593"/>
              <a:ext cx="118122" cy="102271"/>
            </a:xfrm>
            <a:custGeom>
              <a:avLst/>
              <a:gdLst/>
              <a:ahLst/>
              <a:cxnLst/>
              <a:rect l="l" t="t" r="r" b="b"/>
              <a:pathLst>
                <a:path w="14583" h="12626" extrusionOk="0">
                  <a:moveTo>
                    <a:pt x="1814" y="0"/>
                  </a:moveTo>
                  <a:lnTo>
                    <a:pt x="711" y="1128"/>
                  </a:lnTo>
                  <a:cubicBezTo>
                    <a:pt x="123" y="1716"/>
                    <a:pt x="0" y="2623"/>
                    <a:pt x="441" y="3333"/>
                  </a:cubicBezTo>
                  <a:lnTo>
                    <a:pt x="1078" y="4387"/>
                  </a:lnTo>
                  <a:lnTo>
                    <a:pt x="1544" y="5147"/>
                  </a:lnTo>
                  <a:lnTo>
                    <a:pt x="5343" y="11421"/>
                  </a:lnTo>
                  <a:lnTo>
                    <a:pt x="5711" y="12009"/>
                  </a:lnTo>
                  <a:cubicBezTo>
                    <a:pt x="5760" y="12058"/>
                    <a:pt x="5784" y="12132"/>
                    <a:pt x="5833" y="12181"/>
                  </a:cubicBezTo>
                  <a:cubicBezTo>
                    <a:pt x="6072" y="12460"/>
                    <a:pt x="6424" y="12625"/>
                    <a:pt x="6797" y="12625"/>
                  </a:cubicBezTo>
                  <a:cubicBezTo>
                    <a:pt x="6883" y="12625"/>
                    <a:pt x="6971" y="12616"/>
                    <a:pt x="7059" y="12598"/>
                  </a:cubicBezTo>
                  <a:cubicBezTo>
                    <a:pt x="7157" y="12573"/>
                    <a:pt x="7230" y="12549"/>
                    <a:pt x="7304" y="12524"/>
                  </a:cubicBezTo>
                  <a:cubicBezTo>
                    <a:pt x="10048" y="11862"/>
                    <a:pt x="12573" y="10466"/>
                    <a:pt x="14582" y="8456"/>
                  </a:cubicBezTo>
                  <a:lnTo>
                    <a:pt x="14582" y="8456"/>
                  </a:lnTo>
                  <a:cubicBezTo>
                    <a:pt x="13259" y="9779"/>
                    <a:pt x="11421" y="10514"/>
                    <a:pt x="9240" y="10588"/>
                  </a:cubicBezTo>
                  <a:lnTo>
                    <a:pt x="9044" y="10588"/>
                  </a:lnTo>
                  <a:cubicBezTo>
                    <a:pt x="8676" y="10588"/>
                    <a:pt x="8259" y="10367"/>
                    <a:pt x="7965" y="10049"/>
                  </a:cubicBezTo>
                  <a:cubicBezTo>
                    <a:pt x="7916" y="10000"/>
                    <a:pt x="7892" y="9926"/>
                    <a:pt x="7843" y="9877"/>
                  </a:cubicBezTo>
                  <a:lnTo>
                    <a:pt x="7451" y="9338"/>
                  </a:lnTo>
                  <a:lnTo>
                    <a:pt x="3211" y="3480"/>
                  </a:lnTo>
                  <a:lnTo>
                    <a:pt x="2696" y="2770"/>
                  </a:lnTo>
                  <a:lnTo>
                    <a:pt x="1985" y="1789"/>
                  </a:lnTo>
                  <a:cubicBezTo>
                    <a:pt x="1495" y="1128"/>
                    <a:pt x="1446" y="392"/>
                    <a:pt x="181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323345" y="721697"/>
              <a:ext cx="82596" cy="82588"/>
            </a:xfrm>
            <a:custGeom>
              <a:avLst/>
              <a:gdLst/>
              <a:ahLst/>
              <a:cxnLst/>
              <a:rect l="l" t="t" r="r" b="b"/>
              <a:pathLst>
                <a:path w="10197" h="10196" extrusionOk="0">
                  <a:moveTo>
                    <a:pt x="9436" y="0"/>
                  </a:moveTo>
                  <a:lnTo>
                    <a:pt x="0" y="9436"/>
                  </a:lnTo>
                  <a:lnTo>
                    <a:pt x="466" y="10196"/>
                  </a:lnTo>
                  <a:lnTo>
                    <a:pt x="10196" y="466"/>
                  </a:lnTo>
                  <a:lnTo>
                    <a:pt x="9436"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324139" y="722490"/>
              <a:ext cx="38718" cy="38524"/>
            </a:xfrm>
            <a:custGeom>
              <a:avLst/>
              <a:gdLst/>
              <a:ahLst/>
              <a:cxnLst/>
              <a:rect l="l" t="t" r="r" b="b"/>
              <a:pathLst>
                <a:path w="4780" h="4756" extrusionOk="0">
                  <a:moveTo>
                    <a:pt x="3922" y="0"/>
                  </a:moveTo>
                  <a:lnTo>
                    <a:pt x="0" y="3922"/>
                  </a:lnTo>
                  <a:lnTo>
                    <a:pt x="834" y="4755"/>
                  </a:lnTo>
                  <a:lnTo>
                    <a:pt x="4780" y="834"/>
                  </a:lnTo>
                  <a:lnTo>
                    <a:pt x="3922"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359277" y="758106"/>
              <a:ext cx="60159" cy="58814"/>
            </a:xfrm>
            <a:custGeom>
              <a:avLst/>
              <a:gdLst/>
              <a:ahLst/>
              <a:cxnLst/>
              <a:rect l="l" t="t" r="r" b="b"/>
              <a:pathLst>
                <a:path w="7427" h="7261" extrusionOk="0">
                  <a:moveTo>
                    <a:pt x="3744" y="1"/>
                  </a:moveTo>
                  <a:cubicBezTo>
                    <a:pt x="3543" y="1"/>
                    <a:pt x="3345" y="86"/>
                    <a:pt x="3211" y="236"/>
                  </a:cubicBezTo>
                  <a:cubicBezTo>
                    <a:pt x="2304" y="1265"/>
                    <a:pt x="1324" y="2245"/>
                    <a:pt x="319" y="3152"/>
                  </a:cubicBezTo>
                  <a:cubicBezTo>
                    <a:pt x="49" y="3373"/>
                    <a:pt x="0" y="3765"/>
                    <a:pt x="172" y="4059"/>
                  </a:cubicBezTo>
                  <a:cubicBezTo>
                    <a:pt x="785" y="5015"/>
                    <a:pt x="1373" y="5971"/>
                    <a:pt x="1937" y="6951"/>
                  </a:cubicBezTo>
                  <a:cubicBezTo>
                    <a:pt x="2059" y="7154"/>
                    <a:pt x="2271" y="7260"/>
                    <a:pt x="2502" y="7260"/>
                  </a:cubicBezTo>
                  <a:cubicBezTo>
                    <a:pt x="2689" y="7260"/>
                    <a:pt x="2889" y="7191"/>
                    <a:pt x="3064" y="7049"/>
                  </a:cubicBezTo>
                  <a:cubicBezTo>
                    <a:pt x="4510" y="5799"/>
                    <a:pt x="5858" y="4451"/>
                    <a:pt x="7108" y="2981"/>
                  </a:cubicBezTo>
                  <a:cubicBezTo>
                    <a:pt x="7427" y="2613"/>
                    <a:pt x="7378" y="2098"/>
                    <a:pt x="7010" y="1878"/>
                  </a:cubicBezTo>
                  <a:cubicBezTo>
                    <a:pt x="6030" y="1289"/>
                    <a:pt x="5074" y="701"/>
                    <a:pt x="4118" y="113"/>
                  </a:cubicBezTo>
                  <a:cubicBezTo>
                    <a:pt x="4003" y="36"/>
                    <a:pt x="3873" y="1"/>
                    <a:pt x="3744"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336645" y="785816"/>
              <a:ext cx="44477" cy="55995"/>
            </a:xfrm>
            <a:custGeom>
              <a:avLst/>
              <a:gdLst/>
              <a:ahLst/>
              <a:cxnLst/>
              <a:rect l="l" t="t" r="r" b="b"/>
              <a:pathLst>
                <a:path w="5491" h="6913" extrusionOk="0">
                  <a:moveTo>
                    <a:pt x="711" y="1"/>
                  </a:moveTo>
                  <a:lnTo>
                    <a:pt x="0" y="540"/>
                  </a:lnTo>
                  <a:lnTo>
                    <a:pt x="4804" y="6912"/>
                  </a:lnTo>
                  <a:lnTo>
                    <a:pt x="5490" y="6397"/>
                  </a:lnTo>
                  <a:lnTo>
                    <a:pt x="71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387465" y="734997"/>
              <a:ext cx="55995" cy="44477"/>
            </a:xfrm>
            <a:custGeom>
              <a:avLst/>
              <a:gdLst/>
              <a:ahLst/>
              <a:cxnLst/>
              <a:rect l="l" t="t" r="r" b="b"/>
              <a:pathLst>
                <a:path w="6913" h="5491" extrusionOk="0">
                  <a:moveTo>
                    <a:pt x="540" y="0"/>
                  </a:moveTo>
                  <a:lnTo>
                    <a:pt x="1" y="687"/>
                  </a:lnTo>
                  <a:lnTo>
                    <a:pt x="6398" y="5490"/>
                  </a:lnTo>
                  <a:lnTo>
                    <a:pt x="6912" y="4804"/>
                  </a:lnTo>
                  <a:lnTo>
                    <a:pt x="540"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376149" y="775310"/>
              <a:ext cx="22445" cy="20590"/>
            </a:xfrm>
            <a:custGeom>
              <a:avLst/>
              <a:gdLst/>
              <a:ahLst/>
              <a:cxnLst/>
              <a:rect l="l" t="t" r="r" b="b"/>
              <a:pathLst>
                <a:path w="2771" h="2542" extrusionOk="0">
                  <a:moveTo>
                    <a:pt x="1478" y="0"/>
                  </a:moveTo>
                  <a:cubicBezTo>
                    <a:pt x="1137" y="0"/>
                    <a:pt x="788" y="142"/>
                    <a:pt x="515" y="415"/>
                  </a:cubicBezTo>
                  <a:cubicBezTo>
                    <a:pt x="466" y="440"/>
                    <a:pt x="417" y="489"/>
                    <a:pt x="393" y="538"/>
                  </a:cubicBezTo>
                  <a:cubicBezTo>
                    <a:pt x="1" y="1053"/>
                    <a:pt x="1" y="1763"/>
                    <a:pt x="442" y="2204"/>
                  </a:cubicBezTo>
                  <a:cubicBezTo>
                    <a:pt x="669" y="2432"/>
                    <a:pt x="967" y="2542"/>
                    <a:pt x="1274" y="2542"/>
                  </a:cubicBezTo>
                  <a:cubicBezTo>
                    <a:pt x="1563" y="2542"/>
                    <a:pt x="1859" y="2444"/>
                    <a:pt x="2108" y="2254"/>
                  </a:cubicBezTo>
                  <a:cubicBezTo>
                    <a:pt x="2157" y="2229"/>
                    <a:pt x="2207" y="2180"/>
                    <a:pt x="2231" y="2131"/>
                  </a:cubicBezTo>
                  <a:cubicBezTo>
                    <a:pt x="2746" y="1616"/>
                    <a:pt x="2770" y="807"/>
                    <a:pt x="2305" y="342"/>
                  </a:cubicBezTo>
                  <a:cubicBezTo>
                    <a:pt x="2074" y="112"/>
                    <a:pt x="1779" y="0"/>
                    <a:pt x="1478" y="0"/>
                  </a:cubicBezTo>
                  <a:close/>
                </a:path>
              </a:pathLst>
            </a:custGeom>
            <a:solidFill>
              <a:srgbClr val="A1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376149" y="777400"/>
              <a:ext cx="20258" cy="18500"/>
            </a:xfrm>
            <a:custGeom>
              <a:avLst/>
              <a:gdLst/>
              <a:ahLst/>
              <a:cxnLst/>
              <a:rect l="l" t="t" r="r" b="b"/>
              <a:pathLst>
                <a:path w="2501" h="2284" extrusionOk="0">
                  <a:moveTo>
                    <a:pt x="1211" y="0"/>
                  </a:moveTo>
                  <a:cubicBezTo>
                    <a:pt x="929" y="0"/>
                    <a:pt x="639" y="93"/>
                    <a:pt x="393" y="280"/>
                  </a:cubicBezTo>
                  <a:cubicBezTo>
                    <a:pt x="1" y="795"/>
                    <a:pt x="1" y="1505"/>
                    <a:pt x="442" y="1946"/>
                  </a:cubicBezTo>
                  <a:cubicBezTo>
                    <a:pt x="669" y="2174"/>
                    <a:pt x="967" y="2284"/>
                    <a:pt x="1274" y="2284"/>
                  </a:cubicBezTo>
                  <a:cubicBezTo>
                    <a:pt x="1563" y="2284"/>
                    <a:pt x="1859" y="2186"/>
                    <a:pt x="2108" y="1996"/>
                  </a:cubicBezTo>
                  <a:cubicBezTo>
                    <a:pt x="2501" y="1481"/>
                    <a:pt x="2476" y="770"/>
                    <a:pt x="2035" y="329"/>
                  </a:cubicBezTo>
                  <a:cubicBezTo>
                    <a:pt x="1817" y="111"/>
                    <a:pt x="1519"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414664" y="733806"/>
              <a:ext cx="21449" cy="17002"/>
            </a:xfrm>
            <a:custGeom>
              <a:avLst/>
              <a:gdLst/>
              <a:ahLst/>
              <a:cxnLst/>
              <a:rect l="l" t="t" r="r" b="b"/>
              <a:pathLst>
                <a:path w="2648" h="2099" extrusionOk="0">
                  <a:moveTo>
                    <a:pt x="638" y="0"/>
                  </a:moveTo>
                  <a:cubicBezTo>
                    <a:pt x="515" y="49"/>
                    <a:pt x="417" y="147"/>
                    <a:pt x="344" y="245"/>
                  </a:cubicBezTo>
                  <a:cubicBezTo>
                    <a:pt x="0" y="687"/>
                    <a:pt x="221" y="1373"/>
                    <a:pt x="809" y="1790"/>
                  </a:cubicBezTo>
                  <a:cubicBezTo>
                    <a:pt x="1111" y="1995"/>
                    <a:pt x="1443" y="2099"/>
                    <a:pt x="1740" y="2099"/>
                  </a:cubicBezTo>
                  <a:cubicBezTo>
                    <a:pt x="2045" y="2099"/>
                    <a:pt x="2314" y="1989"/>
                    <a:pt x="2476" y="1765"/>
                  </a:cubicBezTo>
                  <a:cubicBezTo>
                    <a:pt x="2598" y="1618"/>
                    <a:pt x="2647" y="1422"/>
                    <a:pt x="2647" y="1226"/>
                  </a:cubicBezTo>
                  <a:lnTo>
                    <a:pt x="2206" y="956"/>
                  </a:lnTo>
                  <a:lnTo>
                    <a:pt x="956" y="196"/>
                  </a:lnTo>
                  <a:lnTo>
                    <a:pt x="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357883" y="756235"/>
              <a:ext cx="105033" cy="105025"/>
            </a:xfrm>
            <a:custGeom>
              <a:avLst/>
              <a:gdLst/>
              <a:ahLst/>
              <a:cxnLst/>
              <a:rect l="l" t="t" r="r" b="b"/>
              <a:pathLst>
                <a:path w="12967" h="12966" extrusionOk="0">
                  <a:moveTo>
                    <a:pt x="12206" y="1"/>
                  </a:moveTo>
                  <a:lnTo>
                    <a:pt x="1" y="12206"/>
                  </a:lnTo>
                  <a:lnTo>
                    <a:pt x="369" y="12794"/>
                  </a:lnTo>
                  <a:cubicBezTo>
                    <a:pt x="418" y="12843"/>
                    <a:pt x="442" y="12917"/>
                    <a:pt x="491" y="12966"/>
                  </a:cubicBezTo>
                  <a:lnTo>
                    <a:pt x="12966" y="491"/>
                  </a:lnTo>
                  <a:cubicBezTo>
                    <a:pt x="12917" y="442"/>
                    <a:pt x="12868" y="418"/>
                    <a:pt x="12794" y="368"/>
                  </a:cubicBezTo>
                  <a:lnTo>
                    <a:pt x="12206"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316395" y="715095"/>
              <a:ext cx="47458" cy="46607"/>
            </a:xfrm>
            <a:custGeom>
              <a:avLst/>
              <a:gdLst/>
              <a:ahLst/>
              <a:cxnLst/>
              <a:rect l="l" t="t" r="r" b="b"/>
              <a:pathLst>
                <a:path w="5859" h="5754" extrusionOk="0">
                  <a:moveTo>
                    <a:pt x="5371" y="0"/>
                  </a:moveTo>
                  <a:cubicBezTo>
                    <a:pt x="5258" y="0"/>
                    <a:pt x="5147" y="43"/>
                    <a:pt x="5074" y="129"/>
                  </a:cubicBezTo>
                  <a:lnTo>
                    <a:pt x="172" y="5006"/>
                  </a:lnTo>
                  <a:cubicBezTo>
                    <a:pt x="1" y="5178"/>
                    <a:pt x="1" y="5472"/>
                    <a:pt x="172" y="5644"/>
                  </a:cubicBezTo>
                  <a:cubicBezTo>
                    <a:pt x="258" y="5717"/>
                    <a:pt x="368" y="5754"/>
                    <a:pt x="479" y="5754"/>
                  </a:cubicBezTo>
                  <a:cubicBezTo>
                    <a:pt x="589" y="5754"/>
                    <a:pt x="699" y="5717"/>
                    <a:pt x="785" y="5644"/>
                  </a:cubicBezTo>
                  <a:lnTo>
                    <a:pt x="5687" y="742"/>
                  </a:lnTo>
                  <a:cubicBezTo>
                    <a:pt x="5858" y="570"/>
                    <a:pt x="5858" y="276"/>
                    <a:pt x="5687" y="129"/>
                  </a:cubicBezTo>
                  <a:cubicBezTo>
                    <a:pt x="5601" y="43"/>
                    <a:pt x="5484" y="0"/>
                    <a:pt x="537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374561" y="773950"/>
              <a:ext cx="25620" cy="23247"/>
            </a:xfrm>
            <a:custGeom>
              <a:avLst/>
              <a:gdLst/>
              <a:ahLst/>
              <a:cxnLst/>
              <a:rect l="l" t="t" r="r" b="b"/>
              <a:pathLst>
                <a:path w="3163" h="2870" extrusionOk="0">
                  <a:moveTo>
                    <a:pt x="1648" y="335"/>
                  </a:moveTo>
                  <a:cubicBezTo>
                    <a:pt x="1917" y="335"/>
                    <a:pt x="2179" y="433"/>
                    <a:pt x="2378" y="632"/>
                  </a:cubicBezTo>
                  <a:cubicBezTo>
                    <a:pt x="2795" y="1049"/>
                    <a:pt x="2770" y="1735"/>
                    <a:pt x="2329" y="2201"/>
                  </a:cubicBezTo>
                  <a:cubicBezTo>
                    <a:pt x="2280" y="2225"/>
                    <a:pt x="2255" y="2250"/>
                    <a:pt x="2206" y="2299"/>
                  </a:cubicBezTo>
                  <a:cubicBezTo>
                    <a:pt x="1986" y="2462"/>
                    <a:pt x="1732" y="2542"/>
                    <a:pt x="1487" y="2542"/>
                  </a:cubicBezTo>
                  <a:cubicBezTo>
                    <a:pt x="1215" y="2542"/>
                    <a:pt x="954" y="2443"/>
                    <a:pt x="760" y="2250"/>
                  </a:cubicBezTo>
                  <a:cubicBezTo>
                    <a:pt x="393" y="1882"/>
                    <a:pt x="368" y="1270"/>
                    <a:pt x="711" y="804"/>
                  </a:cubicBezTo>
                  <a:cubicBezTo>
                    <a:pt x="736" y="755"/>
                    <a:pt x="785" y="730"/>
                    <a:pt x="809" y="681"/>
                  </a:cubicBezTo>
                  <a:cubicBezTo>
                    <a:pt x="1052" y="451"/>
                    <a:pt x="1355" y="335"/>
                    <a:pt x="1648" y="335"/>
                  </a:cubicBezTo>
                  <a:close/>
                  <a:moveTo>
                    <a:pt x="1663" y="0"/>
                  </a:moveTo>
                  <a:cubicBezTo>
                    <a:pt x="1277" y="0"/>
                    <a:pt x="883" y="154"/>
                    <a:pt x="589" y="461"/>
                  </a:cubicBezTo>
                  <a:cubicBezTo>
                    <a:pt x="540" y="510"/>
                    <a:pt x="491" y="559"/>
                    <a:pt x="466" y="608"/>
                  </a:cubicBezTo>
                  <a:cubicBezTo>
                    <a:pt x="1" y="1196"/>
                    <a:pt x="25" y="2005"/>
                    <a:pt x="515" y="2495"/>
                  </a:cubicBezTo>
                  <a:cubicBezTo>
                    <a:pt x="773" y="2740"/>
                    <a:pt x="1119" y="2870"/>
                    <a:pt x="1475" y="2870"/>
                  </a:cubicBezTo>
                  <a:cubicBezTo>
                    <a:pt x="1796" y="2870"/>
                    <a:pt x="2124" y="2765"/>
                    <a:pt x="2403" y="2544"/>
                  </a:cubicBezTo>
                  <a:cubicBezTo>
                    <a:pt x="2452" y="2520"/>
                    <a:pt x="2501" y="2471"/>
                    <a:pt x="2550" y="2422"/>
                  </a:cubicBezTo>
                  <a:cubicBezTo>
                    <a:pt x="3138" y="1833"/>
                    <a:pt x="3162" y="926"/>
                    <a:pt x="2623" y="387"/>
                  </a:cubicBezTo>
                  <a:cubicBezTo>
                    <a:pt x="2365" y="129"/>
                    <a:pt x="2018" y="0"/>
                    <a:pt x="166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413871" y="733012"/>
              <a:ext cx="23231" cy="19813"/>
            </a:xfrm>
            <a:custGeom>
              <a:avLst/>
              <a:gdLst/>
              <a:ahLst/>
              <a:cxnLst/>
              <a:rect l="l" t="t" r="r" b="b"/>
              <a:pathLst>
                <a:path w="2868" h="2446" extrusionOk="0">
                  <a:moveTo>
                    <a:pt x="540" y="0"/>
                  </a:moveTo>
                  <a:cubicBezTo>
                    <a:pt x="417" y="49"/>
                    <a:pt x="294" y="147"/>
                    <a:pt x="196" y="270"/>
                  </a:cubicBezTo>
                  <a:cubicBezTo>
                    <a:pt x="74" y="466"/>
                    <a:pt x="0" y="711"/>
                    <a:pt x="49" y="956"/>
                  </a:cubicBezTo>
                  <a:cubicBezTo>
                    <a:pt x="123" y="1373"/>
                    <a:pt x="393" y="1789"/>
                    <a:pt x="785" y="2059"/>
                  </a:cubicBezTo>
                  <a:cubicBezTo>
                    <a:pt x="1110" y="2303"/>
                    <a:pt x="1502" y="2445"/>
                    <a:pt x="1850" y="2445"/>
                  </a:cubicBezTo>
                  <a:cubicBezTo>
                    <a:pt x="1922" y="2445"/>
                    <a:pt x="1992" y="2439"/>
                    <a:pt x="2059" y="2427"/>
                  </a:cubicBezTo>
                  <a:cubicBezTo>
                    <a:pt x="2280" y="2402"/>
                    <a:pt x="2451" y="2304"/>
                    <a:pt x="2598" y="2182"/>
                  </a:cubicBezTo>
                  <a:cubicBezTo>
                    <a:pt x="2623" y="2157"/>
                    <a:pt x="2647" y="2108"/>
                    <a:pt x="2672" y="2084"/>
                  </a:cubicBezTo>
                  <a:cubicBezTo>
                    <a:pt x="2819" y="1888"/>
                    <a:pt x="2868" y="1642"/>
                    <a:pt x="2843" y="1373"/>
                  </a:cubicBezTo>
                  <a:lnTo>
                    <a:pt x="2304" y="1054"/>
                  </a:lnTo>
                  <a:lnTo>
                    <a:pt x="2280" y="1054"/>
                  </a:lnTo>
                  <a:lnTo>
                    <a:pt x="2353" y="1275"/>
                  </a:lnTo>
                  <a:cubicBezTo>
                    <a:pt x="2402" y="1397"/>
                    <a:pt x="2476" y="1642"/>
                    <a:pt x="2329" y="1814"/>
                  </a:cubicBezTo>
                  <a:cubicBezTo>
                    <a:pt x="2231" y="1937"/>
                    <a:pt x="2084" y="1986"/>
                    <a:pt x="1986" y="2010"/>
                  </a:cubicBezTo>
                  <a:cubicBezTo>
                    <a:pt x="1942" y="2017"/>
                    <a:pt x="1898" y="2021"/>
                    <a:pt x="1852" y="2021"/>
                  </a:cubicBezTo>
                  <a:cubicBezTo>
                    <a:pt x="1591" y="2021"/>
                    <a:pt x="1301" y="1904"/>
                    <a:pt x="1030" y="1716"/>
                  </a:cubicBezTo>
                  <a:cubicBezTo>
                    <a:pt x="736" y="1495"/>
                    <a:pt x="540" y="1177"/>
                    <a:pt x="491" y="907"/>
                  </a:cubicBezTo>
                  <a:cubicBezTo>
                    <a:pt x="466" y="785"/>
                    <a:pt x="466" y="638"/>
                    <a:pt x="564" y="515"/>
                  </a:cubicBezTo>
                  <a:cubicBezTo>
                    <a:pt x="638" y="441"/>
                    <a:pt x="736" y="368"/>
                    <a:pt x="858" y="343"/>
                  </a:cubicBezTo>
                  <a:lnTo>
                    <a:pt x="1054" y="294"/>
                  </a:lnTo>
                  <a:lnTo>
                    <a:pt x="540"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335455" y="814474"/>
              <a:ext cx="18071" cy="19837"/>
            </a:xfrm>
            <a:custGeom>
              <a:avLst/>
              <a:gdLst/>
              <a:ahLst/>
              <a:cxnLst/>
              <a:rect l="l" t="t" r="r" b="b"/>
              <a:pathLst>
                <a:path w="2231" h="2449" extrusionOk="0">
                  <a:moveTo>
                    <a:pt x="731" y="1"/>
                  </a:moveTo>
                  <a:cubicBezTo>
                    <a:pt x="555" y="1"/>
                    <a:pt x="388" y="53"/>
                    <a:pt x="246" y="163"/>
                  </a:cubicBezTo>
                  <a:cubicBezTo>
                    <a:pt x="147" y="237"/>
                    <a:pt x="74" y="335"/>
                    <a:pt x="0" y="458"/>
                  </a:cubicBezTo>
                  <a:lnTo>
                    <a:pt x="221" y="776"/>
                  </a:lnTo>
                  <a:lnTo>
                    <a:pt x="956" y="2026"/>
                  </a:lnTo>
                  <a:lnTo>
                    <a:pt x="1226" y="2443"/>
                  </a:lnTo>
                  <a:cubicBezTo>
                    <a:pt x="1259" y="2447"/>
                    <a:pt x="1291" y="2449"/>
                    <a:pt x="1324" y="2449"/>
                  </a:cubicBezTo>
                  <a:cubicBezTo>
                    <a:pt x="1486" y="2449"/>
                    <a:pt x="1643" y="2398"/>
                    <a:pt x="1765" y="2296"/>
                  </a:cubicBezTo>
                  <a:cubicBezTo>
                    <a:pt x="2206" y="1977"/>
                    <a:pt x="2231" y="1217"/>
                    <a:pt x="1790" y="629"/>
                  </a:cubicBezTo>
                  <a:cubicBezTo>
                    <a:pt x="1507" y="231"/>
                    <a:pt x="1101"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334661" y="812465"/>
              <a:ext cx="20258" cy="22745"/>
            </a:xfrm>
            <a:custGeom>
              <a:avLst/>
              <a:gdLst/>
              <a:ahLst/>
              <a:cxnLst/>
              <a:rect l="l" t="t" r="r" b="b"/>
              <a:pathLst>
                <a:path w="2501" h="2808" extrusionOk="0">
                  <a:moveTo>
                    <a:pt x="784" y="1"/>
                  </a:moveTo>
                  <a:cubicBezTo>
                    <a:pt x="592" y="1"/>
                    <a:pt x="417" y="56"/>
                    <a:pt x="270" y="166"/>
                  </a:cubicBezTo>
                  <a:cubicBezTo>
                    <a:pt x="147" y="264"/>
                    <a:pt x="49" y="387"/>
                    <a:pt x="0" y="510"/>
                  </a:cubicBezTo>
                  <a:lnTo>
                    <a:pt x="294" y="1024"/>
                  </a:lnTo>
                  <a:lnTo>
                    <a:pt x="344" y="828"/>
                  </a:lnTo>
                  <a:cubicBezTo>
                    <a:pt x="368" y="706"/>
                    <a:pt x="442" y="583"/>
                    <a:pt x="515" y="534"/>
                  </a:cubicBezTo>
                  <a:cubicBezTo>
                    <a:pt x="597" y="469"/>
                    <a:pt x="700" y="447"/>
                    <a:pt x="789" y="447"/>
                  </a:cubicBezTo>
                  <a:cubicBezTo>
                    <a:pt x="834" y="447"/>
                    <a:pt x="875" y="452"/>
                    <a:pt x="907" y="461"/>
                  </a:cubicBezTo>
                  <a:cubicBezTo>
                    <a:pt x="1201" y="485"/>
                    <a:pt x="1495" y="706"/>
                    <a:pt x="1716" y="1000"/>
                  </a:cubicBezTo>
                  <a:cubicBezTo>
                    <a:pt x="1937" y="1318"/>
                    <a:pt x="2059" y="1661"/>
                    <a:pt x="2010" y="1956"/>
                  </a:cubicBezTo>
                  <a:cubicBezTo>
                    <a:pt x="1986" y="2054"/>
                    <a:pt x="1937" y="2201"/>
                    <a:pt x="1814" y="2299"/>
                  </a:cubicBezTo>
                  <a:cubicBezTo>
                    <a:pt x="1734" y="2356"/>
                    <a:pt x="1638" y="2376"/>
                    <a:pt x="1546" y="2376"/>
                  </a:cubicBezTo>
                  <a:cubicBezTo>
                    <a:pt x="1441" y="2376"/>
                    <a:pt x="1340" y="2349"/>
                    <a:pt x="1275" y="2323"/>
                  </a:cubicBezTo>
                  <a:lnTo>
                    <a:pt x="1054" y="2250"/>
                  </a:lnTo>
                  <a:lnTo>
                    <a:pt x="1054" y="2274"/>
                  </a:lnTo>
                  <a:lnTo>
                    <a:pt x="1373" y="2789"/>
                  </a:lnTo>
                  <a:cubicBezTo>
                    <a:pt x="1440" y="2801"/>
                    <a:pt x="1506" y="2807"/>
                    <a:pt x="1570" y="2807"/>
                  </a:cubicBezTo>
                  <a:cubicBezTo>
                    <a:pt x="1762" y="2807"/>
                    <a:pt x="1937" y="2752"/>
                    <a:pt x="2084" y="2642"/>
                  </a:cubicBezTo>
                  <a:cubicBezTo>
                    <a:pt x="2108" y="2617"/>
                    <a:pt x="2157" y="2593"/>
                    <a:pt x="2182" y="2568"/>
                  </a:cubicBezTo>
                  <a:cubicBezTo>
                    <a:pt x="2329" y="2421"/>
                    <a:pt x="2402" y="2250"/>
                    <a:pt x="2451" y="2029"/>
                  </a:cubicBezTo>
                  <a:cubicBezTo>
                    <a:pt x="2500" y="1612"/>
                    <a:pt x="2353" y="1147"/>
                    <a:pt x="2084" y="755"/>
                  </a:cubicBezTo>
                  <a:cubicBezTo>
                    <a:pt x="1790" y="362"/>
                    <a:pt x="1373" y="68"/>
                    <a:pt x="981" y="19"/>
                  </a:cubicBezTo>
                  <a:cubicBezTo>
                    <a:pt x="913" y="7"/>
                    <a:pt x="847" y="1"/>
                    <a:pt x="784"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3"/>
          <p:cNvGrpSpPr/>
          <p:nvPr/>
        </p:nvGrpSpPr>
        <p:grpSpPr>
          <a:xfrm>
            <a:off x="1513877" y="2308393"/>
            <a:ext cx="610929" cy="610668"/>
            <a:chOff x="-821331" y="1085978"/>
            <a:chExt cx="590612" cy="590417"/>
          </a:xfrm>
        </p:grpSpPr>
        <p:sp>
          <p:nvSpPr>
            <p:cNvPr id="1600" name="Google Shape;1600;p43"/>
            <p:cNvSpPr/>
            <p:nvPr/>
          </p:nvSpPr>
          <p:spPr>
            <a:xfrm>
              <a:off x="-821331" y="1085978"/>
              <a:ext cx="590612" cy="590417"/>
            </a:xfrm>
            <a:custGeom>
              <a:avLst/>
              <a:gdLst/>
              <a:ahLst/>
              <a:cxnLst/>
              <a:rect l="l" t="t" r="r" b="b"/>
              <a:pathLst>
                <a:path w="72915" h="72891" extrusionOk="0">
                  <a:moveTo>
                    <a:pt x="36445" y="1"/>
                  </a:moveTo>
                  <a:cubicBezTo>
                    <a:pt x="16324" y="1"/>
                    <a:pt x="1" y="16299"/>
                    <a:pt x="1" y="36445"/>
                  </a:cubicBezTo>
                  <a:cubicBezTo>
                    <a:pt x="1" y="46273"/>
                    <a:pt x="3898" y="55195"/>
                    <a:pt x="10221" y="61739"/>
                  </a:cubicBezTo>
                  <a:cubicBezTo>
                    <a:pt x="10809" y="62351"/>
                    <a:pt x="11397" y="62939"/>
                    <a:pt x="12010" y="63479"/>
                  </a:cubicBezTo>
                  <a:lnTo>
                    <a:pt x="12035" y="63479"/>
                  </a:lnTo>
                  <a:cubicBezTo>
                    <a:pt x="14706" y="65905"/>
                    <a:pt x="17745" y="67939"/>
                    <a:pt x="21054" y="69483"/>
                  </a:cubicBezTo>
                  <a:cubicBezTo>
                    <a:pt x="25735" y="71665"/>
                    <a:pt x="30955" y="72890"/>
                    <a:pt x="36445" y="72890"/>
                  </a:cubicBezTo>
                  <a:cubicBezTo>
                    <a:pt x="41078" y="72890"/>
                    <a:pt x="45514" y="72032"/>
                    <a:pt x="49607" y="70439"/>
                  </a:cubicBezTo>
                  <a:cubicBezTo>
                    <a:pt x="50832" y="69973"/>
                    <a:pt x="52033" y="69434"/>
                    <a:pt x="53185" y="68822"/>
                  </a:cubicBezTo>
                  <a:lnTo>
                    <a:pt x="53209" y="68822"/>
                  </a:lnTo>
                  <a:cubicBezTo>
                    <a:pt x="55366" y="67694"/>
                    <a:pt x="57425" y="66346"/>
                    <a:pt x="59312" y="64827"/>
                  </a:cubicBezTo>
                  <a:cubicBezTo>
                    <a:pt x="60488" y="63871"/>
                    <a:pt x="61616" y="62841"/>
                    <a:pt x="62694" y="61739"/>
                  </a:cubicBezTo>
                  <a:cubicBezTo>
                    <a:pt x="69018" y="55195"/>
                    <a:pt x="72914" y="46273"/>
                    <a:pt x="72914" y="36445"/>
                  </a:cubicBezTo>
                  <a:cubicBezTo>
                    <a:pt x="72914" y="16299"/>
                    <a:pt x="56592" y="1"/>
                    <a:pt x="36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374656" y="1257107"/>
              <a:ext cx="123484" cy="123484"/>
            </a:xfrm>
            <a:custGeom>
              <a:avLst/>
              <a:gdLst/>
              <a:ahLst/>
              <a:cxnLst/>
              <a:rect l="l" t="t" r="r" b="b"/>
              <a:pathLst>
                <a:path w="15245" h="15245" extrusionOk="0">
                  <a:moveTo>
                    <a:pt x="7623" y="0"/>
                  </a:moveTo>
                  <a:lnTo>
                    <a:pt x="6863" y="6863"/>
                  </a:lnTo>
                  <a:lnTo>
                    <a:pt x="1" y="7623"/>
                  </a:lnTo>
                  <a:lnTo>
                    <a:pt x="6863" y="8382"/>
                  </a:lnTo>
                  <a:lnTo>
                    <a:pt x="7623" y="15245"/>
                  </a:lnTo>
                  <a:lnTo>
                    <a:pt x="8383" y="8382"/>
                  </a:lnTo>
                  <a:lnTo>
                    <a:pt x="15245" y="7623"/>
                  </a:lnTo>
                  <a:lnTo>
                    <a:pt x="8383" y="6863"/>
                  </a:lnTo>
                  <a:lnTo>
                    <a:pt x="76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73290" y="1212638"/>
              <a:ext cx="494327" cy="463757"/>
            </a:xfrm>
            <a:custGeom>
              <a:avLst/>
              <a:gdLst/>
              <a:ahLst/>
              <a:cxnLst/>
              <a:rect l="l" t="t" r="r" b="b"/>
              <a:pathLst>
                <a:path w="61028" h="57254" extrusionOk="0">
                  <a:moveTo>
                    <a:pt x="30514" y="1"/>
                  </a:moveTo>
                  <a:cubicBezTo>
                    <a:pt x="16961" y="1"/>
                    <a:pt x="5466" y="8848"/>
                    <a:pt x="1496" y="21103"/>
                  </a:cubicBezTo>
                  <a:cubicBezTo>
                    <a:pt x="932" y="22843"/>
                    <a:pt x="516" y="24656"/>
                    <a:pt x="271" y="26519"/>
                  </a:cubicBezTo>
                  <a:cubicBezTo>
                    <a:pt x="99" y="27818"/>
                    <a:pt x="1" y="29166"/>
                    <a:pt x="1" y="30514"/>
                  </a:cubicBezTo>
                  <a:cubicBezTo>
                    <a:pt x="1" y="30906"/>
                    <a:pt x="25" y="31298"/>
                    <a:pt x="25" y="31666"/>
                  </a:cubicBezTo>
                  <a:cubicBezTo>
                    <a:pt x="25" y="31715"/>
                    <a:pt x="25" y="31764"/>
                    <a:pt x="50" y="31788"/>
                  </a:cubicBezTo>
                  <a:cubicBezTo>
                    <a:pt x="148" y="34288"/>
                    <a:pt x="540" y="36715"/>
                    <a:pt x="1202" y="39018"/>
                  </a:cubicBezTo>
                  <a:cubicBezTo>
                    <a:pt x="1937" y="41518"/>
                    <a:pt x="2991" y="43920"/>
                    <a:pt x="4290" y="46102"/>
                  </a:cubicBezTo>
                  <a:cubicBezTo>
                    <a:pt x="10932" y="52988"/>
                    <a:pt x="20221" y="57253"/>
                    <a:pt x="30514" y="57253"/>
                  </a:cubicBezTo>
                  <a:cubicBezTo>
                    <a:pt x="40833" y="57253"/>
                    <a:pt x="50121" y="52988"/>
                    <a:pt x="56763" y="46102"/>
                  </a:cubicBezTo>
                  <a:cubicBezTo>
                    <a:pt x="59484" y="41543"/>
                    <a:pt x="61028" y="36224"/>
                    <a:pt x="61028" y="30514"/>
                  </a:cubicBezTo>
                  <a:cubicBezTo>
                    <a:pt x="61028" y="29338"/>
                    <a:pt x="60979" y="28186"/>
                    <a:pt x="60832" y="27058"/>
                  </a:cubicBezTo>
                  <a:cubicBezTo>
                    <a:pt x="59729" y="17206"/>
                    <a:pt x="53920" y="8775"/>
                    <a:pt x="45734" y="4044"/>
                  </a:cubicBezTo>
                  <a:cubicBezTo>
                    <a:pt x="42597" y="2255"/>
                    <a:pt x="39141" y="1005"/>
                    <a:pt x="35441" y="393"/>
                  </a:cubicBezTo>
                  <a:cubicBezTo>
                    <a:pt x="33848" y="148"/>
                    <a:pt x="32205" y="1"/>
                    <a:pt x="30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73290" y="1255916"/>
              <a:ext cx="432394" cy="420479"/>
            </a:xfrm>
            <a:custGeom>
              <a:avLst/>
              <a:gdLst/>
              <a:ahLst/>
              <a:cxnLst/>
              <a:rect l="l" t="t" r="r" b="b"/>
              <a:pathLst>
                <a:path w="53382" h="51911" extrusionOk="0">
                  <a:moveTo>
                    <a:pt x="13285" y="0"/>
                  </a:moveTo>
                  <a:cubicBezTo>
                    <a:pt x="7795" y="3775"/>
                    <a:pt x="3579" y="9289"/>
                    <a:pt x="1496" y="15760"/>
                  </a:cubicBezTo>
                  <a:cubicBezTo>
                    <a:pt x="932" y="17500"/>
                    <a:pt x="516" y="19313"/>
                    <a:pt x="271" y="21176"/>
                  </a:cubicBezTo>
                  <a:cubicBezTo>
                    <a:pt x="99" y="22475"/>
                    <a:pt x="1" y="23823"/>
                    <a:pt x="1" y="25171"/>
                  </a:cubicBezTo>
                  <a:cubicBezTo>
                    <a:pt x="1" y="25563"/>
                    <a:pt x="25" y="25955"/>
                    <a:pt x="25" y="26323"/>
                  </a:cubicBezTo>
                  <a:cubicBezTo>
                    <a:pt x="222" y="31592"/>
                    <a:pt x="1766" y="36519"/>
                    <a:pt x="4290" y="40759"/>
                  </a:cubicBezTo>
                  <a:cubicBezTo>
                    <a:pt x="10932" y="47645"/>
                    <a:pt x="20221" y="51910"/>
                    <a:pt x="30514" y="51910"/>
                  </a:cubicBezTo>
                  <a:cubicBezTo>
                    <a:pt x="39190" y="51910"/>
                    <a:pt x="47131" y="48895"/>
                    <a:pt x="53381" y="43847"/>
                  </a:cubicBezTo>
                  <a:lnTo>
                    <a:pt x="53381" y="43847"/>
                  </a:lnTo>
                  <a:cubicBezTo>
                    <a:pt x="48969" y="46322"/>
                    <a:pt x="43872" y="47744"/>
                    <a:pt x="38480" y="47744"/>
                  </a:cubicBezTo>
                  <a:cubicBezTo>
                    <a:pt x="32941" y="47744"/>
                    <a:pt x="27745" y="46273"/>
                    <a:pt x="23284" y="43700"/>
                  </a:cubicBezTo>
                  <a:cubicBezTo>
                    <a:pt x="19804" y="41714"/>
                    <a:pt x="16765" y="39043"/>
                    <a:pt x="14339" y="35906"/>
                  </a:cubicBezTo>
                  <a:cubicBezTo>
                    <a:pt x="10564" y="31029"/>
                    <a:pt x="8236" y="24975"/>
                    <a:pt x="7966" y="18382"/>
                  </a:cubicBezTo>
                  <a:cubicBezTo>
                    <a:pt x="7966" y="18014"/>
                    <a:pt x="7966" y="17622"/>
                    <a:pt x="7966" y="17230"/>
                  </a:cubicBezTo>
                  <a:cubicBezTo>
                    <a:pt x="7966" y="15882"/>
                    <a:pt x="8040" y="14534"/>
                    <a:pt x="8211" y="13235"/>
                  </a:cubicBezTo>
                  <a:cubicBezTo>
                    <a:pt x="8456" y="11373"/>
                    <a:pt x="8873" y="9559"/>
                    <a:pt x="9437" y="7819"/>
                  </a:cubicBezTo>
                  <a:cubicBezTo>
                    <a:pt x="10344" y="5000"/>
                    <a:pt x="11643" y="2378"/>
                    <a:pt x="13285"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71103" y="1212638"/>
              <a:ext cx="284885" cy="214812"/>
            </a:xfrm>
            <a:custGeom>
              <a:avLst/>
              <a:gdLst/>
              <a:ahLst/>
              <a:cxnLst/>
              <a:rect l="l" t="t" r="r" b="b"/>
              <a:pathLst>
                <a:path w="35171" h="26520" extrusionOk="0">
                  <a:moveTo>
                    <a:pt x="30244" y="1"/>
                  </a:moveTo>
                  <a:cubicBezTo>
                    <a:pt x="23848" y="1"/>
                    <a:pt x="17916" y="1961"/>
                    <a:pt x="13015" y="5343"/>
                  </a:cubicBezTo>
                  <a:cubicBezTo>
                    <a:pt x="7525" y="9118"/>
                    <a:pt x="3309" y="14632"/>
                    <a:pt x="1226" y="21103"/>
                  </a:cubicBezTo>
                  <a:cubicBezTo>
                    <a:pt x="662" y="22843"/>
                    <a:pt x="246" y="24656"/>
                    <a:pt x="1" y="26519"/>
                  </a:cubicBezTo>
                  <a:cubicBezTo>
                    <a:pt x="589" y="26323"/>
                    <a:pt x="1201" y="26078"/>
                    <a:pt x="1814" y="25784"/>
                  </a:cubicBezTo>
                  <a:cubicBezTo>
                    <a:pt x="4118" y="24632"/>
                    <a:pt x="6250" y="22671"/>
                    <a:pt x="6887" y="20416"/>
                  </a:cubicBezTo>
                  <a:cubicBezTo>
                    <a:pt x="7108" y="19632"/>
                    <a:pt x="7476" y="19166"/>
                    <a:pt x="7917" y="18897"/>
                  </a:cubicBezTo>
                  <a:cubicBezTo>
                    <a:pt x="9044" y="18162"/>
                    <a:pt x="10613" y="18774"/>
                    <a:pt x="11177" y="18211"/>
                  </a:cubicBezTo>
                  <a:cubicBezTo>
                    <a:pt x="11961" y="17426"/>
                    <a:pt x="11029" y="15613"/>
                    <a:pt x="12157" y="15613"/>
                  </a:cubicBezTo>
                  <a:cubicBezTo>
                    <a:pt x="12981" y="15613"/>
                    <a:pt x="13545" y="16502"/>
                    <a:pt x="14217" y="16502"/>
                  </a:cubicBezTo>
                  <a:cubicBezTo>
                    <a:pt x="14445" y="16502"/>
                    <a:pt x="14684" y="16400"/>
                    <a:pt x="14951" y="16127"/>
                  </a:cubicBezTo>
                  <a:cubicBezTo>
                    <a:pt x="16029" y="15049"/>
                    <a:pt x="15343" y="14730"/>
                    <a:pt x="14583" y="12353"/>
                  </a:cubicBezTo>
                  <a:cubicBezTo>
                    <a:pt x="13848" y="10000"/>
                    <a:pt x="17843" y="10882"/>
                    <a:pt x="16372" y="9387"/>
                  </a:cubicBezTo>
                  <a:cubicBezTo>
                    <a:pt x="14877" y="7917"/>
                    <a:pt x="16372" y="7476"/>
                    <a:pt x="18358" y="6667"/>
                  </a:cubicBezTo>
                  <a:cubicBezTo>
                    <a:pt x="18728" y="6513"/>
                    <a:pt x="18991" y="6444"/>
                    <a:pt x="19172" y="6444"/>
                  </a:cubicBezTo>
                  <a:cubicBezTo>
                    <a:pt x="19973" y="6444"/>
                    <a:pt x="19191" y="7801"/>
                    <a:pt x="19191" y="9240"/>
                  </a:cubicBezTo>
                  <a:cubicBezTo>
                    <a:pt x="19191" y="10225"/>
                    <a:pt x="19680" y="10623"/>
                    <a:pt x="20280" y="10623"/>
                  </a:cubicBezTo>
                  <a:cubicBezTo>
                    <a:pt x="20770" y="10623"/>
                    <a:pt x="21334" y="10357"/>
                    <a:pt x="21764" y="9927"/>
                  </a:cubicBezTo>
                  <a:cubicBezTo>
                    <a:pt x="22720" y="8946"/>
                    <a:pt x="23039" y="8652"/>
                    <a:pt x="27034" y="7917"/>
                  </a:cubicBezTo>
                  <a:cubicBezTo>
                    <a:pt x="31029" y="7182"/>
                    <a:pt x="33823" y="2746"/>
                    <a:pt x="33823" y="2746"/>
                  </a:cubicBezTo>
                  <a:lnTo>
                    <a:pt x="35171" y="393"/>
                  </a:lnTo>
                  <a:cubicBezTo>
                    <a:pt x="33578" y="148"/>
                    <a:pt x="31935" y="1"/>
                    <a:pt x="30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73290" y="1380389"/>
              <a:ext cx="161806" cy="268410"/>
            </a:xfrm>
            <a:custGeom>
              <a:avLst/>
              <a:gdLst/>
              <a:ahLst/>
              <a:cxnLst/>
              <a:rect l="l" t="t" r="r" b="b"/>
              <a:pathLst>
                <a:path w="19976" h="33137" extrusionOk="0">
                  <a:moveTo>
                    <a:pt x="2427" y="0"/>
                  </a:moveTo>
                  <a:cubicBezTo>
                    <a:pt x="2427" y="0"/>
                    <a:pt x="2060" y="147"/>
                    <a:pt x="1496" y="393"/>
                  </a:cubicBezTo>
                  <a:cubicBezTo>
                    <a:pt x="932" y="2133"/>
                    <a:pt x="516" y="3946"/>
                    <a:pt x="271" y="5809"/>
                  </a:cubicBezTo>
                  <a:cubicBezTo>
                    <a:pt x="99" y="7108"/>
                    <a:pt x="1" y="8456"/>
                    <a:pt x="1" y="9804"/>
                  </a:cubicBezTo>
                  <a:cubicBezTo>
                    <a:pt x="1" y="10196"/>
                    <a:pt x="25" y="10588"/>
                    <a:pt x="25" y="10956"/>
                  </a:cubicBezTo>
                  <a:cubicBezTo>
                    <a:pt x="2084" y="14779"/>
                    <a:pt x="2550" y="19460"/>
                    <a:pt x="3089" y="21985"/>
                  </a:cubicBezTo>
                  <a:cubicBezTo>
                    <a:pt x="3628" y="24509"/>
                    <a:pt x="5270" y="24485"/>
                    <a:pt x="6079" y="27132"/>
                  </a:cubicBezTo>
                  <a:lnTo>
                    <a:pt x="6104" y="27132"/>
                  </a:lnTo>
                  <a:cubicBezTo>
                    <a:pt x="8775" y="29558"/>
                    <a:pt x="11814" y="31592"/>
                    <a:pt x="15123" y="33136"/>
                  </a:cubicBezTo>
                  <a:cubicBezTo>
                    <a:pt x="15098" y="32720"/>
                    <a:pt x="15147" y="32278"/>
                    <a:pt x="15368" y="31837"/>
                  </a:cubicBezTo>
                  <a:cubicBezTo>
                    <a:pt x="16201" y="30146"/>
                    <a:pt x="17623" y="30440"/>
                    <a:pt x="18750" y="29313"/>
                  </a:cubicBezTo>
                  <a:cubicBezTo>
                    <a:pt x="19730" y="28333"/>
                    <a:pt x="18995" y="26421"/>
                    <a:pt x="18799" y="25171"/>
                  </a:cubicBezTo>
                  <a:cubicBezTo>
                    <a:pt x="18775" y="24999"/>
                    <a:pt x="18750" y="24828"/>
                    <a:pt x="18750" y="24681"/>
                  </a:cubicBezTo>
                  <a:cubicBezTo>
                    <a:pt x="18750" y="23553"/>
                    <a:pt x="19976" y="23480"/>
                    <a:pt x="19976" y="21838"/>
                  </a:cubicBezTo>
                  <a:cubicBezTo>
                    <a:pt x="19976" y="20220"/>
                    <a:pt x="15417" y="18921"/>
                    <a:pt x="14044" y="18210"/>
                  </a:cubicBezTo>
                  <a:cubicBezTo>
                    <a:pt x="12672" y="17500"/>
                    <a:pt x="13187" y="16691"/>
                    <a:pt x="12206" y="15686"/>
                  </a:cubicBezTo>
                  <a:cubicBezTo>
                    <a:pt x="11888" y="15392"/>
                    <a:pt x="11324" y="14951"/>
                    <a:pt x="10687" y="14461"/>
                  </a:cubicBezTo>
                  <a:cubicBezTo>
                    <a:pt x="9192" y="13382"/>
                    <a:pt x="7207" y="12108"/>
                    <a:pt x="6275" y="11691"/>
                  </a:cubicBezTo>
                  <a:cubicBezTo>
                    <a:pt x="5996" y="11567"/>
                    <a:pt x="5728" y="11523"/>
                    <a:pt x="5474" y="11523"/>
                  </a:cubicBezTo>
                  <a:cubicBezTo>
                    <a:pt x="4831" y="11523"/>
                    <a:pt x="4268" y="11805"/>
                    <a:pt x="3791" y="11805"/>
                  </a:cubicBezTo>
                  <a:cubicBezTo>
                    <a:pt x="3561" y="11805"/>
                    <a:pt x="3351" y="11739"/>
                    <a:pt x="3163" y="11544"/>
                  </a:cubicBezTo>
                  <a:cubicBezTo>
                    <a:pt x="1398" y="9779"/>
                    <a:pt x="1692" y="6863"/>
                    <a:pt x="2084" y="5074"/>
                  </a:cubicBezTo>
                  <a:cubicBezTo>
                    <a:pt x="2280" y="4167"/>
                    <a:pt x="2501" y="3554"/>
                    <a:pt x="2501" y="3554"/>
                  </a:cubicBezTo>
                  <a:lnTo>
                    <a:pt x="2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553917" y="1245394"/>
              <a:ext cx="273367" cy="411148"/>
            </a:xfrm>
            <a:custGeom>
              <a:avLst/>
              <a:gdLst/>
              <a:ahLst/>
              <a:cxnLst/>
              <a:rect l="l" t="t" r="r" b="b"/>
              <a:pathLst>
                <a:path w="33749" h="50759" extrusionOk="0">
                  <a:moveTo>
                    <a:pt x="18651" y="0"/>
                  </a:moveTo>
                  <a:lnTo>
                    <a:pt x="17671" y="834"/>
                  </a:lnTo>
                  <a:cubicBezTo>
                    <a:pt x="17671" y="834"/>
                    <a:pt x="15171" y="3358"/>
                    <a:pt x="13676" y="3873"/>
                  </a:cubicBezTo>
                  <a:cubicBezTo>
                    <a:pt x="12205" y="4388"/>
                    <a:pt x="10196" y="5343"/>
                    <a:pt x="10196" y="6397"/>
                  </a:cubicBezTo>
                  <a:cubicBezTo>
                    <a:pt x="10196" y="7427"/>
                    <a:pt x="10784" y="8456"/>
                    <a:pt x="10196" y="9044"/>
                  </a:cubicBezTo>
                  <a:cubicBezTo>
                    <a:pt x="9608" y="9632"/>
                    <a:pt x="6789" y="9191"/>
                    <a:pt x="5833" y="10172"/>
                  </a:cubicBezTo>
                  <a:cubicBezTo>
                    <a:pt x="4877" y="11127"/>
                    <a:pt x="2574" y="14387"/>
                    <a:pt x="5466" y="16225"/>
                  </a:cubicBezTo>
                  <a:cubicBezTo>
                    <a:pt x="5466" y="16225"/>
                    <a:pt x="4828" y="18039"/>
                    <a:pt x="2574" y="19706"/>
                  </a:cubicBezTo>
                  <a:cubicBezTo>
                    <a:pt x="319" y="21372"/>
                    <a:pt x="0" y="27401"/>
                    <a:pt x="1103" y="29190"/>
                  </a:cubicBezTo>
                  <a:cubicBezTo>
                    <a:pt x="2206" y="30955"/>
                    <a:pt x="4510" y="33406"/>
                    <a:pt x="6274" y="33406"/>
                  </a:cubicBezTo>
                  <a:cubicBezTo>
                    <a:pt x="7773" y="33406"/>
                    <a:pt x="9976" y="31945"/>
                    <a:pt x="11142" y="31945"/>
                  </a:cubicBezTo>
                  <a:cubicBezTo>
                    <a:pt x="11368" y="31945"/>
                    <a:pt x="11555" y="32000"/>
                    <a:pt x="11691" y="32131"/>
                  </a:cubicBezTo>
                  <a:cubicBezTo>
                    <a:pt x="12500" y="32965"/>
                    <a:pt x="13382" y="33774"/>
                    <a:pt x="13382" y="35318"/>
                  </a:cubicBezTo>
                  <a:cubicBezTo>
                    <a:pt x="13382" y="36886"/>
                    <a:pt x="14926" y="37327"/>
                    <a:pt x="14926" y="38945"/>
                  </a:cubicBezTo>
                  <a:cubicBezTo>
                    <a:pt x="14926" y="40587"/>
                    <a:pt x="13970" y="41028"/>
                    <a:pt x="13970" y="42866"/>
                  </a:cubicBezTo>
                  <a:cubicBezTo>
                    <a:pt x="13970" y="44141"/>
                    <a:pt x="14656" y="46861"/>
                    <a:pt x="15392" y="48773"/>
                  </a:cubicBezTo>
                  <a:cubicBezTo>
                    <a:pt x="15735" y="49631"/>
                    <a:pt x="16102" y="50317"/>
                    <a:pt x="16421" y="50636"/>
                  </a:cubicBezTo>
                  <a:cubicBezTo>
                    <a:pt x="16470" y="50685"/>
                    <a:pt x="16519" y="50734"/>
                    <a:pt x="16593" y="50758"/>
                  </a:cubicBezTo>
                  <a:cubicBezTo>
                    <a:pt x="17818" y="50292"/>
                    <a:pt x="19019" y="49753"/>
                    <a:pt x="20171" y="49141"/>
                  </a:cubicBezTo>
                  <a:lnTo>
                    <a:pt x="20195" y="49141"/>
                  </a:lnTo>
                  <a:cubicBezTo>
                    <a:pt x="20931" y="48528"/>
                    <a:pt x="21666" y="47793"/>
                    <a:pt x="22303" y="47033"/>
                  </a:cubicBezTo>
                  <a:cubicBezTo>
                    <a:pt x="22524" y="46739"/>
                    <a:pt x="22769" y="46445"/>
                    <a:pt x="22965" y="46175"/>
                  </a:cubicBezTo>
                  <a:cubicBezTo>
                    <a:pt x="24852" y="43528"/>
                    <a:pt x="26641" y="40808"/>
                    <a:pt x="26641" y="38430"/>
                  </a:cubicBezTo>
                  <a:cubicBezTo>
                    <a:pt x="26641" y="36053"/>
                    <a:pt x="27376" y="34729"/>
                    <a:pt x="28920" y="33185"/>
                  </a:cubicBezTo>
                  <a:cubicBezTo>
                    <a:pt x="30489" y="31617"/>
                    <a:pt x="30268" y="28823"/>
                    <a:pt x="29729" y="27548"/>
                  </a:cubicBezTo>
                  <a:cubicBezTo>
                    <a:pt x="29215" y="26298"/>
                    <a:pt x="31151" y="26813"/>
                    <a:pt x="31592" y="25784"/>
                  </a:cubicBezTo>
                  <a:cubicBezTo>
                    <a:pt x="31960" y="24901"/>
                    <a:pt x="33332" y="23455"/>
                    <a:pt x="33749" y="23014"/>
                  </a:cubicBezTo>
                  <a:cubicBezTo>
                    <a:pt x="32646" y="13162"/>
                    <a:pt x="26837" y="4731"/>
                    <a:pt x="18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73290" y="1255916"/>
              <a:ext cx="159821" cy="392882"/>
            </a:xfrm>
            <a:custGeom>
              <a:avLst/>
              <a:gdLst/>
              <a:ahLst/>
              <a:cxnLst/>
              <a:rect l="l" t="t" r="r" b="b"/>
              <a:pathLst>
                <a:path w="19731" h="48504" extrusionOk="0">
                  <a:moveTo>
                    <a:pt x="13285" y="0"/>
                  </a:moveTo>
                  <a:cubicBezTo>
                    <a:pt x="7795" y="3775"/>
                    <a:pt x="3579" y="9289"/>
                    <a:pt x="1496" y="15760"/>
                  </a:cubicBezTo>
                  <a:cubicBezTo>
                    <a:pt x="932" y="17500"/>
                    <a:pt x="516" y="19313"/>
                    <a:pt x="271" y="21176"/>
                  </a:cubicBezTo>
                  <a:cubicBezTo>
                    <a:pt x="99" y="22475"/>
                    <a:pt x="1" y="23823"/>
                    <a:pt x="1" y="25171"/>
                  </a:cubicBezTo>
                  <a:cubicBezTo>
                    <a:pt x="1" y="25563"/>
                    <a:pt x="25" y="25955"/>
                    <a:pt x="25" y="26323"/>
                  </a:cubicBezTo>
                  <a:cubicBezTo>
                    <a:pt x="2084" y="30146"/>
                    <a:pt x="2550" y="34827"/>
                    <a:pt x="3089" y="37352"/>
                  </a:cubicBezTo>
                  <a:cubicBezTo>
                    <a:pt x="3628" y="39876"/>
                    <a:pt x="5270" y="39852"/>
                    <a:pt x="6079" y="42499"/>
                  </a:cubicBezTo>
                  <a:cubicBezTo>
                    <a:pt x="8775" y="44925"/>
                    <a:pt x="11814" y="46959"/>
                    <a:pt x="15123" y="48503"/>
                  </a:cubicBezTo>
                  <a:cubicBezTo>
                    <a:pt x="15098" y="48087"/>
                    <a:pt x="15147" y="47645"/>
                    <a:pt x="15368" y="47204"/>
                  </a:cubicBezTo>
                  <a:cubicBezTo>
                    <a:pt x="16201" y="45513"/>
                    <a:pt x="17623" y="45807"/>
                    <a:pt x="18750" y="44680"/>
                  </a:cubicBezTo>
                  <a:cubicBezTo>
                    <a:pt x="19730" y="43700"/>
                    <a:pt x="18995" y="41788"/>
                    <a:pt x="18799" y="40538"/>
                  </a:cubicBezTo>
                  <a:cubicBezTo>
                    <a:pt x="17157" y="39165"/>
                    <a:pt x="15662" y="37597"/>
                    <a:pt x="14339" y="35906"/>
                  </a:cubicBezTo>
                  <a:cubicBezTo>
                    <a:pt x="12893" y="34043"/>
                    <a:pt x="11667" y="32009"/>
                    <a:pt x="10687" y="29828"/>
                  </a:cubicBezTo>
                  <a:cubicBezTo>
                    <a:pt x="9192" y="28749"/>
                    <a:pt x="7207" y="27475"/>
                    <a:pt x="6275" y="27058"/>
                  </a:cubicBezTo>
                  <a:cubicBezTo>
                    <a:pt x="5996" y="26934"/>
                    <a:pt x="5728" y="26890"/>
                    <a:pt x="5474" y="26890"/>
                  </a:cubicBezTo>
                  <a:cubicBezTo>
                    <a:pt x="4831" y="26890"/>
                    <a:pt x="4268" y="27172"/>
                    <a:pt x="3791" y="27172"/>
                  </a:cubicBezTo>
                  <a:cubicBezTo>
                    <a:pt x="3561" y="27172"/>
                    <a:pt x="3351" y="27106"/>
                    <a:pt x="3163" y="26911"/>
                  </a:cubicBezTo>
                  <a:cubicBezTo>
                    <a:pt x="1398" y="25146"/>
                    <a:pt x="1692" y="22230"/>
                    <a:pt x="2084" y="20441"/>
                  </a:cubicBezTo>
                  <a:cubicBezTo>
                    <a:pt x="4388" y="19289"/>
                    <a:pt x="6520" y="17328"/>
                    <a:pt x="7157" y="15073"/>
                  </a:cubicBezTo>
                  <a:cubicBezTo>
                    <a:pt x="7378" y="14289"/>
                    <a:pt x="7746" y="13823"/>
                    <a:pt x="8187" y="13554"/>
                  </a:cubicBezTo>
                  <a:cubicBezTo>
                    <a:pt x="8187" y="13456"/>
                    <a:pt x="8211" y="13333"/>
                    <a:pt x="8211" y="13235"/>
                  </a:cubicBezTo>
                  <a:cubicBezTo>
                    <a:pt x="8456" y="11373"/>
                    <a:pt x="8873" y="9559"/>
                    <a:pt x="9437" y="7819"/>
                  </a:cubicBezTo>
                  <a:cubicBezTo>
                    <a:pt x="10344" y="5000"/>
                    <a:pt x="11643" y="2378"/>
                    <a:pt x="13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429250" y="1626353"/>
              <a:ext cx="55995" cy="30189"/>
            </a:xfrm>
            <a:custGeom>
              <a:avLst/>
              <a:gdLst/>
              <a:ahLst/>
              <a:cxnLst/>
              <a:rect l="l" t="t" r="r" b="b"/>
              <a:pathLst>
                <a:path w="6913" h="3727" extrusionOk="0">
                  <a:moveTo>
                    <a:pt x="6912" y="1"/>
                  </a:moveTo>
                  <a:lnTo>
                    <a:pt x="6912" y="1"/>
                  </a:lnTo>
                  <a:cubicBezTo>
                    <a:pt x="4706" y="834"/>
                    <a:pt x="2402" y="1422"/>
                    <a:pt x="1" y="1741"/>
                  </a:cubicBezTo>
                  <a:cubicBezTo>
                    <a:pt x="344" y="2599"/>
                    <a:pt x="711" y="3285"/>
                    <a:pt x="1030" y="3604"/>
                  </a:cubicBezTo>
                  <a:cubicBezTo>
                    <a:pt x="1079" y="3653"/>
                    <a:pt x="1128" y="3702"/>
                    <a:pt x="1202" y="3726"/>
                  </a:cubicBezTo>
                  <a:cubicBezTo>
                    <a:pt x="2427" y="3260"/>
                    <a:pt x="3628" y="2721"/>
                    <a:pt x="4780" y="2109"/>
                  </a:cubicBezTo>
                  <a:lnTo>
                    <a:pt x="4804" y="2109"/>
                  </a:lnTo>
                  <a:cubicBezTo>
                    <a:pt x="5540" y="1496"/>
                    <a:pt x="6275" y="761"/>
                    <a:pt x="6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748074" y="1120719"/>
              <a:ext cx="123485" cy="123493"/>
            </a:xfrm>
            <a:custGeom>
              <a:avLst/>
              <a:gdLst/>
              <a:ahLst/>
              <a:cxnLst/>
              <a:rect l="l" t="t" r="r" b="b"/>
              <a:pathLst>
                <a:path w="15245" h="15246" extrusionOk="0">
                  <a:moveTo>
                    <a:pt x="7623" y="1"/>
                  </a:moveTo>
                  <a:lnTo>
                    <a:pt x="6863" y="6863"/>
                  </a:lnTo>
                  <a:lnTo>
                    <a:pt x="1" y="7623"/>
                  </a:lnTo>
                  <a:lnTo>
                    <a:pt x="6863" y="8383"/>
                  </a:lnTo>
                  <a:lnTo>
                    <a:pt x="7623" y="15245"/>
                  </a:lnTo>
                  <a:lnTo>
                    <a:pt x="8383" y="8383"/>
                  </a:lnTo>
                  <a:lnTo>
                    <a:pt x="15245" y="7623"/>
                  </a:lnTo>
                  <a:lnTo>
                    <a:pt x="8383" y="6863"/>
                  </a:lnTo>
                  <a:lnTo>
                    <a:pt x="7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495160" y="1162215"/>
              <a:ext cx="16880" cy="16880"/>
            </a:xfrm>
            <a:custGeom>
              <a:avLst/>
              <a:gdLst/>
              <a:ahLst/>
              <a:cxnLst/>
              <a:rect l="l" t="t" r="r" b="b"/>
              <a:pathLst>
                <a:path w="2084" h="2084" extrusionOk="0">
                  <a:moveTo>
                    <a:pt x="1030" y="0"/>
                  </a:moveTo>
                  <a:lnTo>
                    <a:pt x="1" y="1054"/>
                  </a:lnTo>
                  <a:lnTo>
                    <a:pt x="1030" y="2084"/>
                  </a:lnTo>
                  <a:lnTo>
                    <a:pt x="2084" y="1054"/>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380415" y="1182263"/>
              <a:ext cx="16889" cy="16880"/>
            </a:xfrm>
            <a:custGeom>
              <a:avLst/>
              <a:gdLst/>
              <a:ahLst/>
              <a:cxnLst/>
              <a:rect l="l" t="t" r="r" b="b"/>
              <a:pathLst>
                <a:path w="2085" h="2084" extrusionOk="0">
                  <a:moveTo>
                    <a:pt x="1055" y="1"/>
                  </a:moveTo>
                  <a:lnTo>
                    <a:pt x="1" y="1030"/>
                  </a:lnTo>
                  <a:lnTo>
                    <a:pt x="1055" y="2084"/>
                  </a:lnTo>
                  <a:lnTo>
                    <a:pt x="2084" y="1030"/>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263087" y="1382373"/>
              <a:ext cx="16880" cy="16880"/>
            </a:xfrm>
            <a:custGeom>
              <a:avLst/>
              <a:gdLst/>
              <a:ahLst/>
              <a:cxnLst/>
              <a:rect l="l" t="t" r="r" b="b"/>
              <a:pathLst>
                <a:path w="2084" h="2084" extrusionOk="0">
                  <a:moveTo>
                    <a:pt x="1054" y="1"/>
                  </a:moveTo>
                  <a:lnTo>
                    <a:pt x="0" y="1030"/>
                  </a:lnTo>
                  <a:lnTo>
                    <a:pt x="1054" y="2084"/>
                  </a:lnTo>
                  <a:lnTo>
                    <a:pt x="2084" y="1030"/>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87181" y="1337110"/>
              <a:ext cx="16880" cy="16880"/>
            </a:xfrm>
            <a:custGeom>
              <a:avLst/>
              <a:gdLst/>
              <a:ahLst/>
              <a:cxnLst/>
              <a:rect l="l" t="t" r="r" b="b"/>
              <a:pathLst>
                <a:path w="2084" h="2084" extrusionOk="0">
                  <a:moveTo>
                    <a:pt x="1054" y="1"/>
                  </a:moveTo>
                  <a:lnTo>
                    <a:pt x="0" y="1054"/>
                  </a:lnTo>
                  <a:lnTo>
                    <a:pt x="1054" y="2084"/>
                  </a:lnTo>
                  <a:lnTo>
                    <a:pt x="2084" y="1054"/>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548361" y="1122906"/>
              <a:ext cx="16880" cy="16880"/>
            </a:xfrm>
            <a:custGeom>
              <a:avLst/>
              <a:gdLst/>
              <a:ahLst/>
              <a:cxnLst/>
              <a:rect l="l" t="t" r="r" b="b"/>
              <a:pathLst>
                <a:path w="2084" h="2084" extrusionOk="0">
                  <a:moveTo>
                    <a:pt x="1054" y="1"/>
                  </a:moveTo>
                  <a:lnTo>
                    <a:pt x="0" y="1054"/>
                  </a:lnTo>
                  <a:lnTo>
                    <a:pt x="1054" y="2084"/>
                  </a:lnTo>
                  <a:lnTo>
                    <a:pt x="2084" y="1054"/>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3587" y="1290260"/>
              <a:ext cx="344639" cy="243721"/>
            </a:xfrm>
            <a:custGeom>
              <a:avLst/>
              <a:gdLst/>
              <a:ahLst/>
              <a:cxnLst/>
              <a:rect l="l" t="t" r="r" b="b"/>
              <a:pathLst>
                <a:path w="42548" h="30089" extrusionOk="0">
                  <a:moveTo>
                    <a:pt x="13309" y="0"/>
                  </a:moveTo>
                  <a:lnTo>
                    <a:pt x="13309" y="0"/>
                  </a:lnTo>
                  <a:cubicBezTo>
                    <a:pt x="6814" y="417"/>
                    <a:pt x="1" y="6667"/>
                    <a:pt x="295" y="14975"/>
                  </a:cubicBezTo>
                  <a:cubicBezTo>
                    <a:pt x="442" y="18774"/>
                    <a:pt x="2157" y="22352"/>
                    <a:pt x="4927" y="24999"/>
                  </a:cubicBezTo>
                  <a:cubicBezTo>
                    <a:pt x="5098" y="25171"/>
                    <a:pt x="5270" y="25343"/>
                    <a:pt x="5442" y="25490"/>
                  </a:cubicBezTo>
                  <a:cubicBezTo>
                    <a:pt x="9176" y="28845"/>
                    <a:pt x="13117" y="30089"/>
                    <a:pt x="16909" y="30089"/>
                  </a:cubicBezTo>
                  <a:cubicBezTo>
                    <a:pt x="27796" y="30089"/>
                    <a:pt x="37450" y="19828"/>
                    <a:pt x="37450" y="19828"/>
                  </a:cubicBezTo>
                  <a:lnTo>
                    <a:pt x="42548" y="11838"/>
                  </a:lnTo>
                  <a:lnTo>
                    <a:pt x="42548" y="11838"/>
                  </a:lnTo>
                  <a:lnTo>
                    <a:pt x="34558" y="16936"/>
                  </a:lnTo>
                  <a:cubicBezTo>
                    <a:pt x="29598" y="20115"/>
                    <a:pt x="25074" y="21276"/>
                    <a:pt x="21208" y="21276"/>
                  </a:cubicBezTo>
                  <a:cubicBezTo>
                    <a:pt x="13955" y="21276"/>
                    <a:pt x="9019" y="17191"/>
                    <a:pt x="7868" y="14681"/>
                  </a:cubicBezTo>
                  <a:cubicBezTo>
                    <a:pt x="7868" y="14657"/>
                    <a:pt x="7843" y="14608"/>
                    <a:pt x="7819" y="14583"/>
                  </a:cubicBezTo>
                  <a:cubicBezTo>
                    <a:pt x="6986" y="12745"/>
                    <a:pt x="6888" y="10686"/>
                    <a:pt x="7476" y="8824"/>
                  </a:cubicBezTo>
                  <a:cubicBezTo>
                    <a:pt x="7696" y="8113"/>
                    <a:pt x="8040" y="7427"/>
                    <a:pt x="8456" y="6765"/>
                  </a:cubicBezTo>
                  <a:cubicBezTo>
                    <a:pt x="9755" y="4289"/>
                    <a:pt x="11397" y="2010"/>
                    <a:pt x="1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412175" y="1317362"/>
              <a:ext cx="88347" cy="77371"/>
            </a:xfrm>
            <a:custGeom>
              <a:avLst/>
              <a:gdLst/>
              <a:ahLst/>
              <a:cxnLst/>
              <a:rect l="l" t="t" r="r" b="b"/>
              <a:pathLst>
                <a:path w="10907" h="9552" extrusionOk="0">
                  <a:moveTo>
                    <a:pt x="3158" y="0"/>
                  </a:moveTo>
                  <a:cubicBezTo>
                    <a:pt x="2429" y="0"/>
                    <a:pt x="1796" y="218"/>
                    <a:pt x="1348" y="674"/>
                  </a:cubicBezTo>
                  <a:cubicBezTo>
                    <a:pt x="0" y="1997"/>
                    <a:pt x="760" y="4938"/>
                    <a:pt x="3015" y="7193"/>
                  </a:cubicBezTo>
                  <a:cubicBezTo>
                    <a:pt x="4530" y="8708"/>
                    <a:pt x="6326" y="9552"/>
                    <a:pt x="7756" y="9552"/>
                  </a:cubicBezTo>
                  <a:cubicBezTo>
                    <a:pt x="8478" y="9552"/>
                    <a:pt x="9107" y="9337"/>
                    <a:pt x="9559" y="8884"/>
                  </a:cubicBezTo>
                  <a:cubicBezTo>
                    <a:pt x="10907" y="7536"/>
                    <a:pt x="10147" y="4595"/>
                    <a:pt x="7868" y="2340"/>
                  </a:cubicBezTo>
                  <a:cubicBezTo>
                    <a:pt x="6376" y="832"/>
                    <a:pt x="4583" y="0"/>
                    <a:pt x="3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72385" y="1358154"/>
              <a:ext cx="78424" cy="54003"/>
            </a:xfrm>
            <a:custGeom>
              <a:avLst/>
              <a:gdLst/>
              <a:ahLst/>
              <a:cxnLst/>
              <a:rect l="l" t="t" r="r" b="b"/>
              <a:pathLst>
                <a:path w="9682" h="6667" extrusionOk="0">
                  <a:moveTo>
                    <a:pt x="6618" y="0"/>
                  </a:moveTo>
                  <a:lnTo>
                    <a:pt x="1" y="5981"/>
                  </a:lnTo>
                  <a:lnTo>
                    <a:pt x="6447" y="6667"/>
                  </a:lnTo>
                  <a:lnTo>
                    <a:pt x="9682" y="123"/>
                  </a:lnTo>
                  <a:lnTo>
                    <a:pt x="66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495160" y="1411160"/>
              <a:ext cx="54205" cy="78424"/>
            </a:xfrm>
            <a:custGeom>
              <a:avLst/>
              <a:gdLst/>
              <a:ahLst/>
              <a:cxnLst/>
              <a:rect l="l" t="t" r="r" b="b"/>
              <a:pathLst>
                <a:path w="6692" h="9682" extrusionOk="0">
                  <a:moveTo>
                    <a:pt x="6569" y="0"/>
                  </a:moveTo>
                  <a:lnTo>
                    <a:pt x="1" y="3235"/>
                  </a:lnTo>
                  <a:lnTo>
                    <a:pt x="711" y="9681"/>
                  </a:lnTo>
                  <a:lnTo>
                    <a:pt x="6692" y="3039"/>
                  </a:lnTo>
                  <a:lnTo>
                    <a:pt x="65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33667" y="1301357"/>
              <a:ext cx="156038" cy="149518"/>
            </a:xfrm>
            <a:custGeom>
              <a:avLst/>
              <a:gdLst/>
              <a:ahLst/>
              <a:cxnLst/>
              <a:rect l="l" t="t" r="r" b="b"/>
              <a:pathLst>
                <a:path w="19264" h="18459" extrusionOk="0">
                  <a:moveTo>
                    <a:pt x="15980" y="0"/>
                  </a:moveTo>
                  <a:cubicBezTo>
                    <a:pt x="13418" y="0"/>
                    <a:pt x="10047" y="1517"/>
                    <a:pt x="6936" y="4194"/>
                  </a:cubicBezTo>
                  <a:cubicBezTo>
                    <a:pt x="6446" y="4586"/>
                    <a:pt x="5956" y="5027"/>
                    <a:pt x="5490" y="5517"/>
                  </a:cubicBezTo>
                  <a:cubicBezTo>
                    <a:pt x="5392" y="5591"/>
                    <a:pt x="5318" y="5689"/>
                    <a:pt x="5220" y="5787"/>
                  </a:cubicBezTo>
                  <a:cubicBezTo>
                    <a:pt x="2573" y="8507"/>
                    <a:pt x="833" y="11522"/>
                    <a:pt x="221" y="14095"/>
                  </a:cubicBezTo>
                  <a:cubicBezTo>
                    <a:pt x="123" y="14610"/>
                    <a:pt x="25" y="15100"/>
                    <a:pt x="0" y="15566"/>
                  </a:cubicBezTo>
                  <a:cubicBezTo>
                    <a:pt x="686" y="15738"/>
                    <a:pt x="1323" y="16081"/>
                    <a:pt x="1838" y="16595"/>
                  </a:cubicBezTo>
                  <a:cubicBezTo>
                    <a:pt x="2377" y="17135"/>
                    <a:pt x="2720" y="17772"/>
                    <a:pt x="2892" y="18458"/>
                  </a:cubicBezTo>
                  <a:cubicBezTo>
                    <a:pt x="3358" y="18409"/>
                    <a:pt x="3872" y="18336"/>
                    <a:pt x="4387" y="18213"/>
                  </a:cubicBezTo>
                  <a:cubicBezTo>
                    <a:pt x="6961" y="17600"/>
                    <a:pt x="9951" y="15860"/>
                    <a:pt x="12671" y="13238"/>
                  </a:cubicBezTo>
                  <a:cubicBezTo>
                    <a:pt x="12769" y="13140"/>
                    <a:pt x="12843" y="13042"/>
                    <a:pt x="12941" y="12968"/>
                  </a:cubicBezTo>
                  <a:cubicBezTo>
                    <a:pt x="13406" y="12478"/>
                    <a:pt x="13847" y="12012"/>
                    <a:pt x="14264" y="11522"/>
                  </a:cubicBezTo>
                  <a:cubicBezTo>
                    <a:pt x="17744" y="7454"/>
                    <a:pt x="19264" y="2993"/>
                    <a:pt x="18038" y="420"/>
                  </a:cubicBezTo>
                  <a:cubicBezTo>
                    <a:pt x="17444" y="137"/>
                    <a:pt x="16749" y="0"/>
                    <a:pt x="15980"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33667" y="1301357"/>
              <a:ext cx="146116" cy="129268"/>
            </a:xfrm>
            <a:custGeom>
              <a:avLst/>
              <a:gdLst/>
              <a:ahLst/>
              <a:cxnLst/>
              <a:rect l="l" t="t" r="r" b="b"/>
              <a:pathLst>
                <a:path w="18039" h="15959" extrusionOk="0">
                  <a:moveTo>
                    <a:pt x="15980" y="0"/>
                  </a:moveTo>
                  <a:cubicBezTo>
                    <a:pt x="13418" y="0"/>
                    <a:pt x="10047" y="1517"/>
                    <a:pt x="6936" y="4194"/>
                  </a:cubicBezTo>
                  <a:cubicBezTo>
                    <a:pt x="6446" y="4586"/>
                    <a:pt x="5956" y="5027"/>
                    <a:pt x="5490" y="5517"/>
                  </a:cubicBezTo>
                  <a:cubicBezTo>
                    <a:pt x="5392" y="5591"/>
                    <a:pt x="5318" y="5689"/>
                    <a:pt x="5220" y="5787"/>
                  </a:cubicBezTo>
                  <a:cubicBezTo>
                    <a:pt x="2573" y="8507"/>
                    <a:pt x="833" y="11522"/>
                    <a:pt x="221" y="14095"/>
                  </a:cubicBezTo>
                  <a:cubicBezTo>
                    <a:pt x="123" y="14610"/>
                    <a:pt x="25" y="15100"/>
                    <a:pt x="0" y="15566"/>
                  </a:cubicBezTo>
                  <a:cubicBezTo>
                    <a:pt x="343" y="15640"/>
                    <a:pt x="686" y="15787"/>
                    <a:pt x="1005" y="15958"/>
                  </a:cubicBezTo>
                  <a:cubicBezTo>
                    <a:pt x="1103" y="15738"/>
                    <a:pt x="1250" y="15492"/>
                    <a:pt x="1373" y="15247"/>
                  </a:cubicBezTo>
                  <a:cubicBezTo>
                    <a:pt x="2524" y="13213"/>
                    <a:pt x="4632" y="10566"/>
                    <a:pt x="7304" y="7870"/>
                  </a:cubicBezTo>
                  <a:cubicBezTo>
                    <a:pt x="7377" y="7772"/>
                    <a:pt x="7475" y="7674"/>
                    <a:pt x="7573" y="7576"/>
                  </a:cubicBezTo>
                  <a:cubicBezTo>
                    <a:pt x="8039" y="7110"/>
                    <a:pt x="8505" y="6669"/>
                    <a:pt x="8970" y="6228"/>
                  </a:cubicBezTo>
                  <a:cubicBezTo>
                    <a:pt x="12734" y="2725"/>
                    <a:pt x="16268" y="411"/>
                    <a:pt x="17875" y="411"/>
                  </a:cubicBezTo>
                  <a:cubicBezTo>
                    <a:pt x="17932" y="411"/>
                    <a:pt x="17986" y="414"/>
                    <a:pt x="18038" y="420"/>
                  </a:cubicBezTo>
                  <a:cubicBezTo>
                    <a:pt x="17444" y="137"/>
                    <a:pt x="16749" y="0"/>
                    <a:pt x="1598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533667" y="1415324"/>
              <a:ext cx="35543" cy="35551"/>
            </a:xfrm>
            <a:custGeom>
              <a:avLst/>
              <a:gdLst/>
              <a:ahLst/>
              <a:cxnLst/>
              <a:rect l="l" t="t" r="r" b="b"/>
              <a:pathLst>
                <a:path w="4388" h="4389" extrusionOk="0">
                  <a:moveTo>
                    <a:pt x="270" y="1"/>
                  </a:moveTo>
                  <a:lnTo>
                    <a:pt x="221" y="25"/>
                  </a:lnTo>
                  <a:cubicBezTo>
                    <a:pt x="123" y="540"/>
                    <a:pt x="25" y="1030"/>
                    <a:pt x="0" y="1496"/>
                  </a:cubicBezTo>
                  <a:cubicBezTo>
                    <a:pt x="686" y="1668"/>
                    <a:pt x="1323" y="2011"/>
                    <a:pt x="1838" y="2525"/>
                  </a:cubicBezTo>
                  <a:cubicBezTo>
                    <a:pt x="2377" y="3065"/>
                    <a:pt x="2720" y="3702"/>
                    <a:pt x="2892" y="4388"/>
                  </a:cubicBezTo>
                  <a:cubicBezTo>
                    <a:pt x="3358" y="4339"/>
                    <a:pt x="3872" y="4266"/>
                    <a:pt x="4387" y="4143"/>
                  </a:cubicBezTo>
                  <a:lnTo>
                    <a:pt x="270" y="1"/>
                  </a:lnTo>
                  <a:close/>
                </a:path>
              </a:pathLst>
            </a:custGeom>
            <a:solidFill>
              <a:srgbClr val="275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491385" y="1335320"/>
              <a:ext cx="73264" cy="73265"/>
            </a:xfrm>
            <a:custGeom>
              <a:avLst/>
              <a:gdLst/>
              <a:ahLst/>
              <a:cxnLst/>
              <a:rect l="l" t="t" r="r" b="b"/>
              <a:pathLst>
                <a:path w="9045" h="9045" extrusionOk="0">
                  <a:moveTo>
                    <a:pt x="1716" y="1"/>
                  </a:moveTo>
                  <a:cubicBezTo>
                    <a:pt x="1226" y="393"/>
                    <a:pt x="736" y="834"/>
                    <a:pt x="270" y="1324"/>
                  </a:cubicBezTo>
                  <a:cubicBezTo>
                    <a:pt x="172" y="1398"/>
                    <a:pt x="98" y="1496"/>
                    <a:pt x="0" y="1594"/>
                  </a:cubicBezTo>
                  <a:lnTo>
                    <a:pt x="7451" y="9045"/>
                  </a:lnTo>
                  <a:cubicBezTo>
                    <a:pt x="7549" y="8947"/>
                    <a:pt x="7623" y="8849"/>
                    <a:pt x="7721" y="8775"/>
                  </a:cubicBezTo>
                  <a:cubicBezTo>
                    <a:pt x="8186" y="8285"/>
                    <a:pt x="8627" y="7819"/>
                    <a:pt x="9044" y="7329"/>
                  </a:cubicBezTo>
                  <a:lnTo>
                    <a:pt x="17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28905" y="1385986"/>
              <a:ext cx="61544" cy="58676"/>
            </a:xfrm>
            <a:custGeom>
              <a:avLst/>
              <a:gdLst/>
              <a:ahLst/>
              <a:cxnLst/>
              <a:rect l="l" t="t" r="r" b="b"/>
              <a:pathLst>
                <a:path w="7598" h="7244" extrusionOk="0">
                  <a:moveTo>
                    <a:pt x="7345" y="1"/>
                  </a:moveTo>
                  <a:cubicBezTo>
                    <a:pt x="6944" y="1"/>
                    <a:pt x="5037" y="1624"/>
                    <a:pt x="2892" y="3746"/>
                  </a:cubicBezTo>
                  <a:cubicBezTo>
                    <a:pt x="613" y="6025"/>
                    <a:pt x="0" y="7005"/>
                    <a:pt x="196" y="7201"/>
                  </a:cubicBezTo>
                  <a:cubicBezTo>
                    <a:pt x="224" y="7229"/>
                    <a:pt x="263" y="7243"/>
                    <a:pt x="314" y="7243"/>
                  </a:cubicBezTo>
                  <a:cubicBezTo>
                    <a:pt x="676" y="7243"/>
                    <a:pt x="1657" y="6525"/>
                    <a:pt x="3652" y="4530"/>
                  </a:cubicBezTo>
                  <a:cubicBezTo>
                    <a:pt x="5931" y="2250"/>
                    <a:pt x="7598" y="241"/>
                    <a:pt x="7402" y="20"/>
                  </a:cubicBezTo>
                  <a:cubicBezTo>
                    <a:pt x="7389" y="7"/>
                    <a:pt x="737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C7F88222-A07A-07D4-E0C8-C4B2FD8B5142}"/>
              </a:ext>
            </a:extLst>
          </p:cNvPr>
          <p:cNvPicPr>
            <a:picLocks noChangeAspect="1"/>
          </p:cNvPicPr>
          <p:nvPr/>
        </p:nvPicPr>
        <p:blipFill>
          <a:blip r:embed="rId3"/>
          <a:stretch>
            <a:fillRect/>
          </a:stretch>
        </p:blipFill>
        <p:spPr>
          <a:xfrm>
            <a:off x="-49650" y="18288"/>
            <a:ext cx="726306" cy="388608"/>
          </a:xfrm>
          <a:prstGeom prst="rect">
            <a:avLst/>
          </a:prstGeom>
        </p:spPr>
      </p:pic>
      <p:sp>
        <p:nvSpPr>
          <p:cNvPr id="3" name="Oval 2">
            <a:extLst>
              <a:ext uri="{FF2B5EF4-FFF2-40B4-BE49-F238E27FC236}">
                <a16:creationId xmlns:a16="http://schemas.microsoft.com/office/drawing/2014/main" id="{3DDA5614-2D11-B285-142D-5D4DAFBC5871}"/>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40;p35">
            <a:extLst>
              <a:ext uri="{FF2B5EF4-FFF2-40B4-BE49-F238E27FC236}">
                <a16:creationId xmlns:a16="http://schemas.microsoft.com/office/drawing/2014/main" id="{E3FD67AB-65F8-35DA-C6B3-693B25DD895C}"/>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1334874" y="2150850"/>
            <a:ext cx="531281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Workshop Rules</a:t>
            </a:r>
            <a:endParaRPr dirty="0"/>
          </a:p>
        </p:txBody>
      </p:sp>
      <p:sp>
        <p:nvSpPr>
          <p:cNvPr id="1798" name="Google Shape;1798;p50"/>
          <p:cNvSpPr txBox="1">
            <a:spLocks noGrp="1"/>
          </p:cNvSpPr>
          <p:nvPr>
            <p:ph type="title" idx="2"/>
          </p:nvPr>
        </p:nvSpPr>
        <p:spPr>
          <a:xfrm>
            <a:off x="1334875" y="1049700"/>
            <a:ext cx="1153500" cy="93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01</a:t>
            </a:r>
            <a:endParaRPr dirty="0"/>
          </a:p>
        </p:txBody>
      </p:sp>
      <p:sp>
        <p:nvSpPr>
          <p:cNvPr id="6" name="Oval 5">
            <a:extLst>
              <a:ext uri="{FF2B5EF4-FFF2-40B4-BE49-F238E27FC236}">
                <a16:creationId xmlns:a16="http://schemas.microsoft.com/office/drawing/2014/main" id="{2B586DDE-2DED-97FD-0E95-F9833911DFEC}"/>
              </a:ext>
            </a:extLst>
          </p:cNvPr>
          <p:cNvSpPr/>
          <p:nvPr/>
        </p:nvSpPr>
        <p:spPr>
          <a:xfrm>
            <a:off x="8787577" y="480914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91C657-F0B3-45C1-BD8A-02CA70AE7DFD}"/>
              </a:ext>
            </a:extLst>
          </p:cNvPr>
          <p:cNvPicPr>
            <a:picLocks noChangeAspect="1"/>
          </p:cNvPicPr>
          <p:nvPr/>
        </p:nvPicPr>
        <p:blipFill>
          <a:blip r:embed="rId3"/>
          <a:stretch>
            <a:fillRect/>
          </a:stretch>
        </p:blipFill>
        <p:spPr>
          <a:xfrm>
            <a:off x="-49650" y="18288"/>
            <a:ext cx="726306" cy="388608"/>
          </a:xfrm>
          <a:prstGeom prst="rect">
            <a:avLst/>
          </a:prstGeom>
        </p:spPr>
      </p:pic>
      <p:sp>
        <p:nvSpPr>
          <p:cNvPr id="10" name="Google Shape;1440;p35">
            <a:extLst>
              <a:ext uri="{FF2B5EF4-FFF2-40B4-BE49-F238E27FC236}">
                <a16:creationId xmlns:a16="http://schemas.microsoft.com/office/drawing/2014/main" id="{03DBDC7C-44A8-7BAB-12E6-589FD21B921C}"/>
              </a:ext>
            </a:extLst>
          </p:cNvPr>
          <p:cNvSpPr txBox="1">
            <a:spLocks/>
          </p:cNvSpPr>
          <p:nvPr/>
        </p:nvSpPr>
        <p:spPr>
          <a:xfrm>
            <a:off x="8836093" y="4858770"/>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2</a:t>
            </a:r>
          </a:p>
        </p:txBody>
      </p:sp>
    </p:spTree>
    <p:extLst>
      <p:ext uri="{BB962C8B-B14F-4D97-AF65-F5344CB8AC3E}">
        <p14:creationId xmlns:p14="http://schemas.microsoft.com/office/powerpoint/2010/main" val="638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478127" y="1589061"/>
            <a:ext cx="8424000" cy="3327377"/>
          </a:xfrm>
          <a:prstGeom prst="rect">
            <a:avLst/>
          </a:prstGeom>
        </p:spPr>
        <p:txBody>
          <a:bodyPr spcFirstLastPara="1" wrap="square" lIns="0" tIns="0" rIns="0" bIns="0" anchor="ctr" anchorCtr="0">
            <a:noAutofit/>
          </a:bodyPr>
          <a:lstStyle/>
          <a:p>
            <a:pPr marL="457200" lvl="0" indent="-330200" algn="l" rtl="0">
              <a:spcBef>
                <a:spcPts val="0"/>
              </a:spcBef>
              <a:spcAft>
                <a:spcPts val="0"/>
              </a:spcAft>
              <a:buSzPts val="1600"/>
              <a:buChar char="●"/>
            </a:pPr>
            <a:r>
              <a:rPr lang="en-US" b="1" u="sng" dirty="0"/>
              <a:t>Respect and Collaboration</a:t>
            </a:r>
            <a:r>
              <a:rPr lang="en-US" dirty="0"/>
              <a:t>: Treat fellow students, mentors, and organizers with respect. Collaborate effectively within your group.</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b="1" u="sng" dirty="0"/>
              <a:t>Device Sharing</a:t>
            </a:r>
            <a:r>
              <a:rPr lang="en-US" dirty="0"/>
              <a:t>: Share devices (laptops, tablets, smartphones) within your group if some members do not have access to one. Ensure equal participation.</a:t>
            </a:r>
          </a:p>
          <a:p>
            <a:pPr marL="457200" lvl="0" indent="-330200" algn="l" rtl="0">
              <a:spcBef>
                <a:spcPts val="0"/>
              </a:spcBef>
              <a:spcAft>
                <a:spcPts val="0"/>
              </a:spcAft>
              <a:buSzPts val="1600"/>
              <a:buChar char="●"/>
            </a:pPr>
            <a:endParaRPr lang="en-US" dirty="0"/>
          </a:p>
          <a:p>
            <a:r>
              <a:rPr lang="en-US" b="1" u="sng" dirty="0"/>
              <a:t>Attendance</a:t>
            </a:r>
            <a:r>
              <a:rPr lang="en-US" dirty="0"/>
              <a:t>: Attend all workshop activities promptly. Notify organizers if you have to leave temporarily.</a:t>
            </a:r>
          </a:p>
          <a:p>
            <a:pPr marL="127000" lvl="0" indent="0" algn="l" rtl="0">
              <a:spcBef>
                <a:spcPts val="0"/>
              </a:spcBef>
              <a:spcAft>
                <a:spcPts val="0"/>
              </a:spcAft>
              <a:buSzPts val="1600"/>
              <a:buNone/>
            </a:pPr>
            <a:endParaRPr lang="en-US" dirty="0"/>
          </a:p>
          <a:p>
            <a:r>
              <a:rPr lang="en-US" b="1" u="sng" dirty="0"/>
              <a:t>Conflict Resolution</a:t>
            </a:r>
            <a:r>
              <a:rPr lang="en-US" b="1" dirty="0"/>
              <a:t>: </a:t>
            </a:r>
            <a:r>
              <a:rPr lang="en-US" dirty="0"/>
              <a:t>Address any conflicts within your group calmly and constructively. Seek help from mentors if needed.</a:t>
            </a:r>
          </a:p>
        </p:txBody>
      </p:sp>
      <p:sp>
        <p:nvSpPr>
          <p:cNvPr id="1489" name="Google Shape;1489;p41"/>
          <p:cNvSpPr txBox="1">
            <a:spLocks noGrp="1"/>
          </p:cNvSpPr>
          <p:nvPr>
            <p:ph type="title"/>
          </p:nvPr>
        </p:nvSpPr>
        <p:spPr>
          <a:xfrm>
            <a:off x="4572000" y="431350"/>
            <a:ext cx="3852000" cy="106826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WORKSHOP BEHAVIORAL RULES</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3</a:t>
            </a:r>
          </a:p>
        </p:txBody>
      </p:sp>
    </p:spTree>
    <p:extLst>
      <p:ext uri="{BB962C8B-B14F-4D97-AF65-F5344CB8AC3E}">
        <p14:creationId xmlns:p14="http://schemas.microsoft.com/office/powerpoint/2010/main" val="153108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601571" y="1419463"/>
            <a:ext cx="8424000" cy="3760613"/>
          </a:xfrm>
          <a:prstGeom prst="rect">
            <a:avLst/>
          </a:prstGeom>
        </p:spPr>
        <p:txBody>
          <a:bodyPr spcFirstLastPara="1" wrap="square" lIns="0" tIns="0" rIns="0" bIns="0" anchor="ctr" anchorCtr="0">
            <a:noAutofit/>
          </a:bodyPr>
          <a:lstStyle/>
          <a:p>
            <a:r>
              <a:rPr lang="en-US" b="1" u="sng" dirty="0"/>
              <a:t>Quiet Workspace</a:t>
            </a:r>
            <a:r>
              <a:rPr lang="en-US" dirty="0"/>
              <a:t>: Maintain a quiet and focused workspace in the classroom to respect your peers' concentration.</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b="1" u="sng" dirty="0"/>
              <a:t>Environmental Responsibility</a:t>
            </a:r>
            <a:r>
              <a:rPr lang="en-US" b="1" dirty="0"/>
              <a:t>: </a:t>
            </a:r>
            <a:r>
              <a:rPr lang="en-US" dirty="0"/>
              <a:t>Keep your workspace clean and organized. Dispose of trash properly.</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b="1" u="sng" dirty="0"/>
              <a:t>Respect Time Limits</a:t>
            </a:r>
            <a:r>
              <a:rPr lang="en-US" dirty="0"/>
              <a:t>: Adhere to the allocated time limits for breaks, research, and practice sessions to optimize workshop productivity.</a:t>
            </a:r>
          </a:p>
          <a:p>
            <a:pPr marL="457200" lvl="0" indent="-330200" algn="l" rtl="0">
              <a:spcBef>
                <a:spcPts val="0"/>
              </a:spcBef>
              <a:spcAft>
                <a:spcPts val="0"/>
              </a:spcAft>
              <a:buSzPts val="1600"/>
              <a:buChar char="●"/>
            </a:pPr>
            <a:endParaRPr lang="en-US" dirty="0"/>
          </a:p>
          <a:p>
            <a:r>
              <a:rPr lang="en-US" b="1" u="sng" dirty="0"/>
              <a:t>Internet Usage</a:t>
            </a:r>
            <a:r>
              <a:rPr lang="en-US" dirty="0"/>
              <a:t>: Use the internet responsibly for research purposes only. Avoid distractions and non-work-related websites.</a:t>
            </a:r>
          </a:p>
          <a:p>
            <a:pPr marL="127000" lvl="0" indent="0" algn="l" rtl="0">
              <a:spcBef>
                <a:spcPts val="0"/>
              </a:spcBef>
              <a:spcAft>
                <a:spcPts val="0"/>
              </a:spcAft>
              <a:buSzPts val="1600"/>
              <a:buNone/>
            </a:pPr>
            <a:endParaRPr lang="en-US" dirty="0"/>
          </a:p>
        </p:txBody>
      </p:sp>
      <p:sp>
        <p:nvSpPr>
          <p:cNvPr id="1489" name="Google Shape;1489;p41"/>
          <p:cNvSpPr txBox="1">
            <a:spLocks noGrp="1"/>
          </p:cNvSpPr>
          <p:nvPr>
            <p:ph type="title"/>
          </p:nvPr>
        </p:nvSpPr>
        <p:spPr>
          <a:xfrm>
            <a:off x="3689604" y="431350"/>
            <a:ext cx="4734396" cy="1177994"/>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WORKSHOP </a:t>
            </a:r>
            <a:br>
              <a:rPr lang="en-US" dirty="0"/>
            </a:br>
            <a:r>
              <a:rPr lang="en-US" dirty="0"/>
              <a:t>ENVIRONMENTAL RULES</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4</a:t>
            </a:r>
          </a:p>
        </p:txBody>
      </p:sp>
    </p:spTree>
    <p:extLst>
      <p:ext uri="{BB962C8B-B14F-4D97-AF65-F5344CB8AC3E}">
        <p14:creationId xmlns:p14="http://schemas.microsoft.com/office/powerpoint/2010/main" val="164589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Tips </a:t>
            </a:r>
            <a:r>
              <a:rPr lang="en-US" dirty="0"/>
              <a:t>&amp; Tricks</a:t>
            </a:r>
            <a:endParaRPr dirty="0"/>
          </a:p>
        </p:txBody>
      </p:sp>
      <p:sp>
        <p:nvSpPr>
          <p:cNvPr id="1482" name="Google Shape;1482;p40"/>
          <p:cNvSpPr txBox="1">
            <a:spLocks noGrp="1"/>
          </p:cNvSpPr>
          <p:nvPr>
            <p:ph type="title" idx="2"/>
          </p:nvPr>
        </p:nvSpPr>
        <p:spPr>
          <a:xfrm>
            <a:off x="4010100" y="1026550"/>
            <a:ext cx="1123800" cy="93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483" name="Google Shape;1483;p40"/>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to make this a successful workshop!</a:t>
            </a:r>
            <a:endParaRPr dirty="0"/>
          </a:p>
        </p:txBody>
      </p:sp>
      <p:sp>
        <p:nvSpPr>
          <p:cNvPr id="8" name="Oval 7">
            <a:extLst>
              <a:ext uri="{FF2B5EF4-FFF2-40B4-BE49-F238E27FC236}">
                <a16:creationId xmlns:a16="http://schemas.microsoft.com/office/drawing/2014/main" id="{914BCB60-0228-12A2-D140-497A9230234E}"/>
              </a:ext>
            </a:extLst>
          </p:cNvPr>
          <p:cNvSpPr/>
          <p:nvPr/>
        </p:nvSpPr>
        <p:spPr>
          <a:xfrm>
            <a:off x="79949" y="479853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376B343-1A79-8619-313B-3EEB3E4E0CB1}"/>
              </a:ext>
            </a:extLst>
          </p:cNvPr>
          <p:cNvPicPr>
            <a:picLocks noChangeAspect="1"/>
          </p:cNvPicPr>
          <p:nvPr/>
        </p:nvPicPr>
        <p:blipFill>
          <a:blip r:embed="rId3"/>
          <a:stretch>
            <a:fillRect/>
          </a:stretch>
        </p:blipFill>
        <p:spPr>
          <a:xfrm>
            <a:off x="8417694" y="18989"/>
            <a:ext cx="726306" cy="388608"/>
          </a:xfrm>
          <a:prstGeom prst="rect">
            <a:avLst/>
          </a:prstGeom>
        </p:spPr>
      </p:pic>
      <p:sp>
        <p:nvSpPr>
          <p:cNvPr id="14" name="Google Shape;1440;p35">
            <a:extLst>
              <a:ext uri="{FF2B5EF4-FFF2-40B4-BE49-F238E27FC236}">
                <a16:creationId xmlns:a16="http://schemas.microsoft.com/office/drawing/2014/main" id="{0A76F992-4ADC-1095-5801-9C67E4DA59C9}"/>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439143" y="1558382"/>
            <a:ext cx="8341704" cy="3639746"/>
          </a:xfrm>
          <a:prstGeom prst="rect">
            <a:avLst/>
          </a:prstGeom>
        </p:spPr>
        <p:txBody>
          <a:bodyPr spcFirstLastPara="1" wrap="square" lIns="0" tIns="0" rIns="0" bIns="0" anchor="ctr" anchorCtr="0">
            <a:noAutofit/>
          </a:bodyPr>
          <a:lstStyle/>
          <a:p>
            <a:pPr marL="457200" lvl="0" indent="-330200" algn="l" rtl="0">
              <a:spcBef>
                <a:spcPts val="0"/>
              </a:spcBef>
              <a:spcAft>
                <a:spcPts val="0"/>
              </a:spcAft>
              <a:buSzPts val="1600"/>
              <a:buChar char="●"/>
            </a:pPr>
            <a:r>
              <a:rPr lang="en-US" b="1" dirty="0"/>
              <a:t>Mentor Interaction</a:t>
            </a:r>
            <a:r>
              <a:rPr lang="en-US" dirty="0"/>
              <a:t>: Respect your mentor's guidance and insights. Ask questions when in doubt and be open to their assistance.</a:t>
            </a:r>
          </a:p>
          <a:p>
            <a:pPr marL="127000" lvl="0" indent="0" algn="l" rtl="0">
              <a:spcBef>
                <a:spcPts val="0"/>
              </a:spcBef>
              <a:spcAft>
                <a:spcPts val="0"/>
              </a:spcAft>
              <a:buSzPts val="1600"/>
              <a:buNone/>
            </a:pPr>
            <a:endParaRPr lang="en-US" dirty="0"/>
          </a:p>
          <a:p>
            <a:pPr marL="457200" lvl="0" indent="-330200" algn="l" rtl="0">
              <a:spcBef>
                <a:spcPts val="0"/>
              </a:spcBef>
              <a:spcAft>
                <a:spcPts val="0"/>
              </a:spcAft>
              <a:buSzPts val="1600"/>
              <a:buChar char="●"/>
            </a:pPr>
            <a:r>
              <a:rPr lang="en-US" b="1" dirty="0"/>
              <a:t>Participation and Engagement</a:t>
            </a:r>
            <a:r>
              <a:rPr lang="en-US" dirty="0"/>
              <a:t>: Actively participate in discussions, Q&amp;A sessions, and reflections. Share your insights and learn from others.</a:t>
            </a:r>
          </a:p>
          <a:p>
            <a:pPr marL="457200" lvl="0" indent="-330200" algn="l" rtl="0">
              <a:spcBef>
                <a:spcPts val="0"/>
              </a:spcBef>
              <a:spcAft>
                <a:spcPts val="0"/>
              </a:spcAft>
              <a:buSzPts val="1600"/>
              <a:buChar char="●"/>
            </a:pPr>
            <a:endParaRPr lang="en-US" dirty="0"/>
          </a:p>
          <a:p>
            <a:pPr marL="457200" lvl="0" indent="-330200" algn="l" rtl="0">
              <a:spcBef>
                <a:spcPts val="0"/>
              </a:spcBef>
              <a:spcAft>
                <a:spcPts val="0"/>
              </a:spcAft>
              <a:buSzPts val="1600"/>
              <a:buChar char="●"/>
            </a:pPr>
            <a:r>
              <a:rPr lang="en-US" b="1" dirty="0"/>
              <a:t>Feedback</a:t>
            </a:r>
            <a:r>
              <a:rPr lang="en-US" dirty="0"/>
              <a:t>: Provide constructive feedback to your peers and accept feedback graciously. It helps everyone improve.</a:t>
            </a:r>
          </a:p>
          <a:p>
            <a:pPr marL="127000" lvl="0" indent="0" algn="l" rtl="0">
              <a:spcBef>
                <a:spcPts val="0"/>
              </a:spcBef>
              <a:spcAft>
                <a:spcPts val="0"/>
              </a:spcAft>
              <a:buSzPts val="1600"/>
              <a:buNone/>
            </a:pPr>
            <a:endParaRPr lang="en-US" dirty="0"/>
          </a:p>
        </p:txBody>
      </p:sp>
      <p:sp>
        <p:nvSpPr>
          <p:cNvPr id="1489" name="Google Shape;1489;p41"/>
          <p:cNvSpPr txBox="1">
            <a:spLocks noGrp="1"/>
          </p:cNvSpPr>
          <p:nvPr>
            <p:ph type="title"/>
          </p:nvPr>
        </p:nvSpPr>
        <p:spPr>
          <a:xfrm>
            <a:off x="4572000" y="218554"/>
            <a:ext cx="3852000" cy="109112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GENERAL TIPS </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6</a:t>
            </a:r>
          </a:p>
        </p:txBody>
      </p:sp>
    </p:spTree>
    <p:extLst>
      <p:ext uri="{BB962C8B-B14F-4D97-AF65-F5344CB8AC3E}">
        <p14:creationId xmlns:p14="http://schemas.microsoft.com/office/powerpoint/2010/main" val="236452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318117" y="1484765"/>
            <a:ext cx="8623862" cy="3639746"/>
          </a:xfrm>
          <a:prstGeom prst="rect">
            <a:avLst/>
          </a:prstGeom>
        </p:spPr>
        <p:txBody>
          <a:bodyPr spcFirstLastPara="1" wrap="square" lIns="0" tIns="0" rIns="0" bIns="0" anchor="ctr" anchorCtr="0">
            <a:noAutofit/>
          </a:bodyPr>
          <a:lstStyle/>
          <a:p>
            <a:pPr marL="457200" lvl="0" indent="-330200" algn="l" rtl="0">
              <a:spcBef>
                <a:spcPts val="0"/>
              </a:spcBef>
              <a:spcAft>
                <a:spcPts val="0"/>
              </a:spcAft>
              <a:buSzPts val="1600"/>
              <a:buChar char="●"/>
            </a:pPr>
            <a:r>
              <a:rPr lang="en-US" sz="1050" b="1" dirty="0"/>
              <a:t>Effective Keyword Selection</a:t>
            </a:r>
            <a:r>
              <a:rPr lang="en-US" sz="1050" dirty="0"/>
              <a:t>: When searching for information online, choose specific keywords related to your assigned space robot. For example, if your robot is designed for Mars exploration, use keywords like "Mars rover technology," "Mars rover mission objectives," or the robot's specific name.</a:t>
            </a:r>
          </a:p>
          <a:p>
            <a:pPr marL="457200" lvl="0" indent="-330200" algn="l" rtl="0">
              <a:spcBef>
                <a:spcPts val="0"/>
              </a:spcBef>
              <a:spcAft>
                <a:spcPts val="0"/>
              </a:spcAft>
              <a:buSzPts val="1600"/>
              <a:buChar char="●"/>
            </a:pPr>
            <a:endParaRPr lang="en-US" sz="1050" dirty="0"/>
          </a:p>
          <a:p>
            <a:pPr marL="457200" lvl="0" indent="-330200" algn="l" rtl="0">
              <a:spcBef>
                <a:spcPts val="0"/>
              </a:spcBef>
              <a:spcAft>
                <a:spcPts val="0"/>
              </a:spcAft>
              <a:buSzPts val="1600"/>
              <a:buChar char="●"/>
            </a:pPr>
            <a:r>
              <a:rPr lang="en-US" sz="1050" b="1" dirty="0"/>
              <a:t>Advanced Search Operators</a:t>
            </a:r>
            <a:r>
              <a:rPr lang="en-US" sz="1050" dirty="0"/>
              <a:t>: Utilize Google's advanced search operators to refine your results. For instance, use quotation marks (" ") to search for an exact phrase or minus sign (-) to exclude specific terms. For example, "Mars rover" -Curiosity will help you find information about Mars rovers other than Curiosity.</a:t>
            </a:r>
          </a:p>
          <a:p>
            <a:pPr marL="457200" lvl="0" indent="-330200" algn="l" rtl="0">
              <a:spcBef>
                <a:spcPts val="0"/>
              </a:spcBef>
              <a:spcAft>
                <a:spcPts val="0"/>
              </a:spcAft>
              <a:buSzPts val="1600"/>
              <a:buChar char="●"/>
            </a:pPr>
            <a:endParaRPr lang="en-US" sz="1050" dirty="0"/>
          </a:p>
          <a:p>
            <a:pPr marL="457200" lvl="0" indent="-330200" algn="l" rtl="0">
              <a:spcBef>
                <a:spcPts val="0"/>
              </a:spcBef>
              <a:spcAft>
                <a:spcPts val="0"/>
              </a:spcAft>
              <a:buSzPts val="1600"/>
              <a:buChar char="●"/>
            </a:pPr>
            <a:r>
              <a:rPr lang="en-US" sz="1050" b="1" dirty="0"/>
              <a:t>Explore Official Sources</a:t>
            </a:r>
            <a:r>
              <a:rPr lang="en-US" sz="1050" dirty="0"/>
              <a:t>: Look for information on official space agency websites such as NASA, ESA, JAXA, or ISRO. These sources often provide detailed technical documentation, mission updates, and press releases that can be valuable for your research.</a:t>
            </a:r>
          </a:p>
          <a:p>
            <a:pPr marL="457200" lvl="0" indent="-330200" algn="l" rtl="0">
              <a:spcBef>
                <a:spcPts val="0"/>
              </a:spcBef>
              <a:spcAft>
                <a:spcPts val="0"/>
              </a:spcAft>
              <a:buSzPts val="1600"/>
              <a:buChar char="●"/>
            </a:pPr>
            <a:endParaRPr lang="en-US" sz="1050" dirty="0"/>
          </a:p>
          <a:p>
            <a:pPr marL="457200" lvl="0" indent="-330200" algn="l" rtl="0">
              <a:spcBef>
                <a:spcPts val="0"/>
              </a:spcBef>
              <a:spcAft>
                <a:spcPts val="0"/>
              </a:spcAft>
              <a:buSzPts val="1600"/>
              <a:buChar char="●"/>
            </a:pPr>
            <a:r>
              <a:rPr lang="en-US" sz="1050" b="1" dirty="0"/>
              <a:t>Video Summarization Tools</a:t>
            </a:r>
            <a:r>
              <a:rPr lang="en-US" sz="1050" dirty="0"/>
              <a:t>: To quickly grasp the key points of a lengthy video, consider using video summarization tools like "</a:t>
            </a:r>
            <a:r>
              <a:rPr lang="en-US" sz="1050" dirty="0" err="1"/>
              <a:t>Kapwing</a:t>
            </a:r>
            <a:r>
              <a:rPr lang="en-US" sz="1050" dirty="0"/>
              <a:t>" or "</a:t>
            </a:r>
            <a:r>
              <a:rPr lang="en-US" sz="1050" dirty="0" err="1"/>
              <a:t>InVideo</a:t>
            </a:r>
            <a:r>
              <a:rPr lang="en-US" sz="1050" dirty="0"/>
              <a:t>." These tools can provide concise summaries of video content, saving you time.</a:t>
            </a:r>
          </a:p>
          <a:p>
            <a:pPr marL="457200" lvl="0" indent="-330200" algn="l" rtl="0">
              <a:spcBef>
                <a:spcPts val="0"/>
              </a:spcBef>
              <a:spcAft>
                <a:spcPts val="0"/>
              </a:spcAft>
              <a:buSzPts val="1600"/>
              <a:buChar char="●"/>
            </a:pPr>
            <a:endParaRPr lang="en-US" sz="1050" b="1" dirty="0"/>
          </a:p>
          <a:p>
            <a:pPr marL="457200" lvl="0" indent="-330200" algn="l" rtl="0">
              <a:spcBef>
                <a:spcPts val="0"/>
              </a:spcBef>
              <a:spcAft>
                <a:spcPts val="0"/>
              </a:spcAft>
              <a:buSzPts val="1600"/>
              <a:buChar char="●"/>
            </a:pPr>
            <a:r>
              <a:rPr lang="en-US" sz="1050" b="1" dirty="0"/>
              <a:t>Text Summarization Tools</a:t>
            </a:r>
            <a:r>
              <a:rPr lang="en-US" sz="1050" dirty="0"/>
              <a:t>: Use online text summarization tools like "SMMRY" or "</a:t>
            </a:r>
            <a:r>
              <a:rPr lang="en-US" sz="1050" dirty="0" err="1"/>
              <a:t>SummarizeBot</a:t>
            </a:r>
            <a:r>
              <a:rPr lang="en-US" sz="1050" dirty="0"/>
              <a:t>" to extract the main ideas and key details from lengthy articles or research papers.</a:t>
            </a:r>
          </a:p>
          <a:p>
            <a:pPr marL="457200" lvl="0" indent="-330200" algn="l" rtl="0">
              <a:spcBef>
                <a:spcPts val="0"/>
              </a:spcBef>
              <a:spcAft>
                <a:spcPts val="0"/>
              </a:spcAft>
              <a:buSzPts val="1600"/>
              <a:buChar char="●"/>
            </a:pPr>
            <a:endParaRPr lang="en-US" sz="1050" dirty="0"/>
          </a:p>
          <a:p>
            <a:pPr marL="457200" lvl="0" indent="-330200" algn="l" rtl="0">
              <a:spcBef>
                <a:spcPts val="0"/>
              </a:spcBef>
              <a:spcAft>
                <a:spcPts val="0"/>
              </a:spcAft>
              <a:buSzPts val="1600"/>
              <a:buChar char="●"/>
            </a:pPr>
            <a:r>
              <a:rPr lang="en-US" sz="1050" b="1" dirty="0"/>
              <a:t>Boolean Logic</a:t>
            </a:r>
            <a:r>
              <a:rPr lang="en-US" sz="1050" dirty="0"/>
              <a:t>: Employ Boolean operators (AND, OR, NOT) to enhance your search results. For example, "Mars rover AND technology" will help you find articles that discuss both Mars rovers and their technologies.</a:t>
            </a:r>
          </a:p>
        </p:txBody>
      </p:sp>
      <p:sp>
        <p:nvSpPr>
          <p:cNvPr id="1489" name="Google Shape;1489;p41"/>
          <p:cNvSpPr txBox="1">
            <a:spLocks noGrp="1"/>
          </p:cNvSpPr>
          <p:nvPr>
            <p:ph type="title"/>
          </p:nvPr>
        </p:nvSpPr>
        <p:spPr>
          <a:xfrm>
            <a:off x="4572000" y="402275"/>
            <a:ext cx="3852000" cy="55614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RESEARCH TIPS </a:t>
            </a:r>
          </a:p>
        </p:txBody>
      </p:sp>
      <p:sp>
        <p:nvSpPr>
          <p:cNvPr id="5" name="Oval 4">
            <a:extLst>
              <a:ext uri="{FF2B5EF4-FFF2-40B4-BE49-F238E27FC236}">
                <a16:creationId xmlns:a16="http://schemas.microsoft.com/office/drawing/2014/main" id="{8A844E90-A220-EB0C-D8F5-14DC8780EF72}"/>
              </a:ext>
            </a:extLst>
          </p:cNvPr>
          <p:cNvSpPr/>
          <p:nvPr/>
        </p:nvSpPr>
        <p:spPr>
          <a:xfrm>
            <a:off x="79036" y="4792560"/>
            <a:ext cx="283633" cy="2821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96E9EA-895A-24CE-C158-33B41159D2DF}"/>
              </a:ext>
            </a:extLst>
          </p:cNvPr>
          <p:cNvPicPr>
            <a:picLocks noChangeAspect="1"/>
          </p:cNvPicPr>
          <p:nvPr/>
        </p:nvPicPr>
        <p:blipFill>
          <a:blip r:embed="rId3"/>
          <a:stretch>
            <a:fillRect/>
          </a:stretch>
        </p:blipFill>
        <p:spPr>
          <a:xfrm>
            <a:off x="8417694" y="18989"/>
            <a:ext cx="726306" cy="388608"/>
          </a:xfrm>
          <a:prstGeom prst="rect">
            <a:avLst/>
          </a:prstGeom>
        </p:spPr>
      </p:pic>
      <p:sp>
        <p:nvSpPr>
          <p:cNvPr id="9" name="Google Shape;1440;p35">
            <a:extLst>
              <a:ext uri="{FF2B5EF4-FFF2-40B4-BE49-F238E27FC236}">
                <a16:creationId xmlns:a16="http://schemas.microsoft.com/office/drawing/2014/main" id="{BFBF80EB-C9B3-84E2-1B91-9D4BD248A687}"/>
              </a:ext>
            </a:extLst>
          </p:cNvPr>
          <p:cNvSpPr txBox="1">
            <a:spLocks/>
          </p:cNvSpPr>
          <p:nvPr/>
        </p:nvSpPr>
        <p:spPr>
          <a:xfrm>
            <a:off x="118429" y="4855464"/>
            <a:ext cx="199688" cy="1655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8000"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100" dirty="0"/>
              <a:t>7</a:t>
            </a:r>
          </a:p>
        </p:txBody>
      </p:sp>
    </p:spTree>
    <p:extLst>
      <p:ext uri="{BB962C8B-B14F-4D97-AF65-F5344CB8AC3E}">
        <p14:creationId xmlns:p14="http://schemas.microsoft.com/office/powerpoint/2010/main" val="493967164"/>
      </p:ext>
    </p:extLst>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1603</Words>
  <Application>Microsoft Office PowerPoint</Application>
  <PresentationFormat>On-screen Show (16:9)</PresentationFormat>
  <Paragraphs>176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Cuprum</vt:lpstr>
      <vt:lpstr>Arial</vt:lpstr>
      <vt:lpstr>Karla</vt:lpstr>
      <vt:lpstr> Outer Space by Slidesgo</vt:lpstr>
      <vt:lpstr>PowerPoint Presentation</vt:lpstr>
      <vt:lpstr>WORKSHOP PLAN</vt:lpstr>
      <vt:lpstr>In this Guidebook, we will explain:</vt:lpstr>
      <vt:lpstr>Workshop Rules</vt:lpstr>
      <vt:lpstr>WORKSHOP BEHAVIORAL RULES</vt:lpstr>
      <vt:lpstr>WORKSHOP  ENVIRONMENTAL RULES</vt:lpstr>
      <vt:lpstr>Tips &amp; Tricks</vt:lpstr>
      <vt:lpstr>GENERAL TIPS </vt:lpstr>
      <vt:lpstr>RESEARCH TIPS </vt:lpstr>
      <vt:lpstr>PRESENTATIOON TIPS (1) </vt:lpstr>
      <vt:lpstr>PRESENTATIOON TIPS (2)</vt:lpstr>
      <vt:lpstr>RECOMMENDED RESEARCH WEBSITES</vt:lpstr>
      <vt:lpstr>TASKS &amp; SCORING</vt:lpstr>
      <vt:lpstr>WORKSHOP TASKS</vt:lpstr>
      <vt:lpstr>WORKSHOP SCORING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TUNSA Summer School</dc:title>
  <cp:lastModifiedBy>Elyes Khechine</cp:lastModifiedBy>
  <cp:revision>15</cp:revision>
  <dcterms:modified xsi:type="dcterms:W3CDTF">2023-09-05T02:36:03Z</dcterms:modified>
</cp:coreProperties>
</file>