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307" r:id="rId3"/>
    <p:sldId id="308" r:id="rId4"/>
    <p:sldId id="309" r:id="rId5"/>
    <p:sldId id="310" r:id="rId6"/>
    <p:sldId id="311" r:id="rId7"/>
    <p:sldId id="312" r:id="rId8"/>
    <p:sldId id="313" r:id="rId9"/>
    <p:sldId id="314" r:id="rId10"/>
    <p:sldId id="279" r:id="rId11"/>
  </p:sldIdLst>
  <p:sldSz cx="9144000" cy="5143500" type="screen16x9"/>
  <p:notesSz cx="6858000" cy="9144000"/>
  <p:embeddedFontLst>
    <p:embeddedFont>
      <p:font typeface="Alata" panose="020B0604020202020204" charset="0"/>
      <p:regular r:id="rId13"/>
    </p:embeddedFont>
    <p:embeddedFont>
      <p:font typeface="Chiv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F11C6F-61C6-491A-85BB-5F35445663F2}">
  <a:tblStyle styleId="{54F11C6F-61C6-491A-85BB-5F35445663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9725C2-96D7-4FDE-BC4D-016073813B84}" styleName="Table_1">
    <a:wholeTbl>
      <a:tcTxStyle b="off" i="off">
        <a:font>
          <a:latin typeface="Calibri"/>
          <a:ea typeface="Calibri"/>
          <a:cs typeface="Calibri"/>
        </a:font>
        <a:srgbClr val="737572"/>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FF6"/>
          </a:solidFill>
        </a:fill>
      </a:tcStyle>
    </a:wholeTbl>
    <a:band1H>
      <a:tcTxStyle/>
      <a:tcStyle>
        <a:tcBdr/>
        <a:fill>
          <a:solidFill>
            <a:srgbClr val="CBDEED"/>
          </a:solidFill>
        </a:fill>
      </a:tcStyle>
    </a:band1H>
    <a:band2H>
      <a:tcTxStyle/>
      <a:tcStyle>
        <a:tcBdr/>
      </a:tcStyle>
    </a:band2H>
    <a:band1V>
      <a:tcTxStyle/>
      <a:tcStyle>
        <a:tcBdr/>
        <a:fill>
          <a:solidFill>
            <a:srgbClr val="CBDEED"/>
          </a:solidFill>
        </a:fill>
      </a:tcStyle>
    </a:band1V>
    <a:band2V>
      <a:tcTxStyle/>
      <a:tcStyle>
        <a:tcBdr/>
      </a:tcStyle>
    </a:band2V>
    <a:lastCol>
      <a:tcTxStyle b="on" i="off">
        <a:font>
          <a:latin typeface="Calibri"/>
          <a:ea typeface="Calibri"/>
          <a:cs typeface="Calibri"/>
        </a:font>
        <a:srgbClr val="FFFFFF"/>
      </a:tcTxStyle>
      <a:tcStyle>
        <a:tcBdr/>
        <a:fill>
          <a:solidFill>
            <a:srgbClr val="229DCE"/>
          </a:solidFill>
        </a:fill>
      </a:tcStyle>
    </a:lastCol>
    <a:firstCol>
      <a:tcTxStyle b="on" i="off">
        <a:font>
          <a:latin typeface="Calibri"/>
          <a:ea typeface="Calibri"/>
          <a:cs typeface="Calibri"/>
        </a:font>
        <a:srgbClr val="FFFFFF"/>
      </a:tcTxStyle>
      <a:tcStyle>
        <a:tcBdr/>
        <a:fill>
          <a:solidFill>
            <a:srgbClr val="229DCE"/>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229DCE"/>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229DCE"/>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3135" autoAdjust="0"/>
  </p:normalViewPr>
  <p:slideViewPr>
    <p:cSldViewPr snapToGrid="0">
      <p:cViewPr>
        <p:scale>
          <a:sx n="100" d="100"/>
          <a:sy n="100"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e18b2fd9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e18b2fd9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9b962886da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9b962886da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a065755af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a065755a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888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a065755af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a065755a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51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a065755af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a065755a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77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9b962886da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9b962886da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98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9b962886da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9b962886da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27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a065755af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a065755a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53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a065755af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a065755a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532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a065755af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a065755a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55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800" y="3599200"/>
            <a:ext cx="5177700" cy="71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71488" y="390518"/>
            <a:ext cx="8201025" cy="4752882"/>
            <a:chOff x="495300" y="390525"/>
            <a:chExt cx="8201025" cy="4990950"/>
          </a:xfrm>
        </p:grpSpPr>
        <p:grpSp>
          <p:nvGrpSpPr>
            <p:cNvPr id="11" name="Google Shape;11;p2"/>
            <p:cNvGrpSpPr/>
            <p:nvPr/>
          </p:nvGrpSpPr>
          <p:grpSpPr>
            <a:xfrm>
              <a:off x="495300" y="390525"/>
              <a:ext cx="8201025" cy="4105275"/>
              <a:chOff x="495300" y="542925"/>
              <a:chExt cx="8201025" cy="4105275"/>
            </a:xfrm>
          </p:grpSpPr>
          <p:sp>
            <p:nvSpPr>
              <p:cNvPr id="12" name="Google Shape;12;p2"/>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13" name="Google Shape;13;p2"/>
              <p:cNvCxnSpPr/>
              <p:nvPr/>
            </p:nvCxnSpPr>
            <p:spPr>
              <a:xfrm>
                <a:off x="495300" y="1853208"/>
                <a:ext cx="0" cy="981600"/>
              </a:xfrm>
              <a:prstGeom prst="straightConnector1">
                <a:avLst/>
              </a:prstGeom>
              <a:noFill/>
              <a:ln w="19050" cap="flat" cmpd="sng">
                <a:solidFill>
                  <a:schemeClr val="accent2"/>
                </a:solidFill>
                <a:prstDash val="solid"/>
                <a:round/>
                <a:headEnd type="none" w="med" len="med"/>
                <a:tailEnd type="oval" w="med" len="med"/>
              </a:ln>
            </p:spPr>
          </p:cxnSp>
        </p:grpSp>
        <p:cxnSp>
          <p:nvCxnSpPr>
            <p:cNvPr id="14" name="Google Shape;14;p2"/>
            <p:cNvCxnSpPr/>
            <p:nvPr/>
          </p:nvCxnSpPr>
          <p:spPr>
            <a:xfrm>
              <a:off x="8696325" y="4486275"/>
              <a:ext cx="0" cy="895200"/>
            </a:xfrm>
            <a:prstGeom prst="straightConnector1">
              <a:avLst/>
            </a:prstGeom>
            <a:noFill/>
            <a:ln w="19050" cap="flat" cmpd="sng">
              <a:solidFill>
                <a:schemeClr val="accent2"/>
              </a:solidFill>
              <a:prstDash val="solid"/>
              <a:round/>
              <a:headEnd type="none" w="med" len="med"/>
              <a:tailEnd type="none" w="med" len="med"/>
            </a:ln>
          </p:spPr>
        </p:cxnSp>
      </p:grpSp>
      <p:sp>
        <p:nvSpPr>
          <p:cNvPr id="15" name="Google Shape;15;p2"/>
          <p:cNvSpPr txBox="1">
            <a:spLocks noGrp="1"/>
          </p:cNvSpPr>
          <p:nvPr>
            <p:ph type="ctrTitle"/>
          </p:nvPr>
        </p:nvSpPr>
        <p:spPr>
          <a:xfrm>
            <a:off x="789425" y="1292519"/>
            <a:ext cx="4342500" cy="2223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000" b="1">
                <a:solidFill>
                  <a:schemeClr val="lt1"/>
                </a:solidFill>
                <a:latin typeface="Alata"/>
                <a:ea typeface="Alata"/>
                <a:cs typeface="Alata"/>
                <a:sym typeface="Alat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89425" y="3643693"/>
            <a:ext cx="3096900" cy="621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1"/>
              </a:buClr>
              <a:buSzPts val="2800"/>
              <a:buFont typeface="Chivo"/>
              <a:buNone/>
              <a:defRPr>
                <a:solidFill>
                  <a:schemeClr val="accent1"/>
                </a:solidFill>
                <a:latin typeface="Chivo"/>
                <a:ea typeface="Chivo"/>
                <a:cs typeface="Chivo"/>
                <a:sym typeface="Chiv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12">
    <p:spTree>
      <p:nvGrpSpPr>
        <p:cNvPr id="1" name="Shape 217"/>
        <p:cNvGrpSpPr/>
        <p:nvPr/>
      </p:nvGrpSpPr>
      <p:grpSpPr>
        <a:xfrm>
          <a:off x="0" y="0"/>
          <a:ext cx="0" cy="0"/>
          <a:chOff x="0" y="0"/>
          <a:chExt cx="0" cy="0"/>
        </a:xfrm>
      </p:grpSpPr>
      <p:pic>
        <p:nvPicPr>
          <p:cNvPr id="218" name="Google Shape;218;p23"/>
          <p:cNvPicPr preferRelativeResize="0"/>
          <p:nvPr/>
        </p:nvPicPr>
        <p:blipFill>
          <a:blip r:embed="rId2">
            <a:alphaModFix amt="30000"/>
          </a:blip>
          <a:stretch>
            <a:fillRect/>
          </a:stretch>
        </p:blipFill>
        <p:spPr>
          <a:xfrm flipH="1">
            <a:off x="0" y="0"/>
            <a:ext cx="9144000" cy="5143500"/>
          </a:xfrm>
          <a:prstGeom prst="rect">
            <a:avLst/>
          </a:prstGeom>
          <a:noFill/>
          <a:ln>
            <a:noFill/>
          </a:ln>
        </p:spPr>
      </p:pic>
      <p:grpSp>
        <p:nvGrpSpPr>
          <p:cNvPr id="219" name="Google Shape;219;p23"/>
          <p:cNvGrpSpPr/>
          <p:nvPr/>
        </p:nvGrpSpPr>
        <p:grpSpPr>
          <a:xfrm rot="-5400000" flipH="1">
            <a:off x="2419244" y="-1524132"/>
            <a:ext cx="4305538" cy="8229577"/>
            <a:chOff x="495300" y="390525"/>
            <a:chExt cx="8201025" cy="4990950"/>
          </a:xfrm>
        </p:grpSpPr>
        <p:grpSp>
          <p:nvGrpSpPr>
            <p:cNvPr id="220" name="Google Shape;220;p23"/>
            <p:cNvGrpSpPr/>
            <p:nvPr/>
          </p:nvGrpSpPr>
          <p:grpSpPr>
            <a:xfrm>
              <a:off x="495300" y="390525"/>
              <a:ext cx="8201025" cy="4105275"/>
              <a:chOff x="495300" y="542925"/>
              <a:chExt cx="8201025" cy="4105275"/>
            </a:xfrm>
          </p:grpSpPr>
          <p:sp>
            <p:nvSpPr>
              <p:cNvPr id="221" name="Google Shape;221;p23"/>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22" name="Google Shape;222;p23"/>
              <p:cNvCxnSpPr/>
              <p:nvPr/>
            </p:nvCxnSpPr>
            <p:spPr>
              <a:xfrm>
                <a:off x="495300" y="1853208"/>
                <a:ext cx="0" cy="981600"/>
              </a:xfrm>
              <a:prstGeom prst="straightConnector1">
                <a:avLst/>
              </a:prstGeom>
              <a:noFill/>
              <a:ln w="19050" cap="flat" cmpd="sng">
                <a:solidFill>
                  <a:schemeClr val="accent2"/>
                </a:solidFill>
                <a:prstDash val="solid"/>
                <a:round/>
                <a:headEnd type="none" w="med" len="med"/>
                <a:tailEnd type="oval" w="med" len="med"/>
              </a:ln>
            </p:spPr>
          </p:cxnSp>
        </p:grpSp>
        <p:cxnSp>
          <p:nvCxnSpPr>
            <p:cNvPr id="223" name="Google Shape;223;p23"/>
            <p:cNvCxnSpPr/>
            <p:nvPr/>
          </p:nvCxnSpPr>
          <p:spPr>
            <a:xfrm>
              <a:off x="8696325" y="4486275"/>
              <a:ext cx="0" cy="89520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44"/>
        <p:cNvGrpSpPr/>
        <p:nvPr/>
      </p:nvGrpSpPr>
      <p:grpSpPr>
        <a:xfrm>
          <a:off x="0" y="0"/>
          <a:ext cx="0" cy="0"/>
          <a:chOff x="0" y="0"/>
          <a:chExt cx="0" cy="0"/>
        </a:xfrm>
      </p:grpSpPr>
      <p:pic>
        <p:nvPicPr>
          <p:cNvPr id="45" name="Google Shape;45;p6"/>
          <p:cNvPicPr preferRelativeResize="0"/>
          <p:nvPr/>
        </p:nvPicPr>
        <p:blipFill rotWithShape="1">
          <a:blip r:embed="rId2">
            <a:alphaModFix amt="65000"/>
          </a:blip>
          <a:srcRect/>
          <a:stretch/>
        </p:blipFill>
        <p:spPr>
          <a:xfrm>
            <a:off x="-1" y="25"/>
            <a:ext cx="9144000" cy="5143443"/>
          </a:xfrm>
          <a:prstGeom prst="rect">
            <a:avLst/>
          </a:prstGeom>
          <a:noFill/>
          <a:ln>
            <a:noFill/>
          </a:ln>
        </p:spPr>
      </p:pic>
      <p:sp>
        <p:nvSpPr>
          <p:cNvPr id="46" name="Google Shape;46;p6"/>
          <p:cNvSpPr/>
          <p:nvPr/>
        </p:nvSpPr>
        <p:spPr>
          <a:xfrm>
            <a:off x="0" y="419100"/>
            <a:ext cx="6486600" cy="5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8" name="Google Shape;48;p6"/>
          <p:cNvGrpSpPr/>
          <p:nvPr/>
        </p:nvGrpSpPr>
        <p:grpSpPr>
          <a:xfrm rot="10800000" flipH="1">
            <a:off x="471488" y="-9532"/>
            <a:ext cx="8201025" cy="4752882"/>
            <a:chOff x="495300" y="390525"/>
            <a:chExt cx="8201025" cy="4990950"/>
          </a:xfrm>
        </p:grpSpPr>
        <p:grpSp>
          <p:nvGrpSpPr>
            <p:cNvPr id="49" name="Google Shape;49;p6"/>
            <p:cNvGrpSpPr/>
            <p:nvPr/>
          </p:nvGrpSpPr>
          <p:grpSpPr>
            <a:xfrm>
              <a:off x="495300" y="390525"/>
              <a:ext cx="8201025" cy="4105275"/>
              <a:chOff x="495300" y="542925"/>
              <a:chExt cx="8201025" cy="4105275"/>
            </a:xfrm>
          </p:grpSpPr>
          <p:sp>
            <p:nvSpPr>
              <p:cNvPr id="50" name="Google Shape;50;p6"/>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51" name="Google Shape;51;p6"/>
              <p:cNvCxnSpPr/>
              <p:nvPr/>
            </p:nvCxnSpPr>
            <p:spPr>
              <a:xfrm>
                <a:off x="495300" y="1853208"/>
                <a:ext cx="0" cy="981600"/>
              </a:xfrm>
              <a:prstGeom prst="straightConnector1">
                <a:avLst/>
              </a:prstGeom>
              <a:noFill/>
              <a:ln w="19050" cap="flat" cmpd="sng">
                <a:solidFill>
                  <a:schemeClr val="accent2"/>
                </a:solidFill>
                <a:prstDash val="solid"/>
                <a:round/>
                <a:headEnd type="none" w="med" len="med"/>
                <a:tailEnd type="oval" w="med" len="med"/>
              </a:ln>
            </p:spPr>
          </p:cxnSp>
        </p:grpSp>
        <p:cxnSp>
          <p:nvCxnSpPr>
            <p:cNvPr id="52" name="Google Shape;52;p6"/>
            <p:cNvCxnSpPr/>
            <p:nvPr/>
          </p:nvCxnSpPr>
          <p:spPr>
            <a:xfrm>
              <a:off x="8696325" y="4486275"/>
              <a:ext cx="0" cy="89520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713225" y="10767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9"/>
          <p:cNvSpPr txBox="1">
            <a:spLocks noGrp="1"/>
          </p:cNvSpPr>
          <p:nvPr>
            <p:ph type="body" idx="2"/>
          </p:nvPr>
        </p:nvSpPr>
        <p:spPr>
          <a:xfrm>
            <a:off x="817325" y="19051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8" name="Google Shape;68;p9"/>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9" name="Google Shape;69;p9"/>
          <p:cNvGrpSpPr/>
          <p:nvPr/>
        </p:nvGrpSpPr>
        <p:grpSpPr>
          <a:xfrm>
            <a:off x="471488" y="390518"/>
            <a:ext cx="8201025" cy="4752882"/>
            <a:chOff x="495300" y="390525"/>
            <a:chExt cx="8201025" cy="4990950"/>
          </a:xfrm>
        </p:grpSpPr>
        <p:grpSp>
          <p:nvGrpSpPr>
            <p:cNvPr id="70" name="Google Shape;70;p9"/>
            <p:cNvGrpSpPr/>
            <p:nvPr/>
          </p:nvGrpSpPr>
          <p:grpSpPr>
            <a:xfrm>
              <a:off x="495300" y="390525"/>
              <a:ext cx="8201025" cy="4105275"/>
              <a:chOff x="495300" y="542925"/>
              <a:chExt cx="8201025" cy="4105275"/>
            </a:xfrm>
          </p:grpSpPr>
          <p:sp>
            <p:nvSpPr>
              <p:cNvPr id="71" name="Google Shape;71;p9"/>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72" name="Google Shape;72;p9"/>
              <p:cNvCxnSpPr/>
              <p:nvPr/>
            </p:nvCxnSpPr>
            <p:spPr>
              <a:xfrm>
                <a:off x="495300" y="1853208"/>
                <a:ext cx="0" cy="981600"/>
              </a:xfrm>
              <a:prstGeom prst="straightConnector1">
                <a:avLst/>
              </a:prstGeom>
              <a:noFill/>
              <a:ln w="19050" cap="flat" cmpd="sng">
                <a:solidFill>
                  <a:schemeClr val="accent2"/>
                </a:solidFill>
                <a:prstDash val="solid"/>
                <a:round/>
                <a:headEnd type="none" w="med" len="med"/>
                <a:tailEnd type="oval" w="med" len="med"/>
              </a:ln>
            </p:spPr>
          </p:cxnSp>
        </p:grpSp>
        <p:cxnSp>
          <p:nvCxnSpPr>
            <p:cNvPr id="73" name="Google Shape;73;p9"/>
            <p:cNvCxnSpPr/>
            <p:nvPr/>
          </p:nvCxnSpPr>
          <p:spPr>
            <a:xfrm>
              <a:off x="8696325" y="4486275"/>
              <a:ext cx="0" cy="89520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76" name="Google Shape;7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grpSp>
        <p:nvGrpSpPr>
          <p:cNvPr id="77" name="Google Shape;77;p10"/>
          <p:cNvGrpSpPr/>
          <p:nvPr/>
        </p:nvGrpSpPr>
        <p:grpSpPr>
          <a:xfrm rot="10800000" flipH="1">
            <a:off x="471488" y="-9532"/>
            <a:ext cx="8201025" cy="4752882"/>
            <a:chOff x="495300" y="390525"/>
            <a:chExt cx="8201025" cy="4990950"/>
          </a:xfrm>
        </p:grpSpPr>
        <p:grpSp>
          <p:nvGrpSpPr>
            <p:cNvPr id="78" name="Google Shape;78;p10"/>
            <p:cNvGrpSpPr/>
            <p:nvPr/>
          </p:nvGrpSpPr>
          <p:grpSpPr>
            <a:xfrm>
              <a:off x="495300" y="390525"/>
              <a:ext cx="8201025" cy="4105275"/>
              <a:chOff x="495300" y="542925"/>
              <a:chExt cx="8201025" cy="4105275"/>
            </a:xfrm>
          </p:grpSpPr>
          <p:sp>
            <p:nvSpPr>
              <p:cNvPr id="79" name="Google Shape;79;p10"/>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80" name="Google Shape;80;p10"/>
              <p:cNvCxnSpPr/>
              <p:nvPr/>
            </p:nvCxnSpPr>
            <p:spPr>
              <a:xfrm>
                <a:off x="495300" y="1853208"/>
                <a:ext cx="0" cy="981600"/>
              </a:xfrm>
              <a:prstGeom prst="straightConnector1">
                <a:avLst/>
              </a:prstGeom>
              <a:noFill/>
              <a:ln w="19050" cap="flat" cmpd="sng">
                <a:solidFill>
                  <a:schemeClr val="accent2"/>
                </a:solidFill>
                <a:prstDash val="solid"/>
                <a:round/>
                <a:headEnd type="none" w="med" len="med"/>
                <a:tailEnd type="oval" w="med" len="med"/>
              </a:ln>
            </p:spPr>
          </p:cxnSp>
        </p:grpSp>
        <p:cxnSp>
          <p:nvCxnSpPr>
            <p:cNvPr id="81" name="Google Shape;81;p10"/>
            <p:cNvCxnSpPr/>
            <p:nvPr/>
          </p:nvCxnSpPr>
          <p:spPr>
            <a:xfrm>
              <a:off x="8696325" y="4486275"/>
              <a:ext cx="0" cy="89520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
    <p:bg>
      <p:bgPr>
        <a:solidFill>
          <a:schemeClr val="accent1"/>
        </a:solidFill>
        <a:effectLst/>
      </p:bgPr>
    </p:bg>
    <p:spTree>
      <p:nvGrpSpPr>
        <p:cNvPr id="1" name="Shape 119"/>
        <p:cNvGrpSpPr/>
        <p:nvPr/>
      </p:nvGrpSpPr>
      <p:grpSpPr>
        <a:xfrm>
          <a:off x="0" y="0"/>
          <a:ext cx="0" cy="0"/>
          <a:chOff x="0" y="0"/>
          <a:chExt cx="0" cy="0"/>
        </a:xfrm>
      </p:grpSpPr>
      <p:pic>
        <p:nvPicPr>
          <p:cNvPr id="120" name="Google Shape;120;p15"/>
          <p:cNvPicPr preferRelativeResize="0"/>
          <p:nvPr/>
        </p:nvPicPr>
        <p:blipFill rotWithShape="1">
          <a:blip r:embed="rId2">
            <a:alphaModFix amt="35000"/>
          </a:blip>
          <a:srcRect/>
          <a:stretch/>
        </p:blipFill>
        <p:spPr>
          <a:xfrm flipH="1">
            <a:off x="-1" y="25"/>
            <a:ext cx="9144000" cy="5143443"/>
          </a:xfrm>
          <a:prstGeom prst="rect">
            <a:avLst/>
          </a:prstGeom>
          <a:noFill/>
          <a:ln>
            <a:noFill/>
          </a:ln>
        </p:spPr>
      </p:pic>
      <p:sp>
        <p:nvSpPr>
          <p:cNvPr id="121" name="Google Shape;121;p15"/>
          <p:cNvSpPr/>
          <p:nvPr/>
        </p:nvSpPr>
        <p:spPr>
          <a:xfrm flipH="1">
            <a:off x="2662163" y="419100"/>
            <a:ext cx="6486600" cy="5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3" name="Google Shape;123;p15"/>
          <p:cNvGrpSpPr/>
          <p:nvPr/>
        </p:nvGrpSpPr>
        <p:grpSpPr>
          <a:xfrm rot="10800000">
            <a:off x="471488" y="-9532"/>
            <a:ext cx="8201025" cy="4752882"/>
            <a:chOff x="495300" y="390525"/>
            <a:chExt cx="8201025" cy="4990950"/>
          </a:xfrm>
        </p:grpSpPr>
        <p:grpSp>
          <p:nvGrpSpPr>
            <p:cNvPr id="124" name="Google Shape;124;p15"/>
            <p:cNvGrpSpPr/>
            <p:nvPr/>
          </p:nvGrpSpPr>
          <p:grpSpPr>
            <a:xfrm>
              <a:off x="495300" y="390525"/>
              <a:ext cx="8201025" cy="4105275"/>
              <a:chOff x="495300" y="542925"/>
              <a:chExt cx="8201025" cy="4105275"/>
            </a:xfrm>
          </p:grpSpPr>
          <p:sp>
            <p:nvSpPr>
              <p:cNvPr id="125" name="Google Shape;125;p15"/>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126" name="Google Shape;126;p15"/>
              <p:cNvCxnSpPr/>
              <p:nvPr/>
            </p:nvCxnSpPr>
            <p:spPr>
              <a:xfrm>
                <a:off x="495300" y="1853208"/>
                <a:ext cx="0" cy="981600"/>
              </a:xfrm>
              <a:prstGeom prst="straightConnector1">
                <a:avLst/>
              </a:prstGeom>
              <a:noFill/>
              <a:ln w="19050" cap="flat" cmpd="sng">
                <a:solidFill>
                  <a:schemeClr val="accent2"/>
                </a:solidFill>
                <a:prstDash val="solid"/>
                <a:round/>
                <a:headEnd type="none" w="med" len="med"/>
                <a:tailEnd type="oval" w="med" len="med"/>
              </a:ln>
            </p:spPr>
          </p:cxnSp>
        </p:grpSp>
        <p:cxnSp>
          <p:nvCxnSpPr>
            <p:cNvPr id="127" name="Google Shape;127;p15"/>
            <p:cNvCxnSpPr/>
            <p:nvPr/>
          </p:nvCxnSpPr>
          <p:spPr>
            <a:xfrm>
              <a:off x="8696325" y="4486275"/>
              <a:ext cx="0" cy="89520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6"/>
        <p:cNvGrpSpPr/>
        <p:nvPr/>
      </p:nvGrpSpPr>
      <p:grpSpPr>
        <a:xfrm>
          <a:off x="0" y="0"/>
          <a:ext cx="0" cy="0"/>
          <a:chOff x="0" y="0"/>
          <a:chExt cx="0" cy="0"/>
        </a:xfrm>
      </p:grpSpPr>
      <p:pic>
        <p:nvPicPr>
          <p:cNvPr id="197" name="Google Shape;197;p20"/>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198" name="Google Shape;198;p20"/>
          <p:cNvGrpSpPr/>
          <p:nvPr/>
        </p:nvGrpSpPr>
        <p:grpSpPr>
          <a:xfrm rot="-5400000">
            <a:off x="2419217" y="-1524132"/>
            <a:ext cx="4305538" cy="8229577"/>
            <a:chOff x="495300" y="390525"/>
            <a:chExt cx="8201025" cy="4990950"/>
          </a:xfrm>
        </p:grpSpPr>
        <p:grpSp>
          <p:nvGrpSpPr>
            <p:cNvPr id="199" name="Google Shape;199;p20"/>
            <p:cNvGrpSpPr/>
            <p:nvPr/>
          </p:nvGrpSpPr>
          <p:grpSpPr>
            <a:xfrm>
              <a:off x="495300" y="390525"/>
              <a:ext cx="8201025" cy="4105275"/>
              <a:chOff x="495300" y="542925"/>
              <a:chExt cx="8201025" cy="4105275"/>
            </a:xfrm>
          </p:grpSpPr>
          <p:sp>
            <p:nvSpPr>
              <p:cNvPr id="200" name="Google Shape;200;p20"/>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01" name="Google Shape;201;p20"/>
              <p:cNvCxnSpPr/>
              <p:nvPr/>
            </p:nvCxnSpPr>
            <p:spPr>
              <a:xfrm>
                <a:off x="495300" y="1853208"/>
                <a:ext cx="0" cy="981600"/>
              </a:xfrm>
              <a:prstGeom prst="straightConnector1">
                <a:avLst/>
              </a:prstGeom>
              <a:noFill/>
              <a:ln w="19050" cap="flat" cmpd="sng">
                <a:solidFill>
                  <a:schemeClr val="accent2"/>
                </a:solidFill>
                <a:prstDash val="solid"/>
                <a:round/>
                <a:headEnd type="none" w="med" len="med"/>
                <a:tailEnd type="oval" w="med" len="med"/>
              </a:ln>
            </p:spPr>
          </p:cxnSp>
        </p:grpSp>
        <p:cxnSp>
          <p:nvCxnSpPr>
            <p:cNvPr id="202" name="Google Shape;202;p20"/>
            <p:cNvCxnSpPr/>
            <p:nvPr/>
          </p:nvCxnSpPr>
          <p:spPr>
            <a:xfrm>
              <a:off x="8696325" y="4486275"/>
              <a:ext cx="0" cy="89520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03"/>
        <p:cNvGrpSpPr/>
        <p:nvPr/>
      </p:nvGrpSpPr>
      <p:grpSpPr>
        <a:xfrm>
          <a:off x="0" y="0"/>
          <a:ext cx="0" cy="0"/>
          <a:chOff x="0" y="0"/>
          <a:chExt cx="0" cy="0"/>
        </a:xfrm>
      </p:grpSpPr>
      <p:pic>
        <p:nvPicPr>
          <p:cNvPr id="204" name="Google Shape;204;p21"/>
          <p:cNvPicPr preferRelativeResize="0"/>
          <p:nvPr/>
        </p:nvPicPr>
        <p:blipFill>
          <a:blip r:embed="rId2">
            <a:alphaModFix amt="30000"/>
          </a:blip>
          <a:stretch>
            <a:fillRect/>
          </a:stretch>
        </p:blipFill>
        <p:spPr>
          <a:xfrm flipH="1">
            <a:off x="0" y="0"/>
            <a:ext cx="9144000" cy="5143500"/>
          </a:xfrm>
          <a:prstGeom prst="rect">
            <a:avLst/>
          </a:prstGeom>
          <a:noFill/>
          <a:ln>
            <a:noFill/>
          </a:ln>
        </p:spPr>
      </p:pic>
      <p:grpSp>
        <p:nvGrpSpPr>
          <p:cNvPr id="205" name="Google Shape;205;p21"/>
          <p:cNvGrpSpPr/>
          <p:nvPr/>
        </p:nvGrpSpPr>
        <p:grpSpPr>
          <a:xfrm rot="5400000" flipH="1">
            <a:off x="2419244" y="-1524132"/>
            <a:ext cx="4305538" cy="8229577"/>
            <a:chOff x="495300" y="390525"/>
            <a:chExt cx="8201025" cy="4990950"/>
          </a:xfrm>
        </p:grpSpPr>
        <p:grpSp>
          <p:nvGrpSpPr>
            <p:cNvPr id="206" name="Google Shape;206;p21"/>
            <p:cNvGrpSpPr/>
            <p:nvPr/>
          </p:nvGrpSpPr>
          <p:grpSpPr>
            <a:xfrm>
              <a:off x="495300" y="390525"/>
              <a:ext cx="8201025" cy="4105275"/>
              <a:chOff x="495300" y="542925"/>
              <a:chExt cx="8201025" cy="4105275"/>
            </a:xfrm>
          </p:grpSpPr>
          <p:sp>
            <p:nvSpPr>
              <p:cNvPr id="207" name="Google Shape;207;p21"/>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08" name="Google Shape;208;p21"/>
              <p:cNvCxnSpPr/>
              <p:nvPr/>
            </p:nvCxnSpPr>
            <p:spPr>
              <a:xfrm>
                <a:off x="495300" y="1853208"/>
                <a:ext cx="0" cy="981600"/>
              </a:xfrm>
              <a:prstGeom prst="straightConnector1">
                <a:avLst/>
              </a:prstGeom>
              <a:noFill/>
              <a:ln w="19050" cap="flat" cmpd="sng">
                <a:solidFill>
                  <a:schemeClr val="accent2"/>
                </a:solidFill>
                <a:prstDash val="solid"/>
                <a:round/>
                <a:headEnd type="none" w="med" len="med"/>
                <a:tailEnd type="oval" w="med" len="med"/>
              </a:ln>
            </p:spPr>
          </p:cxnSp>
        </p:grpSp>
        <p:cxnSp>
          <p:nvCxnSpPr>
            <p:cNvPr id="209" name="Google Shape;209;p21"/>
            <p:cNvCxnSpPr/>
            <p:nvPr/>
          </p:nvCxnSpPr>
          <p:spPr>
            <a:xfrm>
              <a:off x="8696325" y="4486275"/>
              <a:ext cx="0" cy="89520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1">
    <p:spTree>
      <p:nvGrpSpPr>
        <p:cNvPr id="1" name="Shape 210"/>
        <p:cNvGrpSpPr/>
        <p:nvPr/>
      </p:nvGrpSpPr>
      <p:grpSpPr>
        <a:xfrm>
          <a:off x="0" y="0"/>
          <a:ext cx="0" cy="0"/>
          <a:chOff x="0" y="0"/>
          <a:chExt cx="0" cy="0"/>
        </a:xfrm>
      </p:grpSpPr>
      <p:pic>
        <p:nvPicPr>
          <p:cNvPr id="211" name="Google Shape;211;p22"/>
          <p:cNvPicPr preferRelativeResize="0"/>
          <p:nvPr/>
        </p:nvPicPr>
        <p:blipFill>
          <a:blip r:embed="rId2">
            <a:alphaModFix amt="30000"/>
          </a:blip>
          <a:stretch>
            <a:fillRect/>
          </a:stretch>
        </p:blipFill>
        <p:spPr>
          <a:xfrm flipH="1">
            <a:off x="0" y="0"/>
            <a:ext cx="9144000" cy="5143500"/>
          </a:xfrm>
          <a:prstGeom prst="rect">
            <a:avLst/>
          </a:prstGeom>
          <a:noFill/>
          <a:ln>
            <a:noFill/>
          </a:ln>
        </p:spPr>
      </p:pic>
      <p:grpSp>
        <p:nvGrpSpPr>
          <p:cNvPr id="212" name="Google Shape;212;p22"/>
          <p:cNvGrpSpPr/>
          <p:nvPr/>
        </p:nvGrpSpPr>
        <p:grpSpPr>
          <a:xfrm rot="5400000">
            <a:off x="2419244" y="-1524132"/>
            <a:ext cx="4305538" cy="8229577"/>
            <a:chOff x="495300" y="390525"/>
            <a:chExt cx="8201025" cy="4990950"/>
          </a:xfrm>
        </p:grpSpPr>
        <p:grpSp>
          <p:nvGrpSpPr>
            <p:cNvPr id="213" name="Google Shape;213;p22"/>
            <p:cNvGrpSpPr/>
            <p:nvPr/>
          </p:nvGrpSpPr>
          <p:grpSpPr>
            <a:xfrm>
              <a:off x="495300" y="390525"/>
              <a:ext cx="8201025" cy="4105275"/>
              <a:chOff x="495300" y="542925"/>
              <a:chExt cx="8201025" cy="4105275"/>
            </a:xfrm>
          </p:grpSpPr>
          <p:sp>
            <p:nvSpPr>
              <p:cNvPr id="214" name="Google Shape;214;p22"/>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15" name="Google Shape;215;p22"/>
              <p:cNvCxnSpPr/>
              <p:nvPr/>
            </p:nvCxnSpPr>
            <p:spPr>
              <a:xfrm>
                <a:off x="495300" y="1853208"/>
                <a:ext cx="0" cy="981600"/>
              </a:xfrm>
              <a:prstGeom prst="straightConnector1">
                <a:avLst/>
              </a:prstGeom>
              <a:noFill/>
              <a:ln w="19050" cap="flat" cmpd="sng">
                <a:solidFill>
                  <a:schemeClr val="accent2"/>
                </a:solidFill>
                <a:prstDash val="solid"/>
                <a:round/>
                <a:headEnd type="none" w="med" len="med"/>
                <a:tailEnd type="oval" w="med" len="med"/>
              </a:ln>
            </p:spPr>
          </p:cxnSp>
        </p:grpSp>
        <p:cxnSp>
          <p:nvCxnSpPr>
            <p:cNvPr id="216" name="Google Shape;216;p22"/>
            <p:cNvCxnSpPr/>
            <p:nvPr/>
          </p:nvCxnSpPr>
          <p:spPr>
            <a:xfrm>
              <a:off x="8696325" y="4486275"/>
              <a:ext cx="0" cy="89520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Alata"/>
              <a:buNone/>
              <a:defRPr sz="2800">
                <a:solidFill>
                  <a:schemeClr val="accent2"/>
                </a:solidFill>
                <a:latin typeface="Alata"/>
                <a:ea typeface="Alata"/>
                <a:cs typeface="Alata"/>
                <a:sym typeface="Alat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Chivo"/>
              <a:buChar char="●"/>
              <a:defRPr sz="1800">
                <a:solidFill>
                  <a:schemeClr val="lt1"/>
                </a:solidFill>
                <a:latin typeface="Chivo"/>
                <a:ea typeface="Chivo"/>
                <a:cs typeface="Chivo"/>
                <a:sym typeface="Chivo"/>
              </a:defRPr>
            </a:lvl1pPr>
            <a:lvl2pPr marL="914400" lvl="1"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2pPr>
            <a:lvl3pPr marL="1371600" lvl="2"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3pPr>
            <a:lvl4pPr marL="1828800" lvl="3"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4pPr>
            <a:lvl5pPr marL="2286000" lvl="4"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5pPr>
            <a:lvl6pPr marL="2743200" lvl="5"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6pPr>
            <a:lvl7pPr marL="3200400" lvl="6"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7pPr>
            <a:lvl8pPr marL="3657600" lvl="7"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8pPr>
            <a:lvl9pPr marL="4114800" lvl="8" indent="-317500">
              <a:lnSpc>
                <a:spcPct val="115000"/>
              </a:lnSpc>
              <a:spcBef>
                <a:spcPts val="1600"/>
              </a:spcBef>
              <a:spcAft>
                <a:spcPts val="1600"/>
              </a:spcAft>
              <a:buClr>
                <a:schemeClr val="lt1"/>
              </a:buClr>
              <a:buSzPts val="1400"/>
              <a:buFont typeface="Chivo"/>
              <a:buChar char="■"/>
              <a:defRPr>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 id="2147483658" r:id="rId5"/>
    <p:sldLayoutId id="2147483661"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232" name="Google Shape;232;p26"/>
          <p:cNvSpPr txBox="1">
            <a:spLocks noGrp="1"/>
          </p:cNvSpPr>
          <p:nvPr>
            <p:ph type="ctrTitle"/>
          </p:nvPr>
        </p:nvSpPr>
        <p:spPr>
          <a:xfrm>
            <a:off x="789425" y="1292520"/>
            <a:ext cx="7759152" cy="19610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Preliminary Design Report</a:t>
            </a:r>
            <a:endParaRPr dirty="0"/>
          </a:p>
        </p:txBody>
      </p:sp>
      <p:sp>
        <p:nvSpPr>
          <p:cNvPr id="233" name="Google Shape;233;p26"/>
          <p:cNvSpPr txBox="1">
            <a:spLocks noGrp="1"/>
          </p:cNvSpPr>
          <p:nvPr>
            <p:ph type="subTitle" idx="1"/>
          </p:nvPr>
        </p:nvSpPr>
        <p:spPr>
          <a:xfrm>
            <a:off x="789425" y="3643693"/>
            <a:ext cx="3096900" cy="6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Robotaxi 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37" name="Google Shape;1237;p49"/>
          <p:cNvSpPr txBox="1">
            <a:spLocks noGrp="1"/>
          </p:cNvSpPr>
          <p:nvPr>
            <p:ph type="title" idx="4294967295"/>
          </p:nvPr>
        </p:nvSpPr>
        <p:spPr>
          <a:xfrm flipH="1">
            <a:off x="922971" y="-17552"/>
            <a:ext cx="7718425"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dirty="0" err="1">
                <a:solidFill>
                  <a:schemeClr val="tx2"/>
                </a:solidFill>
                <a:latin typeface="Alata" panose="020B0604020202020204" charset="0"/>
              </a:rPr>
              <a:t>TUNSA’s</a:t>
            </a:r>
            <a:r>
              <a:rPr lang="fr-FR" sz="1800" dirty="0">
                <a:solidFill>
                  <a:schemeClr val="tx2"/>
                </a:solidFill>
                <a:latin typeface="Alata" panose="020B0604020202020204" charset="0"/>
              </a:rPr>
              <a:t> </a:t>
            </a:r>
            <a:r>
              <a:rPr lang="fr-FR" sz="1800" dirty="0" err="1">
                <a:solidFill>
                  <a:schemeClr val="tx2"/>
                </a:solidFill>
                <a:latin typeface="Alata" panose="020B0604020202020204" charset="0"/>
              </a:rPr>
              <a:t>Martian</a:t>
            </a:r>
            <a:r>
              <a:rPr lang="fr-FR" sz="1800" dirty="0">
                <a:solidFill>
                  <a:schemeClr val="tx2"/>
                </a:solidFill>
                <a:latin typeface="Alata" panose="020B0604020202020204" charset="0"/>
              </a:rPr>
              <a:t> </a:t>
            </a:r>
            <a:r>
              <a:rPr lang="fr-FR" sz="1800" dirty="0" err="1">
                <a:solidFill>
                  <a:schemeClr val="tx2"/>
                </a:solidFill>
                <a:latin typeface="Alata" panose="020B0604020202020204" charset="0"/>
              </a:rPr>
              <a:t>Autonomous</a:t>
            </a:r>
            <a:r>
              <a:rPr lang="fr-FR" sz="1800" dirty="0">
                <a:solidFill>
                  <a:schemeClr val="tx2"/>
                </a:solidFill>
                <a:latin typeface="Alata" panose="020B0604020202020204" charset="0"/>
              </a:rPr>
              <a:t> </a:t>
            </a:r>
            <a:r>
              <a:rPr lang="fr-FR" sz="1800" dirty="0" err="1">
                <a:solidFill>
                  <a:schemeClr val="tx2"/>
                </a:solidFill>
                <a:latin typeface="Alata" panose="020B0604020202020204" charset="0"/>
              </a:rPr>
              <a:t>Robotaxi</a:t>
            </a:r>
            <a:r>
              <a:rPr lang="fr-FR" sz="1800" dirty="0">
                <a:solidFill>
                  <a:schemeClr val="tx2"/>
                </a:solidFill>
                <a:latin typeface="Alata" panose="020B0604020202020204" charset="0"/>
              </a:rPr>
              <a:t> System (TUNMARS)</a:t>
            </a:r>
            <a:endParaRPr lang="en-US" sz="1800" dirty="0">
              <a:solidFill>
                <a:schemeClr val="tx2"/>
              </a:solidFill>
              <a:latin typeface="Alata" panose="020B0604020202020204" charset="0"/>
            </a:endParaRPr>
          </a:p>
        </p:txBody>
      </p:sp>
      <p:sp>
        <p:nvSpPr>
          <p:cNvPr id="88" name="object 3">
            <a:extLst>
              <a:ext uri="{FF2B5EF4-FFF2-40B4-BE49-F238E27FC236}">
                <a16:creationId xmlns:a16="http://schemas.microsoft.com/office/drawing/2014/main" id="{81978B17-1C06-442C-8863-39356DD420CB}"/>
              </a:ext>
            </a:extLst>
          </p:cNvPr>
          <p:cNvSpPr txBox="1"/>
          <p:nvPr/>
        </p:nvSpPr>
        <p:spPr>
          <a:xfrm>
            <a:off x="46820" y="1580013"/>
            <a:ext cx="1114162" cy="490904"/>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6350" rIns="0" bIns="0" rtlCol="0">
            <a:spAutoFit/>
          </a:bodyPr>
          <a:lstStyle/>
          <a:p>
            <a:pPr marL="87630" marR="88265" algn="ctr">
              <a:lnSpc>
                <a:spcPct val="105400"/>
              </a:lnSpc>
              <a:spcBef>
                <a:spcPts val="50"/>
              </a:spcBef>
              <a:buClrTx/>
              <a:buFontTx/>
              <a:buNone/>
            </a:pPr>
            <a:r>
              <a:rPr lang="en-US" sz="700" kern="1200" spc="40" dirty="0">
                <a:solidFill>
                  <a:schemeClr val="accent1"/>
                </a:solidFill>
                <a:latin typeface="Alata" panose="020B0604020202020204" charset="0"/>
                <a:cs typeface="Carlito"/>
              </a:rPr>
              <a:t>Budget Estimation</a:t>
            </a:r>
          </a:p>
          <a:p>
            <a:pPr marL="87630" marR="88265" algn="ctr">
              <a:lnSpc>
                <a:spcPct val="105400"/>
              </a:lnSpc>
              <a:spcBef>
                <a:spcPts val="50"/>
              </a:spcBef>
              <a:buClrTx/>
              <a:buFontTx/>
              <a:buNone/>
            </a:pPr>
            <a:r>
              <a:rPr lang="en-US" sz="700" kern="1200" spc="40" dirty="0">
                <a:solidFill>
                  <a:schemeClr val="accent1"/>
                </a:solidFill>
                <a:latin typeface="Alata" panose="020B0604020202020204" charset="0"/>
                <a:cs typeface="Carlito"/>
              </a:rPr>
              <a:t>PDR Task Plan</a:t>
            </a:r>
          </a:p>
          <a:p>
            <a:pPr marL="87630" marR="88265" algn="ctr">
              <a:lnSpc>
                <a:spcPct val="105400"/>
              </a:lnSpc>
              <a:spcBef>
                <a:spcPts val="50"/>
              </a:spcBef>
              <a:buClrTx/>
              <a:buFontTx/>
              <a:buNone/>
            </a:pPr>
            <a:r>
              <a:rPr lang="en-US" sz="700" kern="1200" dirty="0">
                <a:solidFill>
                  <a:schemeClr val="accent1"/>
                </a:solidFill>
                <a:latin typeface="Alata" panose="020B0604020202020204" charset="0"/>
                <a:cs typeface="Carlito"/>
              </a:rPr>
              <a:t>Task Partitioning</a:t>
            </a:r>
          </a:p>
          <a:p>
            <a:pPr marL="87630" marR="88265" algn="ctr">
              <a:lnSpc>
                <a:spcPct val="105400"/>
              </a:lnSpc>
              <a:spcBef>
                <a:spcPts val="50"/>
              </a:spcBef>
              <a:buClrTx/>
              <a:buFontTx/>
              <a:buNone/>
            </a:pPr>
            <a:r>
              <a:rPr lang="en-US" sz="700" kern="1200" dirty="0">
                <a:solidFill>
                  <a:schemeClr val="accent1"/>
                </a:solidFill>
                <a:latin typeface="Alata" panose="020B0604020202020204" charset="0"/>
                <a:cs typeface="Carlito"/>
              </a:rPr>
              <a:t>Task Dependencies</a:t>
            </a:r>
          </a:p>
        </p:txBody>
      </p:sp>
      <p:grpSp>
        <p:nvGrpSpPr>
          <p:cNvPr id="92" name="object 7">
            <a:extLst>
              <a:ext uri="{FF2B5EF4-FFF2-40B4-BE49-F238E27FC236}">
                <a16:creationId xmlns:a16="http://schemas.microsoft.com/office/drawing/2014/main" id="{F3646ACE-2887-418F-BBC5-3799CA682288}"/>
              </a:ext>
            </a:extLst>
          </p:cNvPr>
          <p:cNvGrpSpPr/>
          <p:nvPr/>
        </p:nvGrpSpPr>
        <p:grpSpPr>
          <a:xfrm>
            <a:off x="95246" y="2246376"/>
            <a:ext cx="9055100" cy="793750"/>
            <a:chOff x="95246" y="2246376"/>
            <a:chExt cx="9055100" cy="793750"/>
          </a:xfrm>
        </p:grpSpPr>
        <p:sp>
          <p:nvSpPr>
            <p:cNvPr id="93" name="object 8">
              <a:extLst>
                <a:ext uri="{FF2B5EF4-FFF2-40B4-BE49-F238E27FC236}">
                  <a16:creationId xmlns:a16="http://schemas.microsoft.com/office/drawing/2014/main" id="{6D311FA9-6140-4FBF-96FA-83D1949D2090}"/>
                </a:ext>
              </a:extLst>
            </p:cNvPr>
            <p:cNvSpPr/>
            <p:nvPr/>
          </p:nvSpPr>
          <p:spPr>
            <a:xfrm>
              <a:off x="95246" y="2594356"/>
              <a:ext cx="8258175" cy="76200"/>
            </a:xfrm>
            <a:custGeom>
              <a:avLst/>
              <a:gdLst/>
              <a:ahLst/>
              <a:cxnLst/>
              <a:rect l="l" t="t" r="r" b="b"/>
              <a:pathLst>
                <a:path w="8258175" h="76200">
                  <a:moveTo>
                    <a:pt x="8181724" y="47619"/>
                  </a:moveTo>
                  <a:lnTo>
                    <a:pt x="8181724" y="76200"/>
                  </a:lnTo>
                  <a:lnTo>
                    <a:pt x="8238874" y="47625"/>
                  </a:lnTo>
                  <a:lnTo>
                    <a:pt x="8181724" y="47619"/>
                  </a:lnTo>
                  <a:close/>
                </a:path>
                <a:path w="8258175" h="76200">
                  <a:moveTo>
                    <a:pt x="8181724" y="28569"/>
                  </a:moveTo>
                  <a:lnTo>
                    <a:pt x="8181724" y="47619"/>
                  </a:lnTo>
                  <a:lnTo>
                    <a:pt x="8194424" y="47625"/>
                  </a:lnTo>
                  <a:lnTo>
                    <a:pt x="8194424" y="28575"/>
                  </a:lnTo>
                  <a:lnTo>
                    <a:pt x="8181724" y="28569"/>
                  </a:lnTo>
                  <a:close/>
                </a:path>
                <a:path w="8258175" h="76200">
                  <a:moveTo>
                    <a:pt x="8181724" y="0"/>
                  </a:moveTo>
                  <a:lnTo>
                    <a:pt x="8181724" y="28569"/>
                  </a:lnTo>
                  <a:lnTo>
                    <a:pt x="8194424" y="28575"/>
                  </a:lnTo>
                  <a:lnTo>
                    <a:pt x="8194424" y="47625"/>
                  </a:lnTo>
                  <a:lnTo>
                    <a:pt x="8238885" y="47619"/>
                  </a:lnTo>
                  <a:lnTo>
                    <a:pt x="8257924" y="38100"/>
                  </a:lnTo>
                  <a:lnTo>
                    <a:pt x="8181724" y="0"/>
                  </a:lnTo>
                  <a:close/>
                </a:path>
                <a:path w="8258175" h="76200">
                  <a:moveTo>
                    <a:pt x="7" y="25018"/>
                  </a:moveTo>
                  <a:lnTo>
                    <a:pt x="0" y="44068"/>
                  </a:lnTo>
                  <a:lnTo>
                    <a:pt x="8181724" y="47619"/>
                  </a:lnTo>
                  <a:lnTo>
                    <a:pt x="8181724" y="28569"/>
                  </a:lnTo>
                  <a:lnTo>
                    <a:pt x="7" y="25018"/>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lstStyle/>
            <a:p>
              <a:pPr>
                <a:buClrTx/>
                <a:buFontTx/>
                <a:buNone/>
              </a:pPr>
              <a:endParaRPr sz="1800" kern="1200" dirty="0">
                <a:solidFill>
                  <a:schemeClr val="bg1"/>
                </a:solidFill>
                <a:latin typeface="Alata" panose="020B0604020202020204" charset="0"/>
              </a:endParaRPr>
            </a:p>
          </p:txBody>
        </p:sp>
        <p:sp>
          <p:nvSpPr>
            <p:cNvPr id="94" name="object 9">
              <a:extLst>
                <a:ext uri="{FF2B5EF4-FFF2-40B4-BE49-F238E27FC236}">
                  <a16:creationId xmlns:a16="http://schemas.microsoft.com/office/drawing/2014/main" id="{7CFF2CF5-8111-4CEB-A317-5D952ACFCBCC}"/>
                </a:ext>
              </a:extLst>
            </p:cNvPr>
            <p:cNvSpPr/>
            <p:nvPr/>
          </p:nvSpPr>
          <p:spPr>
            <a:xfrm>
              <a:off x="8358251" y="2252726"/>
              <a:ext cx="786130" cy="781050"/>
            </a:xfrm>
            <a:custGeom>
              <a:avLst/>
              <a:gdLst/>
              <a:ahLst/>
              <a:cxnLst/>
              <a:rect l="l" t="t" r="r" b="b"/>
              <a:pathLst>
                <a:path w="786129" h="781050">
                  <a:moveTo>
                    <a:pt x="0" y="390525"/>
                  </a:moveTo>
                  <a:lnTo>
                    <a:pt x="3078" y="341520"/>
                  </a:lnTo>
                  <a:lnTo>
                    <a:pt x="12068" y="294337"/>
                  </a:lnTo>
                  <a:lnTo>
                    <a:pt x="26598" y="249340"/>
                  </a:lnTo>
                  <a:lnTo>
                    <a:pt x="46299" y="206896"/>
                  </a:lnTo>
                  <a:lnTo>
                    <a:pt x="70800" y="167369"/>
                  </a:lnTo>
                  <a:lnTo>
                    <a:pt x="99732" y="131124"/>
                  </a:lnTo>
                  <a:lnTo>
                    <a:pt x="132725" y="98527"/>
                  </a:lnTo>
                  <a:lnTo>
                    <a:pt x="169407" y="69943"/>
                  </a:lnTo>
                  <a:lnTo>
                    <a:pt x="209410" y="45738"/>
                  </a:lnTo>
                  <a:lnTo>
                    <a:pt x="252364" y="26275"/>
                  </a:lnTo>
                  <a:lnTo>
                    <a:pt x="297897" y="11921"/>
                  </a:lnTo>
                  <a:lnTo>
                    <a:pt x="345640" y="3041"/>
                  </a:lnTo>
                  <a:lnTo>
                    <a:pt x="395224" y="0"/>
                  </a:lnTo>
                  <a:lnTo>
                    <a:pt x="444809" y="3041"/>
                  </a:lnTo>
                  <a:lnTo>
                    <a:pt x="492558" y="11921"/>
                  </a:lnTo>
                  <a:lnTo>
                    <a:pt x="538101" y="26275"/>
                  </a:lnTo>
                  <a:lnTo>
                    <a:pt x="581065" y="45738"/>
                  </a:lnTo>
                  <a:lnTo>
                    <a:pt x="621081" y="69943"/>
                  </a:lnTo>
                  <a:lnTo>
                    <a:pt x="657778" y="98527"/>
                  </a:lnTo>
                  <a:lnTo>
                    <a:pt x="690785" y="131124"/>
                  </a:lnTo>
                  <a:lnTo>
                    <a:pt x="719732" y="167369"/>
                  </a:lnTo>
                  <a:lnTo>
                    <a:pt x="744246" y="206896"/>
                  </a:lnTo>
                  <a:lnTo>
                    <a:pt x="763959" y="249340"/>
                  </a:lnTo>
                  <a:lnTo>
                    <a:pt x="778498" y="294337"/>
                  </a:lnTo>
                  <a:lnTo>
                    <a:pt x="785749" y="332366"/>
                  </a:lnTo>
                </a:path>
                <a:path w="786129" h="781050">
                  <a:moveTo>
                    <a:pt x="785749" y="448654"/>
                  </a:moveTo>
                  <a:lnTo>
                    <a:pt x="778498" y="486670"/>
                  </a:lnTo>
                  <a:lnTo>
                    <a:pt x="763959" y="531657"/>
                  </a:lnTo>
                  <a:lnTo>
                    <a:pt x="744246" y="574097"/>
                  </a:lnTo>
                  <a:lnTo>
                    <a:pt x="719732" y="613625"/>
                  </a:lnTo>
                  <a:lnTo>
                    <a:pt x="690785" y="649874"/>
                  </a:lnTo>
                  <a:lnTo>
                    <a:pt x="657778" y="682478"/>
                  </a:lnTo>
                  <a:lnTo>
                    <a:pt x="621081" y="711071"/>
                  </a:lnTo>
                  <a:lnTo>
                    <a:pt x="581065" y="735286"/>
                  </a:lnTo>
                  <a:lnTo>
                    <a:pt x="538101" y="754758"/>
                  </a:lnTo>
                  <a:lnTo>
                    <a:pt x="492558" y="769120"/>
                  </a:lnTo>
                  <a:lnTo>
                    <a:pt x="444809" y="778006"/>
                  </a:lnTo>
                  <a:lnTo>
                    <a:pt x="395224" y="781050"/>
                  </a:lnTo>
                  <a:lnTo>
                    <a:pt x="345640" y="778006"/>
                  </a:lnTo>
                  <a:lnTo>
                    <a:pt x="297897" y="769120"/>
                  </a:lnTo>
                  <a:lnTo>
                    <a:pt x="252364" y="754758"/>
                  </a:lnTo>
                  <a:lnTo>
                    <a:pt x="209410" y="735286"/>
                  </a:lnTo>
                  <a:lnTo>
                    <a:pt x="169407" y="711071"/>
                  </a:lnTo>
                  <a:lnTo>
                    <a:pt x="132725" y="682478"/>
                  </a:lnTo>
                  <a:lnTo>
                    <a:pt x="99732" y="649874"/>
                  </a:lnTo>
                  <a:lnTo>
                    <a:pt x="70800" y="613625"/>
                  </a:lnTo>
                  <a:lnTo>
                    <a:pt x="46299" y="574097"/>
                  </a:lnTo>
                  <a:lnTo>
                    <a:pt x="26598" y="531657"/>
                  </a:lnTo>
                  <a:lnTo>
                    <a:pt x="12068" y="486670"/>
                  </a:lnTo>
                  <a:lnTo>
                    <a:pt x="3078" y="439504"/>
                  </a:lnTo>
                  <a:lnTo>
                    <a:pt x="0" y="390525"/>
                  </a:lnTo>
                </a:path>
              </a:pathLst>
            </a:custGeom>
            <a:solidFill>
              <a:schemeClr val="accent1"/>
            </a:solidFill>
            <a:ln/>
          </p:spPr>
          <p:style>
            <a:lnRef idx="2">
              <a:schemeClr val="accent3"/>
            </a:lnRef>
            <a:fillRef idx="0">
              <a:schemeClr val="accent3"/>
            </a:fillRef>
            <a:effectRef idx="1">
              <a:schemeClr val="accent3"/>
            </a:effectRef>
            <a:fontRef idx="minor">
              <a:schemeClr val="tx1"/>
            </a:fontRef>
          </p:style>
          <p:txBody>
            <a:bodyPr wrap="square" lIns="0" tIns="0" rIns="0" bIns="0" rtlCol="0"/>
            <a:lstStyle/>
            <a:p>
              <a:pPr>
                <a:buClrTx/>
                <a:buFontTx/>
                <a:buNone/>
              </a:pPr>
              <a:endParaRPr sz="1800" kern="1200" dirty="0">
                <a:solidFill>
                  <a:schemeClr val="bg1"/>
                </a:solidFill>
                <a:latin typeface="Alata" panose="020B0604020202020204" charset="0"/>
              </a:endParaRPr>
            </a:p>
          </p:txBody>
        </p:sp>
      </p:grpSp>
      <p:sp>
        <p:nvSpPr>
          <p:cNvPr id="95" name="object 10">
            <a:extLst>
              <a:ext uri="{FF2B5EF4-FFF2-40B4-BE49-F238E27FC236}">
                <a16:creationId xmlns:a16="http://schemas.microsoft.com/office/drawing/2014/main" id="{34F4A294-1B0D-4C51-833F-8136FD535460}"/>
              </a:ext>
            </a:extLst>
          </p:cNvPr>
          <p:cNvSpPr txBox="1"/>
          <p:nvPr/>
        </p:nvSpPr>
        <p:spPr>
          <a:xfrm>
            <a:off x="8527289" y="2550287"/>
            <a:ext cx="474292" cy="185307"/>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15875" rIns="0" bIns="0" rtlCol="0">
            <a:spAutoFit/>
          </a:bodyPr>
          <a:lstStyle/>
          <a:p>
            <a:pPr marL="12700">
              <a:spcBef>
                <a:spcPts val="125"/>
              </a:spcBef>
              <a:buClrTx/>
              <a:buFontTx/>
              <a:buNone/>
            </a:pPr>
            <a:r>
              <a:rPr sz="1100" b="1" kern="1200" spc="-5" dirty="0">
                <a:solidFill>
                  <a:schemeClr val="tx1"/>
                </a:solidFill>
                <a:latin typeface="Alata" panose="020B0604020202020204" charset="0"/>
                <a:cs typeface="Carlito"/>
              </a:rPr>
              <a:t>Target</a:t>
            </a:r>
            <a:endParaRPr sz="1100" kern="1200" dirty="0">
              <a:solidFill>
                <a:schemeClr val="tx1"/>
              </a:solidFill>
              <a:latin typeface="Alata" panose="020B0604020202020204" charset="0"/>
              <a:cs typeface="Carlito"/>
            </a:endParaRPr>
          </a:p>
        </p:txBody>
      </p:sp>
      <p:grpSp>
        <p:nvGrpSpPr>
          <p:cNvPr id="96" name="object 11">
            <a:extLst>
              <a:ext uri="{FF2B5EF4-FFF2-40B4-BE49-F238E27FC236}">
                <a16:creationId xmlns:a16="http://schemas.microsoft.com/office/drawing/2014/main" id="{44AB2057-7C2A-426A-BA4E-5FD73192F502}"/>
              </a:ext>
            </a:extLst>
          </p:cNvPr>
          <p:cNvGrpSpPr/>
          <p:nvPr/>
        </p:nvGrpSpPr>
        <p:grpSpPr>
          <a:xfrm>
            <a:off x="776298" y="1147825"/>
            <a:ext cx="5796281" cy="2639695"/>
            <a:chOff x="776168" y="1147825"/>
            <a:chExt cx="5792653" cy="2639695"/>
          </a:xfrm>
        </p:grpSpPr>
        <p:sp>
          <p:nvSpPr>
            <p:cNvPr id="97" name="object 12">
              <a:extLst>
                <a:ext uri="{FF2B5EF4-FFF2-40B4-BE49-F238E27FC236}">
                  <a16:creationId xmlns:a16="http://schemas.microsoft.com/office/drawing/2014/main" id="{AEE967F8-A559-458A-85F2-93025901EDEE}"/>
                </a:ext>
              </a:extLst>
            </p:cNvPr>
            <p:cNvSpPr/>
            <p:nvPr/>
          </p:nvSpPr>
          <p:spPr>
            <a:xfrm>
              <a:off x="776168" y="2153076"/>
              <a:ext cx="2467921" cy="1050290"/>
            </a:xfrm>
            <a:custGeom>
              <a:avLst/>
              <a:gdLst/>
              <a:ahLst/>
              <a:cxnLst/>
              <a:rect l="l" t="t" r="r" b="b"/>
              <a:pathLst>
                <a:path w="4602480" h="1050289">
                  <a:moveTo>
                    <a:pt x="0" y="0"/>
                  </a:moveTo>
                  <a:lnTo>
                    <a:pt x="825" y="494156"/>
                  </a:lnTo>
                </a:path>
                <a:path w="4602480" h="1050289">
                  <a:moveTo>
                    <a:pt x="1257363" y="485775"/>
                  </a:moveTo>
                  <a:lnTo>
                    <a:pt x="1257363" y="1050163"/>
                  </a:lnTo>
                </a:path>
                <a:path w="4602480" h="1050289">
                  <a:moveTo>
                    <a:pt x="4602289" y="28575"/>
                  </a:moveTo>
                  <a:lnTo>
                    <a:pt x="4600638" y="488950"/>
                  </a:lnTo>
                </a:path>
              </a:pathLst>
            </a:custGeom>
            <a:ln/>
          </p:spPr>
          <p:style>
            <a:lnRef idx="2">
              <a:schemeClr val="accent2"/>
            </a:lnRef>
            <a:fillRef idx="1">
              <a:schemeClr val="lt1"/>
            </a:fillRef>
            <a:effectRef idx="0">
              <a:schemeClr val="accent2"/>
            </a:effectRef>
            <a:fontRef idx="minor">
              <a:schemeClr val="dk1"/>
            </a:fontRef>
          </p:style>
          <p:txBody>
            <a:bodyPr wrap="square" lIns="0" tIns="0" rIns="0" bIns="0" rtlCol="0"/>
            <a:lstStyle/>
            <a:p>
              <a:pPr>
                <a:buClrTx/>
                <a:buFontTx/>
                <a:buNone/>
              </a:pPr>
              <a:endParaRPr sz="1800" kern="1200" dirty="0">
                <a:solidFill>
                  <a:schemeClr val="accent2"/>
                </a:solidFill>
                <a:latin typeface="Alata" panose="020B0604020202020204" charset="0"/>
              </a:endParaRPr>
            </a:p>
          </p:txBody>
        </p:sp>
        <p:sp>
          <p:nvSpPr>
            <p:cNvPr id="98" name="object 13">
              <a:extLst>
                <a:ext uri="{FF2B5EF4-FFF2-40B4-BE49-F238E27FC236}">
                  <a16:creationId xmlns:a16="http://schemas.microsoft.com/office/drawing/2014/main" id="{C0A8A727-00FB-45C4-9A1D-1E735F282835}"/>
                </a:ext>
              </a:extLst>
            </p:cNvPr>
            <p:cNvSpPr/>
            <p:nvPr/>
          </p:nvSpPr>
          <p:spPr>
            <a:xfrm>
              <a:off x="2471801" y="1147825"/>
              <a:ext cx="4097020" cy="2639695"/>
            </a:xfrm>
            <a:custGeom>
              <a:avLst/>
              <a:gdLst/>
              <a:ahLst/>
              <a:cxnLst/>
              <a:rect l="l" t="t" r="r" b="b"/>
              <a:pathLst>
                <a:path w="4097020" h="2639695">
                  <a:moveTo>
                    <a:pt x="4096512" y="0"/>
                  </a:moveTo>
                  <a:lnTo>
                    <a:pt x="4095750" y="2629789"/>
                  </a:lnTo>
                </a:path>
                <a:path w="4097020" h="2639695">
                  <a:moveTo>
                    <a:pt x="1496187" y="9525"/>
                  </a:moveTo>
                  <a:lnTo>
                    <a:pt x="1495425" y="2639314"/>
                  </a:lnTo>
                </a:path>
                <a:path w="4097020" h="2639695">
                  <a:moveTo>
                    <a:pt x="762" y="0"/>
                  </a:moveTo>
                  <a:lnTo>
                    <a:pt x="0" y="2629789"/>
                  </a:lnTo>
                </a:path>
              </a:pathLst>
            </a:custGeom>
            <a:ln/>
          </p:spPr>
          <p:style>
            <a:lnRef idx="2">
              <a:schemeClr val="accent2"/>
            </a:lnRef>
            <a:fillRef idx="1">
              <a:schemeClr val="lt1"/>
            </a:fillRef>
            <a:effectRef idx="0">
              <a:schemeClr val="accent2"/>
            </a:effectRef>
            <a:fontRef idx="minor">
              <a:schemeClr val="dk1"/>
            </a:fontRef>
          </p:style>
          <p:txBody>
            <a:bodyPr wrap="square" lIns="0" tIns="0" rIns="0" bIns="0" rtlCol="0"/>
            <a:lstStyle/>
            <a:p>
              <a:pPr>
                <a:buClrTx/>
                <a:buFontTx/>
                <a:buNone/>
              </a:pPr>
              <a:endParaRPr sz="1800" kern="1200" dirty="0">
                <a:solidFill>
                  <a:schemeClr val="accent2"/>
                </a:solidFill>
                <a:latin typeface="Alata" panose="020B0604020202020204" charset="0"/>
              </a:endParaRPr>
            </a:p>
          </p:txBody>
        </p:sp>
      </p:grpSp>
      <p:sp>
        <p:nvSpPr>
          <p:cNvPr id="99" name="object 14">
            <a:extLst>
              <a:ext uri="{FF2B5EF4-FFF2-40B4-BE49-F238E27FC236}">
                <a16:creationId xmlns:a16="http://schemas.microsoft.com/office/drawing/2014/main" id="{FF44E5B6-9192-4B42-B366-D0162CEFF1A3}"/>
              </a:ext>
            </a:extLst>
          </p:cNvPr>
          <p:cNvSpPr txBox="1"/>
          <p:nvPr/>
        </p:nvSpPr>
        <p:spPr>
          <a:xfrm>
            <a:off x="1204912" y="806243"/>
            <a:ext cx="1303901" cy="384721"/>
          </a:xfrm>
          <a:prstGeom prst="rect">
            <a:avLst/>
          </a:prstGeom>
        </p:spPr>
        <p:txBody>
          <a:bodyPr vert="horz" wrap="square" lIns="0" tIns="12700" rIns="0" bIns="0" rtlCol="0">
            <a:spAutoFit/>
          </a:bodyPr>
          <a:lstStyle/>
          <a:p>
            <a:pPr marL="2540" algn="ctr">
              <a:lnSpc>
                <a:spcPts val="1610"/>
              </a:lnSpc>
              <a:spcBef>
                <a:spcPts val="100"/>
              </a:spcBef>
              <a:buClrTx/>
              <a:buFontTx/>
              <a:buNone/>
            </a:pPr>
            <a:r>
              <a:rPr sz="1350" b="1" kern="1200" spc="5" dirty="0">
                <a:solidFill>
                  <a:schemeClr val="accent2"/>
                </a:solidFill>
                <a:latin typeface="Alata" panose="020B0604020202020204" charset="0"/>
                <a:ea typeface="+mn-ea"/>
                <a:cs typeface="Carlito"/>
              </a:rPr>
              <a:t>Phase</a:t>
            </a:r>
            <a:r>
              <a:rPr sz="1350" b="1" kern="1200" spc="-100" dirty="0">
                <a:solidFill>
                  <a:schemeClr val="accent2"/>
                </a:solidFill>
                <a:latin typeface="Alata" panose="020B0604020202020204" charset="0"/>
                <a:ea typeface="+mn-ea"/>
                <a:cs typeface="Carlito"/>
              </a:rPr>
              <a:t> </a:t>
            </a:r>
            <a:r>
              <a:rPr sz="1350" b="1" kern="1200" spc="5" dirty="0">
                <a:solidFill>
                  <a:schemeClr val="accent2"/>
                </a:solidFill>
                <a:latin typeface="Alata" panose="020B0604020202020204" charset="0"/>
                <a:ea typeface="+mn-ea"/>
                <a:cs typeface="Carlito"/>
              </a:rPr>
              <a:t>A/B</a:t>
            </a:r>
            <a:endParaRPr sz="1350" kern="1200" dirty="0">
              <a:solidFill>
                <a:schemeClr val="accent2"/>
              </a:solidFill>
              <a:latin typeface="Alata" panose="020B0604020202020204" charset="0"/>
              <a:ea typeface="+mn-ea"/>
              <a:cs typeface="Carlito"/>
            </a:endParaRPr>
          </a:p>
          <a:p>
            <a:pPr algn="ctr">
              <a:lnSpc>
                <a:spcPts val="1310"/>
              </a:lnSpc>
              <a:buClrTx/>
              <a:buFontTx/>
              <a:buNone/>
            </a:pPr>
            <a:r>
              <a:rPr sz="1100" kern="1200" spc="15" dirty="0">
                <a:solidFill>
                  <a:schemeClr val="tx2"/>
                </a:solidFill>
                <a:latin typeface="Alata" panose="020B0604020202020204" charset="0"/>
                <a:ea typeface="+mn-ea"/>
                <a:cs typeface="Carlito"/>
              </a:rPr>
              <a:t>Preliminary</a:t>
            </a:r>
            <a:r>
              <a:rPr sz="1100" kern="1200" spc="-135" dirty="0">
                <a:solidFill>
                  <a:schemeClr val="tx2"/>
                </a:solidFill>
                <a:latin typeface="Alata" panose="020B0604020202020204" charset="0"/>
                <a:ea typeface="+mn-ea"/>
                <a:cs typeface="Carlito"/>
              </a:rPr>
              <a:t> </a:t>
            </a:r>
            <a:r>
              <a:rPr sz="1100" kern="1200" spc="10" dirty="0">
                <a:solidFill>
                  <a:schemeClr val="tx2"/>
                </a:solidFill>
                <a:latin typeface="Alata" panose="020B0604020202020204" charset="0"/>
                <a:ea typeface="+mn-ea"/>
                <a:cs typeface="Carlito"/>
              </a:rPr>
              <a:t>design</a:t>
            </a:r>
            <a:endParaRPr sz="1100" kern="1200" dirty="0">
              <a:solidFill>
                <a:schemeClr val="tx2"/>
              </a:solidFill>
              <a:latin typeface="Alata" panose="020B0604020202020204" charset="0"/>
              <a:ea typeface="+mn-ea"/>
              <a:cs typeface="Carlito"/>
            </a:endParaRPr>
          </a:p>
        </p:txBody>
      </p:sp>
      <p:sp>
        <p:nvSpPr>
          <p:cNvPr id="100" name="object 15">
            <a:extLst>
              <a:ext uri="{FF2B5EF4-FFF2-40B4-BE49-F238E27FC236}">
                <a16:creationId xmlns:a16="http://schemas.microsoft.com/office/drawing/2014/main" id="{3B089723-4659-4237-92C1-BE234E1FD6FC}"/>
              </a:ext>
            </a:extLst>
          </p:cNvPr>
          <p:cNvSpPr txBox="1"/>
          <p:nvPr/>
        </p:nvSpPr>
        <p:spPr>
          <a:xfrm>
            <a:off x="2550160" y="816038"/>
            <a:ext cx="1378458" cy="384721"/>
          </a:xfrm>
          <a:prstGeom prst="rect">
            <a:avLst/>
          </a:prstGeom>
        </p:spPr>
        <p:txBody>
          <a:bodyPr vert="horz" wrap="square" lIns="0" tIns="12700" rIns="0" bIns="0" rtlCol="0">
            <a:spAutoFit/>
          </a:bodyPr>
          <a:lstStyle/>
          <a:p>
            <a:pPr algn="ctr">
              <a:lnSpc>
                <a:spcPts val="1610"/>
              </a:lnSpc>
              <a:spcBef>
                <a:spcPts val="100"/>
              </a:spcBef>
              <a:buClrTx/>
              <a:buFontTx/>
              <a:buNone/>
            </a:pPr>
            <a:r>
              <a:rPr sz="1350" b="1" kern="1200" spc="5" dirty="0">
                <a:solidFill>
                  <a:schemeClr val="accent2"/>
                </a:solidFill>
                <a:latin typeface="Alata" panose="020B0604020202020204" charset="0"/>
                <a:ea typeface="+mn-ea"/>
                <a:cs typeface="Carlito"/>
              </a:rPr>
              <a:t>Phase</a:t>
            </a:r>
            <a:r>
              <a:rPr sz="1350" b="1" kern="1200" spc="-105" dirty="0">
                <a:solidFill>
                  <a:schemeClr val="accent2"/>
                </a:solidFill>
                <a:latin typeface="Alata" panose="020B0604020202020204" charset="0"/>
                <a:ea typeface="+mn-ea"/>
                <a:cs typeface="Carlito"/>
              </a:rPr>
              <a:t> </a:t>
            </a:r>
            <a:r>
              <a:rPr sz="1350" b="1" kern="1200" dirty="0">
                <a:solidFill>
                  <a:schemeClr val="accent2"/>
                </a:solidFill>
                <a:latin typeface="Alata" panose="020B0604020202020204" charset="0"/>
                <a:ea typeface="+mn-ea"/>
                <a:cs typeface="Carlito"/>
              </a:rPr>
              <a:t>C</a:t>
            </a:r>
            <a:endParaRPr sz="1350" kern="1200" dirty="0">
              <a:solidFill>
                <a:schemeClr val="accent2"/>
              </a:solidFill>
              <a:latin typeface="Alata" panose="020B0604020202020204" charset="0"/>
              <a:ea typeface="+mn-ea"/>
              <a:cs typeface="Carlito"/>
            </a:endParaRPr>
          </a:p>
          <a:p>
            <a:pPr algn="ctr">
              <a:lnSpc>
                <a:spcPts val="1310"/>
              </a:lnSpc>
              <a:buClrTx/>
              <a:buFontTx/>
              <a:buNone/>
            </a:pPr>
            <a:r>
              <a:rPr lang="en-US" sz="1100" kern="1200" spc="25" dirty="0">
                <a:solidFill>
                  <a:schemeClr val="tx2"/>
                </a:solidFill>
                <a:latin typeface="Alata" panose="020B0604020202020204" charset="0"/>
                <a:ea typeface="+mn-ea"/>
                <a:cs typeface="Carlito"/>
              </a:rPr>
              <a:t>Critical</a:t>
            </a:r>
            <a:r>
              <a:rPr sz="1100" kern="1200" spc="-140" dirty="0">
                <a:solidFill>
                  <a:schemeClr val="tx2"/>
                </a:solidFill>
                <a:latin typeface="Alata" panose="020B0604020202020204" charset="0"/>
                <a:ea typeface="+mn-ea"/>
                <a:cs typeface="Carlito"/>
              </a:rPr>
              <a:t> </a:t>
            </a:r>
            <a:r>
              <a:rPr sz="1100" kern="1200" spc="5" dirty="0">
                <a:solidFill>
                  <a:schemeClr val="tx2"/>
                </a:solidFill>
                <a:latin typeface="Alata" panose="020B0604020202020204" charset="0"/>
                <a:ea typeface="+mn-ea"/>
                <a:cs typeface="Carlito"/>
              </a:rPr>
              <a:t>Design</a:t>
            </a:r>
            <a:endParaRPr sz="1100" kern="1200" dirty="0">
              <a:solidFill>
                <a:schemeClr val="tx2"/>
              </a:solidFill>
              <a:latin typeface="Alata" panose="020B0604020202020204" charset="0"/>
              <a:ea typeface="+mn-ea"/>
              <a:cs typeface="Carlito"/>
            </a:endParaRPr>
          </a:p>
        </p:txBody>
      </p:sp>
      <p:sp>
        <p:nvSpPr>
          <p:cNvPr id="101" name="object 16">
            <a:extLst>
              <a:ext uri="{FF2B5EF4-FFF2-40B4-BE49-F238E27FC236}">
                <a16:creationId xmlns:a16="http://schemas.microsoft.com/office/drawing/2014/main" id="{CAC82CBF-077D-4786-A653-D64F80F06173}"/>
              </a:ext>
            </a:extLst>
          </p:cNvPr>
          <p:cNvSpPr txBox="1"/>
          <p:nvPr/>
        </p:nvSpPr>
        <p:spPr>
          <a:xfrm>
            <a:off x="4933314" y="816292"/>
            <a:ext cx="785549" cy="220573"/>
          </a:xfrm>
          <a:prstGeom prst="rect">
            <a:avLst/>
          </a:prstGeom>
        </p:spPr>
        <p:txBody>
          <a:bodyPr vert="horz" wrap="square" lIns="0" tIns="12700" rIns="0" bIns="0" rtlCol="0">
            <a:spAutoFit/>
          </a:bodyPr>
          <a:lstStyle/>
          <a:p>
            <a:pPr marL="12700">
              <a:spcBef>
                <a:spcPts val="100"/>
              </a:spcBef>
              <a:buClrTx/>
              <a:buFontTx/>
              <a:buNone/>
            </a:pPr>
            <a:r>
              <a:rPr sz="1350" b="1" kern="1200" spc="5" dirty="0">
                <a:solidFill>
                  <a:schemeClr val="accent2"/>
                </a:solidFill>
                <a:latin typeface="Alata" panose="020B0604020202020204" charset="0"/>
                <a:ea typeface="+mn-ea"/>
                <a:cs typeface="Carlito"/>
              </a:rPr>
              <a:t>Phase</a:t>
            </a:r>
            <a:r>
              <a:rPr sz="1350" b="1" kern="1200" spc="-145" dirty="0">
                <a:solidFill>
                  <a:schemeClr val="accent2"/>
                </a:solidFill>
                <a:latin typeface="Alata" panose="020B0604020202020204" charset="0"/>
                <a:ea typeface="+mn-ea"/>
                <a:cs typeface="Carlito"/>
              </a:rPr>
              <a:t> </a:t>
            </a:r>
            <a:r>
              <a:rPr lang="en-US" sz="1350" b="1" kern="1200" spc="-145" dirty="0">
                <a:solidFill>
                  <a:schemeClr val="accent2"/>
                </a:solidFill>
                <a:latin typeface="Alata" panose="020B0604020202020204" charset="0"/>
                <a:ea typeface="+mn-ea"/>
                <a:cs typeface="Carlito"/>
              </a:rPr>
              <a:t> </a:t>
            </a:r>
            <a:r>
              <a:rPr sz="1350" b="1" kern="1200" dirty="0">
                <a:solidFill>
                  <a:schemeClr val="accent2"/>
                </a:solidFill>
                <a:latin typeface="Alata" panose="020B0604020202020204" charset="0"/>
                <a:ea typeface="+mn-ea"/>
                <a:cs typeface="Carlito"/>
              </a:rPr>
              <a:t>D</a:t>
            </a:r>
            <a:endParaRPr sz="1350" kern="1200" dirty="0">
              <a:solidFill>
                <a:schemeClr val="accent2"/>
              </a:solidFill>
              <a:latin typeface="Alata" panose="020B0604020202020204" charset="0"/>
              <a:ea typeface="+mn-ea"/>
              <a:cs typeface="Carlito"/>
            </a:endParaRPr>
          </a:p>
        </p:txBody>
      </p:sp>
      <p:sp>
        <p:nvSpPr>
          <p:cNvPr id="102" name="object 17">
            <a:extLst>
              <a:ext uri="{FF2B5EF4-FFF2-40B4-BE49-F238E27FC236}">
                <a16:creationId xmlns:a16="http://schemas.microsoft.com/office/drawing/2014/main" id="{A89DF4F8-978A-4FCB-81B3-0977502B6605}"/>
              </a:ext>
            </a:extLst>
          </p:cNvPr>
          <p:cNvSpPr txBox="1"/>
          <p:nvPr/>
        </p:nvSpPr>
        <p:spPr>
          <a:xfrm>
            <a:off x="7138669" y="816292"/>
            <a:ext cx="825400" cy="220573"/>
          </a:xfrm>
          <a:prstGeom prst="rect">
            <a:avLst/>
          </a:prstGeom>
        </p:spPr>
        <p:txBody>
          <a:bodyPr vert="horz" wrap="square" lIns="0" tIns="12700" rIns="0" bIns="0" rtlCol="0">
            <a:spAutoFit/>
          </a:bodyPr>
          <a:lstStyle/>
          <a:p>
            <a:pPr marL="12700">
              <a:spcBef>
                <a:spcPts val="100"/>
              </a:spcBef>
              <a:buClrTx/>
              <a:buFontTx/>
              <a:buNone/>
            </a:pPr>
            <a:r>
              <a:rPr sz="1350" b="1" kern="1200" spc="5" dirty="0">
                <a:solidFill>
                  <a:schemeClr val="accent2"/>
                </a:solidFill>
                <a:latin typeface="Alata" panose="020B0604020202020204" charset="0"/>
                <a:ea typeface="+mn-ea"/>
                <a:cs typeface="Carlito"/>
              </a:rPr>
              <a:t>Phase</a:t>
            </a:r>
            <a:r>
              <a:rPr sz="1350" b="1" kern="1200" spc="-140" dirty="0">
                <a:solidFill>
                  <a:schemeClr val="accent2"/>
                </a:solidFill>
                <a:latin typeface="Alata" panose="020B0604020202020204" charset="0"/>
                <a:ea typeface="+mn-ea"/>
                <a:cs typeface="Carlito"/>
              </a:rPr>
              <a:t> </a:t>
            </a:r>
            <a:r>
              <a:rPr lang="en-US" sz="1350" b="1" kern="1200" spc="-140" dirty="0">
                <a:solidFill>
                  <a:schemeClr val="accent2"/>
                </a:solidFill>
                <a:latin typeface="Alata" panose="020B0604020202020204" charset="0"/>
                <a:ea typeface="+mn-ea"/>
                <a:cs typeface="Carlito"/>
              </a:rPr>
              <a:t> </a:t>
            </a:r>
            <a:r>
              <a:rPr sz="1350" b="1" kern="1200" dirty="0">
                <a:solidFill>
                  <a:schemeClr val="accent2"/>
                </a:solidFill>
                <a:latin typeface="Alata" panose="020B0604020202020204" charset="0"/>
                <a:ea typeface="+mn-ea"/>
                <a:cs typeface="Carlito"/>
              </a:rPr>
              <a:t>E</a:t>
            </a:r>
            <a:endParaRPr sz="1350" kern="1200" dirty="0">
              <a:solidFill>
                <a:schemeClr val="accent2"/>
              </a:solidFill>
              <a:latin typeface="Alata" panose="020B0604020202020204" charset="0"/>
              <a:ea typeface="+mn-ea"/>
              <a:cs typeface="Carlito"/>
            </a:endParaRPr>
          </a:p>
        </p:txBody>
      </p:sp>
      <p:sp>
        <p:nvSpPr>
          <p:cNvPr id="103" name="object 18">
            <a:extLst>
              <a:ext uri="{FF2B5EF4-FFF2-40B4-BE49-F238E27FC236}">
                <a16:creationId xmlns:a16="http://schemas.microsoft.com/office/drawing/2014/main" id="{970B7337-F959-4F59-BA46-6FFC61A39669}"/>
              </a:ext>
            </a:extLst>
          </p:cNvPr>
          <p:cNvSpPr txBox="1"/>
          <p:nvPr/>
        </p:nvSpPr>
        <p:spPr>
          <a:xfrm>
            <a:off x="3987800" y="1084262"/>
            <a:ext cx="1170940" cy="359073"/>
          </a:xfrm>
          <a:prstGeom prst="rect">
            <a:avLst/>
          </a:prstGeom>
        </p:spPr>
        <p:txBody>
          <a:bodyPr vert="horz" wrap="square" lIns="0" tIns="25400" rIns="0" bIns="0" rtlCol="0">
            <a:spAutoFit/>
          </a:bodyPr>
          <a:lstStyle/>
          <a:p>
            <a:pPr marL="12700" marR="5080" algn="ctr">
              <a:lnSpc>
                <a:spcPts val="1280"/>
              </a:lnSpc>
              <a:spcBef>
                <a:spcPts val="200"/>
              </a:spcBef>
              <a:buClrTx/>
              <a:buFontTx/>
              <a:buNone/>
            </a:pPr>
            <a:r>
              <a:rPr sz="1100" kern="1200" spc="-5" dirty="0">
                <a:solidFill>
                  <a:schemeClr val="tx2"/>
                </a:solidFill>
                <a:latin typeface="Alata" panose="020B0604020202020204" charset="0"/>
                <a:ea typeface="+mn-ea"/>
                <a:cs typeface="Carlito"/>
              </a:rPr>
              <a:t>D.1: </a:t>
            </a:r>
            <a:r>
              <a:rPr sz="1100" kern="1200" spc="15" dirty="0">
                <a:solidFill>
                  <a:schemeClr val="tx2"/>
                </a:solidFill>
                <a:latin typeface="Alata" panose="020B0604020202020204" charset="0"/>
                <a:ea typeface="+mn-ea"/>
                <a:cs typeface="Carlito"/>
              </a:rPr>
              <a:t>Production</a:t>
            </a:r>
            <a:r>
              <a:rPr sz="1100" kern="1200" spc="-185" dirty="0">
                <a:solidFill>
                  <a:schemeClr val="tx2"/>
                </a:solidFill>
                <a:latin typeface="Alata" panose="020B0604020202020204" charset="0"/>
                <a:ea typeface="+mn-ea"/>
                <a:cs typeface="Carlito"/>
              </a:rPr>
              <a:t> </a:t>
            </a:r>
            <a:r>
              <a:rPr lang="en-US" sz="1100" kern="1200" spc="10" dirty="0">
                <a:solidFill>
                  <a:schemeClr val="tx2"/>
                </a:solidFill>
                <a:latin typeface="Alata" panose="020B0604020202020204" charset="0"/>
                <a:ea typeface="+mn-ea"/>
                <a:cs typeface="Carlito"/>
              </a:rPr>
              <a:t>&amp;</a:t>
            </a:r>
            <a:r>
              <a:rPr sz="1100" kern="1200" spc="10" dirty="0">
                <a:solidFill>
                  <a:schemeClr val="tx2"/>
                </a:solidFill>
                <a:latin typeface="Alata" panose="020B0604020202020204" charset="0"/>
                <a:ea typeface="+mn-ea"/>
                <a:cs typeface="Carlito"/>
              </a:rPr>
              <a:t>  Functional</a:t>
            </a:r>
            <a:r>
              <a:rPr sz="1100" kern="1200" spc="-65" dirty="0">
                <a:solidFill>
                  <a:schemeClr val="tx2"/>
                </a:solidFill>
                <a:latin typeface="Alata" panose="020B0604020202020204" charset="0"/>
                <a:ea typeface="+mn-ea"/>
                <a:cs typeface="Carlito"/>
              </a:rPr>
              <a:t> </a:t>
            </a:r>
            <a:r>
              <a:rPr sz="1100" kern="1200" spc="15" dirty="0">
                <a:solidFill>
                  <a:schemeClr val="tx2"/>
                </a:solidFill>
                <a:latin typeface="Alata" panose="020B0604020202020204" charset="0"/>
                <a:ea typeface="+mn-ea"/>
                <a:cs typeface="Carlito"/>
              </a:rPr>
              <a:t>Test</a:t>
            </a:r>
            <a:endParaRPr sz="1100" kern="1200" dirty="0">
              <a:solidFill>
                <a:schemeClr val="tx2"/>
              </a:solidFill>
              <a:latin typeface="Alata" panose="020B0604020202020204" charset="0"/>
              <a:ea typeface="+mn-ea"/>
              <a:cs typeface="Carlito"/>
            </a:endParaRPr>
          </a:p>
        </p:txBody>
      </p:sp>
      <p:sp>
        <p:nvSpPr>
          <p:cNvPr id="104" name="object 21">
            <a:extLst>
              <a:ext uri="{FF2B5EF4-FFF2-40B4-BE49-F238E27FC236}">
                <a16:creationId xmlns:a16="http://schemas.microsoft.com/office/drawing/2014/main" id="{844CA2E5-4501-49F6-8802-562E2481386A}"/>
              </a:ext>
            </a:extLst>
          </p:cNvPr>
          <p:cNvSpPr txBox="1"/>
          <p:nvPr/>
        </p:nvSpPr>
        <p:spPr>
          <a:xfrm>
            <a:off x="5320108" y="1079690"/>
            <a:ext cx="1215836" cy="523861"/>
          </a:xfrm>
          <a:prstGeom prst="rect">
            <a:avLst/>
          </a:prstGeom>
        </p:spPr>
        <p:txBody>
          <a:bodyPr vert="horz" wrap="square" lIns="0" tIns="15875" rIns="0" bIns="0" rtlCol="0">
            <a:spAutoFit/>
          </a:bodyPr>
          <a:lstStyle/>
          <a:p>
            <a:pPr marL="38100" algn="ctr">
              <a:spcBef>
                <a:spcPts val="125"/>
              </a:spcBef>
              <a:buClrTx/>
              <a:buFontTx/>
              <a:buNone/>
            </a:pPr>
            <a:r>
              <a:rPr sz="1100" kern="1200" spc="-5" dirty="0">
                <a:solidFill>
                  <a:schemeClr val="tx2"/>
                </a:solidFill>
                <a:latin typeface="Alata" panose="020B0604020202020204" charset="0"/>
                <a:ea typeface="+mn-ea"/>
                <a:cs typeface="Carlito"/>
              </a:rPr>
              <a:t>D.2:</a:t>
            </a:r>
            <a:r>
              <a:rPr lang="en-US" sz="1100" kern="1200" spc="-5" dirty="0">
                <a:solidFill>
                  <a:schemeClr val="tx2"/>
                </a:solidFill>
                <a:latin typeface="Alata" panose="020B0604020202020204" charset="0"/>
                <a:ea typeface="+mn-ea"/>
                <a:cs typeface="Carlito"/>
              </a:rPr>
              <a:t> </a:t>
            </a:r>
            <a:r>
              <a:rPr lang="en-US" sz="1100" kern="1200" spc="15" dirty="0">
                <a:solidFill>
                  <a:schemeClr val="tx2"/>
                </a:solidFill>
                <a:latin typeface="Alata" panose="020B0604020202020204" charset="0"/>
                <a:ea typeface="+mn-ea"/>
                <a:cs typeface="Carlito"/>
              </a:rPr>
              <a:t>Environmental tests</a:t>
            </a:r>
          </a:p>
        </p:txBody>
      </p:sp>
      <p:sp>
        <p:nvSpPr>
          <p:cNvPr id="105" name="object 22">
            <a:extLst>
              <a:ext uri="{FF2B5EF4-FFF2-40B4-BE49-F238E27FC236}">
                <a16:creationId xmlns:a16="http://schemas.microsoft.com/office/drawing/2014/main" id="{386E783A-78F3-4C70-8D03-79A189A0F3EF}"/>
              </a:ext>
            </a:extLst>
          </p:cNvPr>
          <p:cNvSpPr txBox="1"/>
          <p:nvPr/>
        </p:nvSpPr>
        <p:spPr>
          <a:xfrm>
            <a:off x="7442211" y="1066355"/>
            <a:ext cx="861957" cy="339195"/>
          </a:xfrm>
          <a:prstGeom prst="rect">
            <a:avLst/>
          </a:prstGeom>
        </p:spPr>
        <p:txBody>
          <a:bodyPr vert="horz" wrap="square" lIns="0" tIns="15875" rIns="0" bIns="0" rtlCol="0">
            <a:spAutoFit/>
          </a:bodyPr>
          <a:lstStyle/>
          <a:p>
            <a:pPr marL="12700" algn="ctr">
              <a:spcBef>
                <a:spcPts val="125"/>
              </a:spcBef>
              <a:buClrTx/>
              <a:buFontTx/>
              <a:buNone/>
            </a:pPr>
            <a:r>
              <a:rPr lang="en-US" sz="1050" kern="1200" spc="15" dirty="0">
                <a:solidFill>
                  <a:schemeClr val="tx2"/>
                </a:solidFill>
                <a:latin typeface="Alata" panose="020B0604020202020204" charset="0"/>
                <a:ea typeface="+mn-ea"/>
                <a:cs typeface="Carlito"/>
              </a:rPr>
              <a:t>E.2: Improvement </a:t>
            </a:r>
            <a:endParaRPr lang="en-US" sz="1050" kern="1200" dirty="0">
              <a:solidFill>
                <a:schemeClr val="tx2"/>
              </a:solidFill>
              <a:latin typeface="Alata" panose="020B0604020202020204" charset="0"/>
              <a:ea typeface="+mn-ea"/>
              <a:cs typeface="Carlito"/>
            </a:endParaRPr>
          </a:p>
        </p:txBody>
      </p:sp>
      <p:sp>
        <p:nvSpPr>
          <p:cNvPr id="106" name="object 23">
            <a:extLst>
              <a:ext uri="{FF2B5EF4-FFF2-40B4-BE49-F238E27FC236}">
                <a16:creationId xmlns:a16="http://schemas.microsoft.com/office/drawing/2014/main" id="{F74576FB-90BF-46FE-B07D-3F296B0639B6}"/>
              </a:ext>
            </a:extLst>
          </p:cNvPr>
          <p:cNvSpPr/>
          <p:nvPr/>
        </p:nvSpPr>
        <p:spPr>
          <a:xfrm>
            <a:off x="1204912" y="1147825"/>
            <a:ext cx="7154545" cy="2630170"/>
          </a:xfrm>
          <a:custGeom>
            <a:avLst/>
            <a:gdLst/>
            <a:ahLst/>
            <a:cxnLst/>
            <a:rect l="l" t="t" r="r" b="b"/>
            <a:pathLst>
              <a:path w="7154545" h="2630170">
                <a:moveTo>
                  <a:pt x="7154100" y="0"/>
                </a:moveTo>
                <a:lnTo>
                  <a:pt x="7153338" y="2629789"/>
                </a:lnTo>
              </a:path>
              <a:path w="7154545" h="2630170">
                <a:moveTo>
                  <a:pt x="888" y="0"/>
                </a:moveTo>
                <a:lnTo>
                  <a:pt x="0" y="2629789"/>
                </a:lnTo>
              </a:path>
            </a:pathLst>
          </a:custGeom>
          <a:ln/>
        </p:spPr>
        <p:style>
          <a:lnRef idx="2">
            <a:schemeClr val="accent2"/>
          </a:lnRef>
          <a:fillRef idx="1">
            <a:schemeClr val="lt1"/>
          </a:fillRef>
          <a:effectRef idx="0">
            <a:schemeClr val="accent2"/>
          </a:effectRef>
          <a:fontRef idx="minor">
            <a:schemeClr val="dk1"/>
          </a:fontRef>
        </p:style>
        <p:txBody>
          <a:bodyPr wrap="square" lIns="0" tIns="0" rIns="0" bIns="0" rtlCol="0"/>
          <a:lstStyle/>
          <a:p>
            <a:pPr>
              <a:buClrTx/>
              <a:buFontTx/>
              <a:buNone/>
            </a:pPr>
            <a:endParaRPr sz="1800" kern="1200">
              <a:solidFill>
                <a:schemeClr val="accent2"/>
              </a:solidFill>
              <a:latin typeface="Alata" panose="020B0604020202020204" charset="0"/>
            </a:endParaRPr>
          </a:p>
        </p:txBody>
      </p:sp>
      <p:sp>
        <p:nvSpPr>
          <p:cNvPr id="107" name="object 24">
            <a:extLst>
              <a:ext uri="{FF2B5EF4-FFF2-40B4-BE49-F238E27FC236}">
                <a16:creationId xmlns:a16="http://schemas.microsoft.com/office/drawing/2014/main" id="{B28A45F3-EFEB-4368-9B6B-1A65145F1B2C}"/>
              </a:ext>
            </a:extLst>
          </p:cNvPr>
          <p:cNvSpPr txBox="1"/>
          <p:nvPr/>
        </p:nvSpPr>
        <p:spPr>
          <a:xfrm>
            <a:off x="105091" y="816292"/>
            <a:ext cx="1063185" cy="384721"/>
          </a:xfrm>
          <a:prstGeom prst="rect">
            <a:avLst/>
          </a:prstGeom>
        </p:spPr>
        <p:txBody>
          <a:bodyPr vert="horz" wrap="square" lIns="0" tIns="12700" rIns="0" bIns="0" rtlCol="0">
            <a:spAutoFit/>
          </a:bodyPr>
          <a:lstStyle/>
          <a:p>
            <a:pPr marL="50800">
              <a:lnSpc>
                <a:spcPts val="1610"/>
              </a:lnSpc>
              <a:spcBef>
                <a:spcPts val="100"/>
              </a:spcBef>
              <a:buClrTx/>
              <a:buFontTx/>
              <a:buNone/>
            </a:pPr>
            <a:r>
              <a:rPr sz="1350" b="1" kern="1200" spc="5" dirty="0">
                <a:solidFill>
                  <a:schemeClr val="accent2"/>
                </a:solidFill>
                <a:latin typeface="Alata" panose="020B0604020202020204" charset="0"/>
                <a:ea typeface="+mn-ea"/>
                <a:cs typeface="Carlito"/>
              </a:rPr>
              <a:t>Pre-Phase</a:t>
            </a:r>
            <a:r>
              <a:rPr sz="1350" b="1" kern="1200" spc="-110" dirty="0">
                <a:solidFill>
                  <a:schemeClr val="accent2"/>
                </a:solidFill>
                <a:latin typeface="Alata" panose="020B0604020202020204" charset="0"/>
                <a:ea typeface="+mn-ea"/>
                <a:cs typeface="Carlito"/>
              </a:rPr>
              <a:t> </a:t>
            </a:r>
            <a:r>
              <a:rPr sz="1350" b="1" kern="1200" dirty="0">
                <a:solidFill>
                  <a:schemeClr val="accent2"/>
                </a:solidFill>
                <a:latin typeface="Alata" panose="020B0604020202020204" charset="0"/>
                <a:ea typeface="+mn-ea"/>
                <a:cs typeface="Carlito"/>
              </a:rPr>
              <a:t>A</a:t>
            </a:r>
            <a:endParaRPr sz="1350" kern="1200" dirty="0">
              <a:solidFill>
                <a:schemeClr val="accent2"/>
              </a:solidFill>
              <a:latin typeface="Alata" panose="020B0604020202020204" charset="0"/>
              <a:ea typeface="+mn-ea"/>
              <a:cs typeface="Carlito"/>
            </a:endParaRPr>
          </a:p>
          <a:p>
            <a:pPr marL="12700">
              <a:lnSpc>
                <a:spcPts val="1310"/>
              </a:lnSpc>
              <a:buClrTx/>
              <a:buFontTx/>
              <a:buNone/>
            </a:pPr>
            <a:r>
              <a:rPr sz="1100" kern="1200" spc="10" dirty="0">
                <a:solidFill>
                  <a:schemeClr val="bg1"/>
                </a:solidFill>
                <a:latin typeface="Alata" panose="020B0604020202020204" charset="0"/>
                <a:ea typeface="+mn-ea"/>
                <a:cs typeface="Carlito"/>
              </a:rPr>
              <a:t>Feasibility</a:t>
            </a:r>
            <a:r>
              <a:rPr sz="1100" kern="1200" spc="-110" dirty="0">
                <a:solidFill>
                  <a:schemeClr val="bg1"/>
                </a:solidFill>
                <a:latin typeface="Alata" panose="020B0604020202020204" charset="0"/>
                <a:ea typeface="+mn-ea"/>
                <a:cs typeface="Carlito"/>
              </a:rPr>
              <a:t> </a:t>
            </a:r>
            <a:r>
              <a:rPr sz="1100" kern="1200" spc="10" dirty="0">
                <a:solidFill>
                  <a:schemeClr val="bg1"/>
                </a:solidFill>
                <a:latin typeface="Alata" panose="020B0604020202020204" charset="0"/>
                <a:ea typeface="+mn-ea"/>
                <a:cs typeface="Carlito"/>
              </a:rPr>
              <a:t>Study</a:t>
            </a:r>
            <a:endParaRPr sz="1100" kern="1200" dirty="0">
              <a:solidFill>
                <a:schemeClr val="bg1"/>
              </a:solidFill>
              <a:latin typeface="Alata" panose="020B0604020202020204" charset="0"/>
              <a:ea typeface="+mn-ea"/>
              <a:cs typeface="Carlito"/>
            </a:endParaRPr>
          </a:p>
        </p:txBody>
      </p:sp>
      <p:sp>
        <p:nvSpPr>
          <p:cNvPr id="111" name="object 28">
            <a:extLst>
              <a:ext uri="{FF2B5EF4-FFF2-40B4-BE49-F238E27FC236}">
                <a16:creationId xmlns:a16="http://schemas.microsoft.com/office/drawing/2014/main" id="{1F2BAD13-9280-46E8-A56B-C240031FF77B}"/>
              </a:ext>
            </a:extLst>
          </p:cNvPr>
          <p:cNvSpPr txBox="1"/>
          <p:nvPr/>
        </p:nvSpPr>
        <p:spPr>
          <a:xfrm>
            <a:off x="4251958" y="4874011"/>
            <a:ext cx="1060450" cy="21544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0" tIns="15240" rIns="0" bIns="0" rtlCol="0">
            <a:spAutoFit/>
          </a:bodyPr>
          <a:lstStyle/>
          <a:p>
            <a:pPr marL="12700" algn="ctr">
              <a:spcBef>
                <a:spcPts val="120"/>
              </a:spcBef>
              <a:buClrTx/>
              <a:buFontTx/>
              <a:buNone/>
            </a:pPr>
            <a:r>
              <a:rPr lang="en-US" sz="650" b="1" kern="1200" dirty="0">
                <a:solidFill>
                  <a:schemeClr val="tx2"/>
                </a:solidFill>
                <a:latin typeface="Alata" panose="020B0604020202020204" charset="0"/>
                <a:cs typeface="Gothic Uralic"/>
              </a:rPr>
              <a:t>TUNSA Space Robotics 2022</a:t>
            </a:r>
            <a:endParaRPr sz="650" kern="1200" dirty="0">
              <a:solidFill>
                <a:schemeClr val="tx2"/>
              </a:solidFill>
              <a:latin typeface="Alata" panose="020B0604020202020204" charset="0"/>
              <a:cs typeface="Gothic Uralic"/>
            </a:endParaRPr>
          </a:p>
        </p:txBody>
      </p:sp>
      <p:sp>
        <p:nvSpPr>
          <p:cNvPr id="114" name="object 19">
            <a:extLst>
              <a:ext uri="{FF2B5EF4-FFF2-40B4-BE49-F238E27FC236}">
                <a16:creationId xmlns:a16="http://schemas.microsoft.com/office/drawing/2014/main" id="{D6EF427C-FAE1-4A36-A840-0080E50CDDB3}"/>
              </a:ext>
            </a:extLst>
          </p:cNvPr>
          <p:cNvSpPr txBox="1"/>
          <p:nvPr/>
        </p:nvSpPr>
        <p:spPr>
          <a:xfrm>
            <a:off x="6570215" y="1070024"/>
            <a:ext cx="861956" cy="662361"/>
          </a:xfrm>
          <a:prstGeom prst="rect">
            <a:avLst/>
          </a:prstGeom>
        </p:spPr>
        <p:txBody>
          <a:bodyPr vert="horz" wrap="square" lIns="0" tIns="15875" rIns="0" bIns="0" rtlCol="0">
            <a:spAutoFit/>
          </a:bodyPr>
          <a:lstStyle/>
          <a:p>
            <a:pPr marL="12700" algn="ctr">
              <a:spcBef>
                <a:spcPts val="125"/>
              </a:spcBef>
              <a:buClrTx/>
              <a:buFontTx/>
              <a:buNone/>
            </a:pPr>
            <a:r>
              <a:rPr lang="en-US" sz="1050" kern="1200" spc="-10" dirty="0">
                <a:solidFill>
                  <a:schemeClr val="tx2"/>
                </a:solidFill>
                <a:latin typeface="Alata" panose="020B0604020202020204" charset="0"/>
                <a:ea typeface="+mn-ea"/>
                <a:cs typeface="Carlito"/>
              </a:rPr>
              <a:t>E.1: Competition &amp; Lessons Learned</a:t>
            </a:r>
            <a:endParaRPr sz="1050" kern="1200" dirty="0">
              <a:solidFill>
                <a:schemeClr val="tx2"/>
              </a:solidFill>
              <a:latin typeface="Alata" panose="020B0604020202020204" charset="0"/>
              <a:ea typeface="+mn-ea"/>
              <a:cs typeface="Carlito"/>
            </a:endParaRPr>
          </a:p>
        </p:txBody>
      </p:sp>
      <p:grpSp>
        <p:nvGrpSpPr>
          <p:cNvPr id="26" name="Google Shape;1302;p51">
            <a:extLst>
              <a:ext uri="{FF2B5EF4-FFF2-40B4-BE49-F238E27FC236}">
                <a16:creationId xmlns:a16="http://schemas.microsoft.com/office/drawing/2014/main" id="{CB987175-5824-42D2-A813-C7CC5F13DBFB}"/>
              </a:ext>
            </a:extLst>
          </p:cNvPr>
          <p:cNvGrpSpPr/>
          <p:nvPr/>
        </p:nvGrpSpPr>
        <p:grpSpPr>
          <a:xfrm>
            <a:off x="70599" y="4028703"/>
            <a:ext cx="834203" cy="548875"/>
            <a:chOff x="1460539" y="1974874"/>
            <a:chExt cx="898286" cy="585937"/>
          </a:xfrm>
        </p:grpSpPr>
        <p:sp>
          <p:nvSpPr>
            <p:cNvPr id="74" name="Google Shape;1303;p51">
              <a:extLst>
                <a:ext uri="{FF2B5EF4-FFF2-40B4-BE49-F238E27FC236}">
                  <a16:creationId xmlns:a16="http://schemas.microsoft.com/office/drawing/2014/main" id="{980FC037-3E2C-46CC-8FBF-F7B8DCDB8F90}"/>
                </a:ext>
              </a:extLst>
            </p:cNvPr>
            <p:cNvSpPr/>
            <p:nvPr/>
          </p:nvSpPr>
          <p:spPr>
            <a:xfrm>
              <a:off x="1823881" y="2158384"/>
              <a:ext cx="534944" cy="218918"/>
            </a:xfrm>
            <a:custGeom>
              <a:avLst/>
              <a:gdLst/>
              <a:ahLst/>
              <a:cxnLst/>
              <a:rect l="l" t="t" r="r" b="b"/>
              <a:pathLst>
                <a:path w="17110" h="7002" extrusionOk="0">
                  <a:moveTo>
                    <a:pt x="0" y="1"/>
                  </a:moveTo>
                  <a:lnTo>
                    <a:pt x="2810" y="3501"/>
                  </a:lnTo>
                  <a:lnTo>
                    <a:pt x="0" y="7002"/>
                  </a:lnTo>
                  <a:lnTo>
                    <a:pt x="14300" y="7002"/>
                  </a:lnTo>
                  <a:lnTo>
                    <a:pt x="17110" y="3501"/>
                  </a:lnTo>
                  <a:lnTo>
                    <a:pt x="14300"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dirty="0">
                <a:latin typeface="Alata" panose="020B0604020202020204" charset="0"/>
                <a:ea typeface="Fira Sans Extra Condensed"/>
                <a:cs typeface="Fira Sans Extra Condensed"/>
                <a:sym typeface="Fira Sans Extra Condensed"/>
              </a:endParaRPr>
            </a:p>
          </p:txBody>
        </p:sp>
        <p:grpSp>
          <p:nvGrpSpPr>
            <p:cNvPr id="75" name="Google Shape;1304;p51">
              <a:extLst>
                <a:ext uri="{FF2B5EF4-FFF2-40B4-BE49-F238E27FC236}">
                  <a16:creationId xmlns:a16="http://schemas.microsoft.com/office/drawing/2014/main" id="{643A3D92-CF1B-4595-8C8F-3D8F77E4C31E}"/>
                </a:ext>
              </a:extLst>
            </p:cNvPr>
            <p:cNvGrpSpPr/>
            <p:nvPr/>
          </p:nvGrpSpPr>
          <p:grpSpPr>
            <a:xfrm>
              <a:off x="1460539" y="1974874"/>
              <a:ext cx="585969" cy="585937"/>
              <a:chOff x="1460539" y="1974874"/>
              <a:chExt cx="585969" cy="585937"/>
            </a:xfrm>
          </p:grpSpPr>
          <p:sp>
            <p:nvSpPr>
              <p:cNvPr id="76" name="Google Shape;1305;p51">
                <a:extLst>
                  <a:ext uri="{FF2B5EF4-FFF2-40B4-BE49-F238E27FC236}">
                    <a16:creationId xmlns:a16="http://schemas.microsoft.com/office/drawing/2014/main" id="{75C2E467-D5F5-454F-934A-01DE87178EFE}"/>
                  </a:ext>
                </a:extLst>
              </p:cNvPr>
              <p:cNvSpPr/>
              <p:nvPr/>
            </p:nvSpPr>
            <p:spPr>
              <a:xfrm>
                <a:off x="1460539" y="1974874"/>
                <a:ext cx="585969" cy="585937"/>
              </a:xfrm>
              <a:custGeom>
                <a:avLst/>
                <a:gdLst/>
                <a:ahLst/>
                <a:cxnLst/>
                <a:rect l="l" t="t" r="r" b="b"/>
                <a:pathLst>
                  <a:path w="18742" h="18741" extrusionOk="0">
                    <a:moveTo>
                      <a:pt x="9371" y="0"/>
                    </a:moveTo>
                    <a:cubicBezTo>
                      <a:pt x="4204" y="0"/>
                      <a:pt x="1" y="4191"/>
                      <a:pt x="1" y="9370"/>
                    </a:cubicBezTo>
                    <a:cubicBezTo>
                      <a:pt x="1" y="14538"/>
                      <a:pt x="4204" y="18741"/>
                      <a:pt x="9371" y="18741"/>
                    </a:cubicBezTo>
                    <a:cubicBezTo>
                      <a:pt x="14550" y="18741"/>
                      <a:pt x="18741" y="14538"/>
                      <a:pt x="18741" y="9370"/>
                    </a:cubicBezTo>
                    <a:cubicBezTo>
                      <a:pt x="18741" y="4191"/>
                      <a:pt x="14550" y="0"/>
                      <a:pt x="937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78" name="Google Shape;1307;p51">
                <a:extLst>
                  <a:ext uri="{FF2B5EF4-FFF2-40B4-BE49-F238E27FC236}">
                    <a16:creationId xmlns:a16="http://schemas.microsoft.com/office/drawing/2014/main" id="{459BED5B-665E-40F7-B5CA-E229668A399B}"/>
                  </a:ext>
                </a:extLst>
              </p:cNvPr>
              <p:cNvSpPr/>
              <p:nvPr/>
            </p:nvSpPr>
            <p:spPr>
              <a:xfrm>
                <a:off x="1535765" y="2049691"/>
                <a:ext cx="435928" cy="436303"/>
              </a:xfrm>
              <a:custGeom>
                <a:avLst/>
                <a:gdLst/>
                <a:ahLst/>
                <a:cxnLst/>
                <a:rect l="l" t="t" r="r" b="b"/>
                <a:pathLst>
                  <a:path w="13943" h="13955" extrusionOk="0">
                    <a:moveTo>
                      <a:pt x="6965" y="0"/>
                    </a:moveTo>
                    <a:cubicBezTo>
                      <a:pt x="3119" y="0"/>
                      <a:pt x="0" y="3120"/>
                      <a:pt x="0" y="6977"/>
                    </a:cubicBezTo>
                    <a:cubicBezTo>
                      <a:pt x="0" y="10823"/>
                      <a:pt x="3119" y="13954"/>
                      <a:pt x="6965" y="13954"/>
                    </a:cubicBezTo>
                    <a:cubicBezTo>
                      <a:pt x="10823" y="13954"/>
                      <a:pt x="13942" y="10823"/>
                      <a:pt x="13942" y="6977"/>
                    </a:cubicBezTo>
                    <a:cubicBezTo>
                      <a:pt x="13942" y="3120"/>
                      <a:pt x="10823" y="0"/>
                      <a:pt x="696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grpSp>
      </p:grpSp>
      <p:grpSp>
        <p:nvGrpSpPr>
          <p:cNvPr id="29" name="Google Shape;1313;p51">
            <a:extLst>
              <a:ext uri="{FF2B5EF4-FFF2-40B4-BE49-F238E27FC236}">
                <a16:creationId xmlns:a16="http://schemas.microsoft.com/office/drawing/2014/main" id="{BF0EF602-C3A6-44CE-831A-0D76AE79CCAA}"/>
              </a:ext>
            </a:extLst>
          </p:cNvPr>
          <p:cNvGrpSpPr/>
          <p:nvPr/>
        </p:nvGrpSpPr>
        <p:grpSpPr>
          <a:xfrm>
            <a:off x="4214478" y="4028703"/>
            <a:ext cx="1231151" cy="548875"/>
            <a:chOff x="5660396" y="1974874"/>
            <a:chExt cx="1325727" cy="585937"/>
          </a:xfrm>
        </p:grpSpPr>
        <p:sp>
          <p:nvSpPr>
            <p:cNvPr id="67" name="Google Shape;1314;p51">
              <a:extLst>
                <a:ext uri="{FF2B5EF4-FFF2-40B4-BE49-F238E27FC236}">
                  <a16:creationId xmlns:a16="http://schemas.microsoft.com/office/drawing/2014/main" id="{1C750863-5DED-43C8-BFFB-AA5BA64F40E9}"/>
                </a:ext>
              </a:extLst>
            </p:cNvPr>
            <p:cNvSpPr/>
            <p:nvPr/>
          </p:nvSpPr>
          <p:spPr>
            <a:xfrm>
              <a:off x="5660396" y="21583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68" name="Google Shape;1315;p51">
              <a:extLst>
                <a:ext uri="{FF2B5EF4-FFF2-40B4-BE49-F238E27FC236}">
                  <a16:creationId xmlns:a16="http://schemas.microsoft.com/office/drawing/2014/main" id="{BAE96C09-D274-4F14-85CE-95CE52A2D50C}"/>
                </a:ext>
              </a:extLst>
            </p:cNvPr>
            <p:cNvSpPr/>
            <p:nvPr/>
          </p:nvSpPr>
          <p:spPr>
            <a:xfrm>
              <a:off x="6335677" y="2158385"/>
              <a:ext cx="650446"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69" name="Google Shape;1316;p51">
              <a:extLst>
                <a:ext uri="{FF2B5EF4-FFF2-40B4-BE49-F238E27FC236}">
                  <a16:creationId xmlns:a16="http://schemas.microsoft.com/office/drawing/2014/main" id="{E223216D-FE47-415B-9316-4F41D91559D8}"/>
                </a:ext>
              </a:extLst>
            </p:cNvPr>
            <p:cNvSpPr/>
            <p:nvPr/>
          </p:nvSpPr>
          <p:spPr>
            <a:xfrm>
              <a:off x="5970116" y="197487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38" y="18741"/>
                    <a:pt x="18741" y="14538"/>
                    <a:pt x="18741" y="9370"/>
                  </a:cubicBezTo>
                  <a:cubicBezTo>
                    <a:pt x="18741" y="4191"/>
                    <a:pt x="14538" y="0"/>
                    <a:pt x="937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70" name="Google Shape;1317;p51">
              <a:extLst>
                <a:ext uri="{FF2B5EF4-FFF2-40B4-BE49-F238E27FC236}">
                  <a16:creationId xmlns:a16="http://schemas.microsoft.com/office/drawing/2014/main" id="{017E58AE-BCC1-4ED3-BCD0-5CB1FF95EFEC}"/>
                </a:ext>
              </a:extLst>
            </p:cNvPr>
            <p:cNvSpPr/>
            <p:nvPr/>
          </p:nvSpPr>
          <p:spPr>
            <a:xfrm>
              <a:off x="6044935" y="2049691"/>
              <a:ext cx="435928" cy="436303"/>
            </a:xfrm>
            <a:custGeom>
              <a:avLst/>
              <a:gdLst/>
              <a:ahLst/>
              <a:cxnLst/>
              <a:rect l="l" t="t" r="r" b="b"/>
              <a:pathLst>
                <a:path w="13943" h="13955" extrusionOk="0">
                  <a:moveTo>
                    <a:pt x="6977" y="0"/>
                  </a:moveTo>
                  <a:cubicBezTo>
                    <a:pt x="3120" y="0"/>
                    <a:pt x="0" y="3120"/>
                    <a:pt x="0" y="6977"/>
                  </a:cubicBezTo>
                  <a:cubicBezTo>
                    <a:pt x="0" y="10823"/>
                    <a:pt x="3120" y="13954"/>
                    <a:pt x="6977" y="13954"/>
                  </a:cubicBezTo>
                  <a:cubicBezTo>
                    <a:pt x="10823" y="13954"/>
                    <a:pt x="13943" y="10823"/>
                    <a:pt x="13943" y="6977"/>
                  </a:cubicBezTo>
                  <a:cubicBezTo>
                    <a:pt x="13943" y="3120"/>
                    <a:pt x="10823" y="0"/>
                    <a:pt x="697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grpSp>
          <p:nvGrpSpPr>
            <p:cNvPr id="71" name="Google Shape;1318;p51">
              <a:extLst>
                <a:ext uri="{FF2B5EF4-FFF2-40B4-BE49-F238E27FC236}">
                  <a16:creationId xmlns:a16="http://schemas.microsoft.com/office/drawing/2014/main" id="{38E4878D-85BC-49E3-AD4C-12B7856E1B52}"/>
                </a:ext>
              </a:extLst>
            </p:cNvPr>
            <p:cNvGrpSpPr/>
            <p:nvPr/>
          </p:nvGrpSpPr>
          <p:grpSpPr>
            <a:xfrm>
              <a:off x="6104694" y="2107554"/>
              <a:ext cx="319710" cy="320548"/>
              <a:chOff x="6104694" y="2717154"/>
              <a:chExt cx="319710" cy="320548"/>
            </a:xfrm>
          </p:grpSpPr>
          <p:sp>
            <p:nvSpPr>
              <p:cNvPr id="72" name="Google Shape;1319;p51">
                <a:extLst>
                  <a:ext uri="{FF2B5EF4-FFF2-40B4-BE49-F238E27FC236}">
                    <a16:creationId xmlns:a16="http://schemas.microsoft.com/office/drawing/2014/main" id="{F22ED7A4-ED1A-4733-9C30-489C5AD7B51C}"/>
                  </a:ext>
                </a:extLst>
              </p:cNvPr>
              <p:cNvSpPr/>
              <p:nvPr/>
            </p:nvSpPr>
            <p:spPr>
              <a:xfrm>
                <a:off x="6104694" y="2717154"/>
                <a:ext cx="319710" cy="320548"/>
              </a:xfrm>
              <a:custGeom>
                <a:avLst/>
                <a:gdLst/>
                <a:ahLst/>
                <a:cxnLst/>
                <a:rect l="l" t="t" r="r" b="b"/>
                <a:pathLst>
                  <a:path w="12697" h="12729" extrusionOk="0">
                    <a:moveTo>
                      <a:pt x="6364" y="2521"/>
                    </a:moveTo>
                    <a:cubicBezTo>
                      <a:pt x="8475" y="2521"/>
                      <a:pt x="10208" y="4254"/>
                      <a:pt x="10208" y="6396"/>
                    </a:cubicBezTo>
                    <a:cubicBezTo>
                      <a:pt x="10208" y="8507"/>
                      <a:pt x="8475" y="10240"/>
                      <a:pt x="6364" y="10240"/>
                    </a:cubicBezTo>
                    <a:cubicBezTo>
                      <a:pt x="4222" y="10240"/>
                      <a:pt x="2489" y="8507"/>
                      <a:pt x="2489" y="6396"/>
                    </a:cubicBezTo>
                    <a:cubicBezTo>
                      <a:pt x="2489" y="4254"/>
                      <a:pt x="4222" y="2521"/>
                      <a:pt x="6364" y="2521"/>
                    </a:cubicBezTo>
                    <a:close/>
                    <a:moveTo>
                      <a:pt x="6364" y="1"/>
                    </a:moveTo>
                    <a:cubicBezTo>
                      <a:pt x="6112" y="1"/>
                      <a:pt x="5923" y="190"/>
                      <a:pt x="5923" y="442"/>
                    </a:cubicBezTo>
                    <a:lnTo>
                      <a:pt x="5923" y="1702"/>
                    </a:lnTo>
                    <a:cubicBezTo>
                      <a:pt x="4946" y="1765"/>
                      <a:pt x="4033" y="2174"/>
                      <a:pt x="3308" y="2773"/>
                    </a:cubicBezTo>
                    <a:lnTo>
                      <a:pt x="2426" y="1859"/>
                    </a:lnTo>
                    <a:cubicBezTo>
                      <a:pt x="2347" y="1781"/>
                      <a:pt x="2237" y="1741"/>
                      <a:pt x="2127" y="1741"/>
                    </a:cubicBezTo>
                    <a:cubicBezTo>
                      <a:pt x="2017" y="1741"/>
                      <a:pt x="1906" y="1781"/>
                      <a:pt x="1827" y="1859"/>
                    </a:cubicBezTo>
                    <a:cubicBezTo>
                      <a:pt x="1670" y="2017"/>
                      <a:pt x="1670" y="2300"/>
                      <a:pt x="1827" y="2458"/>
                    </a:cubicBezTo>
                    <a:lnTo>
                      <a:pt x="2741" y="3340"/>
                    </a:lnTo>
                    <a:cubicBezTo>
                      <a:pt x="2143" y="4065"/>
                      <a:pt x="1733" y="4978"/>
                      <a:pt x="1670" y="5955"/>
                    </a:cubicBezTo>
                    <a:lnTo>
                      <a:pt x="410" y="5955"/>
                    </a:lnTo>
                    <a:cubicBezTo>
                      <a:pt x="158" y="5955"/>
                      <a:pt x="0" y="6144"/>
                      <a:pt x="0" y="6333"/>
                    </a:cubicBezTo>
                    <a:cubicBezTo>
                      <a:pt x="0" y="6585"/>
                      <a:pt x="221" y="6774"/>
                      <a:pt x="410" y="6774"/>
                    </a:cubicBezTo>
                    <a:lnTo>
                      <a:pt x="1670" y="6774"/>
                    </a:lnTo>
                    <a:cubicBezTo>
                      <a:pt x="1733" y="7751"/>
                      <a:pt x="2143" y="8664"/>
                      <a:pt x="2741" y="9389"/>
                    </a:cubicBezTo>
                    <a:lnTo>
                      <a:pt x="1827" y="10271"/>
                    </a:lnTo>
                    <a:cubicBezTo>
                      <a:pt x="1670" y="10429"/>
                      <a:pt x="1670" y="10712"/>
                      <a:pt x="1827" y="10870"/>
                    </a:cubicBezTo>
                    <a:cubicBezTo>
                      <a:pt x="1890" y="10964"/>
                      <a:pt x="2017" y="10996"/>
                      <a:pt x="2111" y="10996"/>
                    </a:cubicBezTo>
                    <a:cubicBezTo>
                      <a:pt x="2174" y="10996"/>
                      <a:pt x="2300" y="10964"/>
                      <a:pt x="2363" y="10870"/>
                    </a:cubicBezTo>
                    <a:lnTo>
                      <a:pt x="3277" y="9956"/>
                    </a:lnTo>
                    <a:cubicBezTo>
                      <a:pt x="4001" y="10555"/>
                      <a:pt x="4883" y="10964"/>
                      <a:pt x="5892" y="11027"/>
                    </a:cubicBezTo>
                    <a:lnTo>
                      <a:pt x="5892" y="12287"/>
                    </a:lnTo>
                    <a:cubicBezTo>
                      <a:pt x="5892" y="12508"/>
                      <a:pt x="6081" y="12729"/>
                      <a:pt x="6301" y="12729"/>
                    </a:cubicBezTo>
                    <a:cubicBezTo>
                      <a:pt x="6553" y="12729"/>
                      <a:pt x="6711" y="12508"/>
                      <a:pt x="6711" y="12287"/>
                    </a:cubicBezTo>
                    <a:lnTo>
                      <a:pt x="6711" y="11027"/>
                    </a:lnTo>
                    <a:cubicBezTo>
                      <a:pt x="7687" y="10964"/>
                      <a:pt x="8601" y="10555"/>
                      <a:pt x="9294" y="9956"/>
                    </a:cubicBezTo>
                    <a:lnTo>
                      <a:pt x="10208" y="10870"/>
                    </a:lnTo>
                    <a:cubicBezTo>
                      <a:pt x="10302" y="10964"/>
                      <a:pt x="10397" y="10996"/>
                      <a:pt x="10491" y="10996"/>
                    </a:cubicBezTo>
                    <a:cubicBezTo>
                      <a:pt x="10617" y="10996"/>
                      <a:pt x="10680" y="10964"/>
                      <a:pt x="10775" y="10870"/>
                    </a:cubicBezTo>
                    <a:cubicBezTo>
                      <a:pt x="10932" y="10712"/>
                      <a:pt x="10932" y="10429"/>
                      <a:pt x="10775" y="10271"/>
                    </a:cubicBezTo>
                    <a:lnTo>
                      <a:pt x="9861" y="9389"/>
                    </a:lnTo>
                    <a:cubicBezTo>
                      <a:pt x="10460" y="8664"/>
                      <a:pt x="10838" y="7751"/>
                      <a:pt x="10932" y="6774"/>
                    </a:cubicBezTo>
                    <a:lnTo>
                      <a:pt x="12193" y="6774"/>
                    </a:lnTo>
                    <a:cubicBezTo>
                      <a:pt x="12413" y="6774"/>
                      <a:pt x="12602" y="6585"/>
                      <a:pt x="12602" y="6333"/>
                    </a:cubicBezTo>
                    <a:cubicBezTo>
                      <a:pt x="12697" y="6144"/>
                      <a:pt x="12508" y="5955"/>
                      <a:pt x="12256" y="5955"/>
                    </a:cubicBezTo>
                    <a:lnTo>
                      <a:pt x="10995" y="5955"/>
                    </a:lnTo>
                    <a:cubicBezTo>
                      <a:pt x="10932" y="4978"/>
                      <a:pt x="10523" y="4065"/>
                      <a:pt x="9924" y="3340"/>
                    </a:cubicBezTo>
                    <a:lnTo>
                      <a:pt x="10838" y="2458"/>
                    </a:lnTo>
                    <a:cubicBezTo>
                      <a:pt x="10995" y="2300"/>
                      <a:pt x="10995" y="2017"/>
                      <a:pt x="10838" y="1859"/>
                    </a:cubicBezTo>
                    <a:cubicBezTo>
                      <a:pt x="10759" y="1781"/>
                      <a:pt x="10649" y="1741"/>
                      <a:pt x="10539" y="1741"/>
                    </a:cubicBezTo>
                    <a:cubicBezTo>
                      <a:pt x="10428" y="1741"/>
                      <a:pt x="10318" y="1781"/>
                      <a:pt x="10239" y="1859"/>
                    </a:cubicBezTo>
                    <a:lnTo>
                      <a:pt x="9357" y="2773"/>
                    </a:lnTo>
                    <a:cubicBezTo>
                      <a:pt x="8633" y="2174"/>
                      <a:pt x="7719" y="1765"/>
                      <a:pt x="6742" y="1702"/>
                    </a:cubicBezTo>
                    <a:lnTo>
                      <a:pt x="6742" y="442"/>
                    </a:lnTo>
                    <a:cubicBezTo>
                      <a:pt x="6742" y="190"/>
                      <a:pt x="6553" y="1"/>
                      <a:pt x="6364"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latin typeface="Alata" panose="020B0604020202020204" charset="0"/>
                </a:endParaRPr>
              </a:p>
            </p:txBody>
          </p:sp>
          <p:sp>
            <p:nvSpPr>
              <p:cNvPr id="73" name="Google Shape;1320;p51">
                <a:extLst>
                  <a:ext uri="{FF2B5EF4-FFF2-40B4-BE49-F238E27FC236}">
                    <a16:creationId xmlns:a16="http://schemas.microsoft.com/office/drawing/2014/main" id="{1C4B3A34-A538-475C-B8C7-8DB0219B8E51}"/>
                  </a:ext>
                </a:extLst>
              </p:cNvPr>
              <p:cNvSpPr/>
              <p:nvPr/>
            </p:nvSpPr>
            <p:spPr>
              <a:xfrm>
                <a:off x="6187989" y="2801264"/>
                <a:ext cx="153120" cy="153135"/>
              </a:xfrm>
              <a:custGeom>
                <a:avLst/>
                <a:gdLst/>
                <a:ahLst/>
                <a:cxnLst/>
                <a:rect l="l" t="t" r="r" b="b"/>
                <a:pathLst>
                  <a:path w="6081" h="6081" extrusionOk="0">
                    <a:moveTo>
                      <a:pt x="2615" y="819"/>
                    </a:moveTo>
                    <a:lnTo>
                      <a:pt x="2615" y="1701"/>
                    </a:lnTo>
                    <a:cubicBezTo>
                      <a:pt x="2521" y="1733"/>
                      <a:pt x="2458" y="1733"/>
                      <a:pt x="2363" y="1764"/>
                    </a:cubicBezTo>
                    <a:lnTo>
                      <a:pt x="1796" y="1197"/>
                    </a:lnTo>
                    <a:cubicBezTo>
                      <a:pt x="2017" y="1040"/>
                      <a:pt x="2300" y="914"/>
                      <a:pt x="2615" y="819"/>
                    </a:cubicBezTo>
                    <a:close/>
                    <a:moveTo>
                      <a:pt x="3434" y="882"/>
                    </a:moveTo>
                    <a:cubicBezTo>
                      <a:pt x="3749" y="914"/>
                      <a:pt x="4033" y="1040"/>
                      <a:pt x="4253" y="1229"/>
                    </a:cubicBezTo>
                    <a:lnTo>
                      <a:pt x="3686" y="1827"/>
                    </a:lnTo>
                    <a:cubicBezTo>
                      <a:pt x="3592" y="1796"/>
                      <a:pt x="3529" y="1733"/>
                      <a:pt x="3434" y="1733"/>
                    </a:cubicBezTo>
                    <a:lnTo>
                      <a:pt x="3434" y="882"/>
                    </a:lnTo>
                    <a:close/>
                    <a:moveTo>
                      <a:pt x="1197" y="1796"/>
                    </a:moveTo>
                    <a:lnTo>
                      <a:pt x="1796" y="2363"/>
                    </a:lnTo>
                    <a:cubicBezTo>
                      <a:pt x="1733" y="2457"/>
                      <a:pt x="1701" y="2520"/>
                      <a:pt x="1701" y="2615"/>
                    </a:cubicBezTo>
                    <a:lnTo>
                      <a:pt x="851" y="2615"/>
                    </a:lnTo>
                    <a:cubicBezTo>
                      <a:pt x="914" y="2300"/>
                      <a:pt x="1040" y="2016"/>
                      <a:pt x="1197" y="1796"/>
                    </a:cubicBezTo>
                    <a:close/>
                    <a:moveTo>
                      <a:pt x="4852" y="1796"/>
                    </a:moveTo>
                    <a:cubicBezTo>
                      <a:pt x="5010" y="2016"/>
                      <a:pt x="5136" y="2300"/>
                      <a:pt x="5199" y="2615"/>
                    </a:cubicBezTo>
                    <a:lnTo>
                      <a:pt x="4348" y="2615"/>
                    </a:lnTo>
                    <a:cubicBezTo>
                      <a:pt x="4316" y="2520"/>
                      <a:pt x="4316" y="2457"/>
                      <a:pt x="4253" y="2363"/>
                    </a:cubicBezTo>
                    <a:lnTo>
                      <a:pt x="4852" y="1796"/>
                    </a:lnTo>
                    <a:close/>
                    <a:moveTo>
                      <a:pt x="3056" y="2457"/>
                    </a:moveTo>
                    <a:cubicBezTo>
                      <a:pt x="3214" y="2457"/>
                      <a:pt x="3308" y="2520"/>
                      <a:pt x="3434" y="2615"/>
                    </a:cubicBezTo>
                    <a:cubicBezTo>
                      <a:pt x="3560" y="2741"/>
                      <a:pt x="3592" y="2836"/>
                      <a:pt x="3592" y="2993"/>
                    </a:cubicBezTo>
                    <a:cubicBezTo>
                      <a:pt x="3592" y="3151"/>
                      <a:pt x="3529" y="3308"/>
                      <a:pt x="3434" y="3403"/>
                    </a:cubicBezTo>
                    <a:cubicBezTo>
                      <a:pt x="3308" y="3529"/>
                      <a:pt x="3214" y="3560"/>
                      <a:pt x="3056" y="3560"/>
                    </a:cubicBezTo>
                    <a:cubicBezTo>
                      <a:pt x="2899" y="3560"/>
                      <a:pt x="2773" y="3466"/>
                      <a:pt x="2647" y="3403"/>
                    </a:cubicBezTo>
                    <a:cubicBezTo>
                      <a:pt x="2521" y="3277"/>
                      <a:pt x="2489" y="3151"/>
                      <a:pt x="2489" y="2993"/>
                    </a:cubicBezTo>
                    <a:cubicBezTo>
                      <a:pt x="2489" y="2836"/>
                      <a:pt x="2584" y="2741"/>
                      <a:pt x="2647" y="2615"/>
                    </a:cubicBezTo>
                    <a:cubicBezTo>
                      <a:pt x="2773" y="2489"/>
                      <a:pt x="2899" y="2457"/>
                      <a:pt x="3056" y="2457"/>
                    </a:cubicBezTo>
                    <a:close/>
                    <a:moveTo>
                      <a:pt x="1733" y="3434"/>
                    </a:moveTo>
                    <a:cubicBezTo>
                      <a:pt x="1796" y="3529"/>
                      <a:pt x="1796" y="3592"/>
                      <a:pt x="1828" y="3686"/>
                    </a:cubicBezTo>
                    <a:lnTo>
                      <a:pt x="1229" y="4253"/>
                    </a:lnTo>
                    <a:cubicBezTo>
                      <a:pt x="1040" y="4033"/>
                      <a:pt x="914" y="3749"/>
                      <a:pt x="882" y="3434"/>
                    </a:cubicBezTo>
                    <a:close/>
                    <a:moveTo>
                      <a:pt x="5199" y="3434"/>
                    </a:moveTo>
                    <a:cubicBezTo>
                      <a:pt x="5136" y="3749"/>
                      <a:pt x="5010" y="4033"/>
                      <a:pt x="4852" y="4253"/>
                    </a:cubicBezTo>
                    <a:lnTo>
                      <a:pt x="4253" y="3686"/>
                    </a:lnTo>
                    <a:cubicBezTo>
                      <a:pt x="4316" y="3592"/>
                      <a:pt x="4348" y="3529"/>
                      <a:pt x="4348" y="3434"/>
                    </a:cubicBezTo>
                    <a:close/>
                    <a:moveTo>
                      <a:pt x="2363" y="4253"/>
                    </a:moveTo>
                    <a:cubicBezTo>
                      <a:pt x="2458" y="4316"/>
                      <a:pt x="2521" y="4348"/>
                      <a:pt x="2615" y="4348"/>
                    </a:cubicBezTo>
                    <a:lnTo>
                      <a:pt x="2615" y="5198"/>
                    </a:lnTo>
                    <a:cubicBezTo>
                      <a:pt x="2300" y="5167"/>
                      <a:pt x="2017" y="5041"/>
                      <a:pt x="1796" y="4852"/>
                    </a:cubicBezTo>
                    <a:lnTo>
                      <a:pt x="2363" y="4253"/>
                    </a:lnTo>
                    <a:close/>
                    <a:moveTo>
                      <a:pt x="3686" y="4253"/>
                    </a:moveTo>
                    <a:lnTo>
                      <a:pt x="4253" y="4852"/>
                    </a:lnTo>
                    <a:cubicBezTo>
                      <a:pt x="4033" y="5009"/>
                      <a:pt x="3749" y="5135"/>
                      <a:pt x="3434" y="5198"/>
                    </a:cubicBezTo>
                    <a:lnTo>
                      <a:pt x="3434" y="4348"/>
                    </a:lnTo>
                    <a:cubicBezTo>
                      <a:pt x="3529" y="4316"/>
                      <a:pt x="3592" y="4316"/>
                      <a:pt x="3686" y="4253"/>
                    </a:cubicBezTo>
                    <a:close/>
                    <a:moveTo>
                      <a:pt x="3056" y="0"/>
                    </a:moveTo>
                    <a:cubicBezTo>
                      <a:pt x="1355" y="0"/>
                      <a:pt x="0" y="1386"/>
                      <a:pt x="0" y="3056"/>
                    </a:cubicBezTo>
                    <a:cubicBezTo>
                      <a:pt x="0" y="3875"/>
                      <a:pt x="315" y="4631"/>
                      <a:pt x="882" y="5167"/>
                    </a:cubicBezTo>
                    <a:cubicBezTo>
                      <a:pt x="1229" y="5608"/>
                      <a:pt x="2111" y="6081"/>
                      <a:pt x="3056" y="6081"/>
                    </a:cubicBezTo>
                    <a:cubicBezTo>
                      <a:pt x="4694" y="6081"/>
                      <a:pt x="6081" y="4726"/>
                      <a:pt x="6081" y="3056"/>
                    </a:cubicBezTo>
                    <a:cubicBezTo>
                      <a:pt x="6081" y="1355"/>
                      <a:pt x="4694" y="0"/>
                      <a:pt x="3056"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latin typeface="Alata" panose="020B0604020202020204" charset="0"/>
                </a:endParaRPr>
              </a:p>
            </p:txBody>
          </p:sp>
        </p:grpSp>
      </p:grpSp>
      <p:grpSp>
        <p:nvGrpSpPr>
          <p:cNvPr id="32" name="Google Shape;1323;p51">
            <a:extLst>
              <a:ext uri="{FF2B5EF4-FFF2-40B4-BE49-F238E27FC236}">
                <a16:creationId xmlns:a16="http://schemas.microsoft.com/office/drawing/2014/main" id="{E7DFD9B9-D8B2-4DBE-BB2D-6DC1FB87E99D}"/>
              </a:ext>
            </a:extLst>
          </p:cNvPr>
          <p:cNvGrpSpPr/>
          <p:nvPr/>
        </p:nvGrpSpPr>
        <p:grpSpPr>
          <a:xfrm>
            <a:off x="825408" y="4028703"/>
            <a:ext cx="1444098" cy="548875"/>
            <a:chOff x="2271327" y="1974874"/>
            <a:chExt cx="1434175" cy="585937"/>
          </a:xfrm>
        </p:grpSpPr>
        <p:sp>
          <p:nvSpPr>
            <p:cNvPr id="61" name="Google Shape;1324;p51">
              <a:extLst>
                <a:ext uri="{FF2B5EF4-FFF2-40B4-BE49-F238E27FC236}">
                  <a16:creationId xmlns:a16="http://schemas.microsoft.com/office/drawing/2014/main" id="{5A717A51-EFA4-42B2-B8D7-8D76883F420B}"/>
                </a:ext>
              </a:extLst>
            </p:cNvPr>
            <p:cNvSpPr/>
            <p:nvPr/>
          </p:nvSpPr>
          <p:spPr>
            <a:xfrm>
              <a:off x="3033033" y="2160602"/>
              <a:ext cx="672469"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dirty="0">
                <a:latin typeface="Alata" panose="020B0604020202020204" charset="0"/>
                <a:ea typeface="Fira Sans Extra Condensed"/>
                <a:cs typeface="Fira Sans Extra Condensed"/>
                <a:sym typeface="Fira Sans Extra Condensed"/>
              </a:endParaRPr>
            </a:p>
          </p:txBody>
        </p:sp>
        <p:grpSp>
          <p:nvGrpSpPr>
            <p:cNvPr id="62" name="Google Shape;1325;p51">
              <a:extLst>
                <a:ext uri="{FF2B5EF4-FFF2-40B4-BE49-F238E27FC236}">
                  <a16:creationId xmlns:a16="http://schemas.microsoft.com/office/drawing/2014/main" id="{9881D535-17E3-416B-BEA9-63D046C79D18}"/>
                </a:ext>
              </a:extLst>
            </p:cNvPr>
            <p:cNvGrpSpPr/>
            <p:nvPr/>
          </p:nvGrpSpPr>
          <p:grpSpPr>
            <a:xfrm>
              <a:off x="2271327" y="1974874"/>
              <a:ext cx="902755" cy="585937"/>
              <a:chOff x="2271327" y="1974874"/>
              <a:chExt cx="902755" cy="585937"/>
            </a:xfrm>
          </p:grpSpPr>
          <p:sp>
            <p:nvSpPr>
              <p:cNvPr id="63" name="Google Shape;1326;p51">
                <a:extLst>
                  <a:ext uri="{FF2B5EF4-FFF2-40B4-BE49-F238E27FC236}">
                    <a16:creationId xmlns:a16="http://schemas.microsoft.com/office/drawing/2014/main" id="{B40AACA3-C909-444D-986B-69C79A665503}"/>
                  </a:ext>
                </a:extLst>
              </p:cNvPr>
              <p:cNvSpPr/>
              <p:nvPr/>
            </p:nvSpPr>
            <p:spPr>
              <a:xfrm>
                <a:off x="2271327" y="2158384"/>
                <a:ext cx="534944" cy="218918"/>
              </a:xfrm>
              <a:custGeom>
                <a:avLst/>
                <a:gdLst/>
                <a:ahLst/>
                <a:cxnLst/>
                <a:rect l="l" t="t" r="r" b="b"/>
                <a:pathLst>
                  <a:path w="17110" h="7002" extrusionOk="0">
                    <a:moveTo>
                      <a:pt x="1" y="1"/>
                    </a:moveTo>
                    <a:lnTo>
                      <a:pt x="2811" y="3501"/>
                    </a:lnTo>
                    <a:lnTo>
                      <a:pt x="1" y="7002"/>
                    </a:lnTo>
                    <a:lnTo>
                      <a:pt x="14300" y="7002"/>
                    </a:lnTo>
                    <a:lnTo>
                      <a:pt x="17110" y="3501"/>
                    </a:lnTo>
                    <a:lnTo>
                      <a:pt x="14300"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64" name="Google Shape;1327;p51">
                <a:extLst>
                  <a:ext uri="{FF2B5EF4-FFF2-40B4-BE49-F238E27FC236}">
                    <a16:creationId xmlns:a16="http://schemas.microsoft.com/office/drawing/2014/main" id="{C597F1F3-4C02-4D97-8951-F8890FCE0D84}"/>
                  </a:ext>
                </a:extLst>
              </p:cNvPr>
              <p:cNvSpPr/>
              <p:nvPr/>
            </p:nvSpPr>
            <p:spPr>
              <a:xfrm>
                <a:off x="2588113" y="1974874"/>
                <a:ext cx="585969" cy="585937"/>
              </a:xfrm>
              <a:custGeom>
                <a:avLst/>
                <a:gdLst/>
                <a:ahLst/>
                <a:cxnLst/>
                <a:rect l="l" t="t" r="r" b="b"/>
                <a:pathLst>
                  <a:path w="18742" h="18741" extrusionOk="0">
                    <a:moveTo>
                      <a:pt x="9371" y="0"/>
                    </a:moveTo>
                    <a:cubicBezTo>
                      <a:pt x="4192" y="0"/>
                      <a:pt x="1" y="4191"/>
                      <a:pt x="1" y="9370"/>
                    </a:cubicBezTo>
                    <a:cubicBezTo>
                      <a:pt x="1" y="14538"/>
                      <a:pt x="4192" y="18741"/>
                      <a:pt x="9371" y="18741"/>
                    </a:cubicBezTo>
                    <a:cubicBezTo>
                      <a:pt x="14539" y="18741"/>
                      <a:pt x="18741" y="14538"/>
                      <a:pt x="18741" y="9370"/>
                    </a:cubicBezTo>
                    <a:cubicBezTo>
                      <a:pt x="18741" y="4191"/>
                      <a:pt x="14539" y="0"/>
                      <a:pt x="937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65" name="Google Shape;1328;p51">
                <a:extLst>
                  <a:ext uri="{FF2B5EF4-FFF2-40B4-BE49-F238E27FC236}">
                    <a16:creationId xmlns:a16="http://schemas.microsoft.com/office/drawing/2014/main" id="{4DB15437-4335-4343-9763-F55FFDE06779}"/>
                  </a:ext>
                </a:extLst>
              </p:cNvPr>
              <p:cNvSpPr/>
              <p:nvPr/>
            </p:nvSpPr>
            <p:spPr>
              <a:xfrm>
                <a:off x="2662964" y="2049691"/>
                <a:ext cx="435928" cy="436303"/>
              </a:xfrm>
              <a:custGeom>
                <a:avLst/>
                <a:gdLst/>
                <a:ahLst/>
                <a:cxnLst/>
                <a:rect l="l" t="t" r="r" b="b"/>
                <a:pathLst>
                  <a:path w="13943" h="13955" extrusionOk="0">
                    <a:moveTo>
                      <a:pt x="6977" y="0"/>
                    </a:moveTo>
                    <a:cubicBezTo>
                      <a:pt x="3120" y="0"/>
                      <a:pt x="0" y="3120"/>
                      <a:pt x="0" y="6977"/>
                    </a:cubicBezTo>
                    <a:cubicBezTo>
                      <a:pt x="0" y="10823"/>
                      <a:pt x="3120" y="13954"/>
                      <a:pt x="6977" y="13954"/>
                    </a:cubicBezTo>
                    <a:cubicBezTo>
                      <a:pt x="10823" y="13954"/>
                      <a:pt x="13942" y="10823"/>
                      <a:pt x="13942" y="6977"/>
                    </a:cubicBezTo>
                    <a:cubicBezTo>
                      <a:pt x="13942" y="3120"/>
                      <a:pt x="10823" y="0"/>
                      <a:pt x="697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66" name="Google Shape;1329;p51">
                <a:extLst>
                  <a:ext uri="{FF2B5EF4-FFF2-40B4-BE49-F238E27FC236}">
                    <a16:creationId xmlns:a16="http://schemas.microsoft.com/office/drawing/2014/main" id="{26257521-6A94-48CE-8D26-19F57CBB0054}"/>
                  </a:ext>
                </a:extLst>
              </p:cNvPr>
              <p:cNvSpPr/>
              <p:nvPr/>
            </p:nvSpPr>
            <p:spPr>
              <a:xfrm>
                <a:off x="2740748" y="2108360"/>
                <a:ext cx="278466" cy="318962"/>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latin typeface="Alata" panose="020B0604020202020204" charset="0"/>
                </a:endParaRPr>
              </a:p>
            </p:txBody>
          </p:sp>
        </p:grpSp>
      </p:grpSp>
      <p:grpSp>
        <p:nvGrpSpPr>
          <p:cNvPr id="35" name="Google Shape;1332;p51">
            <a:extLst>
              <a:ext uri="{FF2B5EF4-FFF2-40B4-BE49-F238E27FC236}">
                <a16:creationId xmlns:a16="http://schemas.microsoft.com/office/drawing/2014/main" id="{3705AF77-EA94-46B9-BE5C-733A29B123D9}"/>
              </a:ext>
            </a:extLst>
          </p:cNvPr>
          <p:cNvGrpSpPr/>
          <p:nvPr/>
        </p:nvGrpSpPr>
        <p:grpSpPr>
          <a:xfrm>
            <a:off x="2115314" y="4028703"/>
            <a:ext cx="1130451" cy="548875"/>
            <a:chOff x="3401152" y="1974874"/>
            <a:chExt cx="1217292" cy="585937"/>
          </a:xfrm>
        </p:grpSpPr>
        <p:sp>
          <p:nvSpPr>
            <p:cNvPr id="56" name="Google Shape;1333;p51">
              <a:extLst>
                <a:ext uri="{FF2B5EF4-FFF2-40B4-BE49-F238E27FC236}">
                  <a16:creationId xmlns:a16="http://schemas.microsoft.com/office/drawing/2014/main" id="{EB21BB30-CA59-44DE-BFF2-9F17A6BA9615}"/>
                </a:ext>
              </a:extLst>
            </p:cNvPr>
            <p:cNvSpPr/>
            <p:nvPr/>
          </p:nvSpPr>
          <p:spPr>
            <a:xfrm>
              <a:off x="3401152" y="21583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CCCC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57" name="Google Shape;1334;p51">
              <a:extLst>
                <a:ext uri="{FF2B5EF4-FFF2-40B4-BE49-F238E27FC236}">
                  <a16:creationId xmlns:a16="http://schemas.microsoft.com/office/drawing/2014/main" id="{8B63E5FE-B463-4973-9A21-7A110A6D9733}"/>
                </a:ext>
              </a:extLst>
            </p:cNvPr>
            <p:cNvSpPr/>
            <p:nvPr/>
          </p:nvSpPr>
          <p:spPr>
            <a:xfrm>
              <a:off x="4083875" y="21583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CCCC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58" name="Google Shape;1335;p51">
              <a:extLst>
                <a:ext uri="{FF2B5EF4-FFF2-40B4-BE49-F238E27FC236}">
                  <a16:creationId xmlns:a16="http://schemas.microsoft.com/office/drawing/2014/main" id="{37613AA4-BF0C-4878-8D0F-09EE24FF0D30}"/>
                </a:ext>
              </a:extLst>
            </p:cNvPr>
            <p:cNvSpPr/>
            <p:nvPr/>
          </p:nvSpPr>
          <p:spPr>
            <a:xfrm>
              <a:off x="3715343" y="197487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50" y="18741"/>
                    <a:pt x="18741" y="14538"/>
                    <a:pt x="18741" y="9370"/>
                  </a:cubicBezTo>
                  <a:cubicBezTo>
                    <a:pt x="18741" y="4191"/>
                    <a:pt x="14550" y="0"/>
                    <a:pt x="9370" y="0"/>
                  </a:cubicBezTo>
                  <a:close/>
                </a:path>
              </a:pathLst>
            </a:custGeom>
            <a:solidFill>
              <a:srgbClr val="CCCC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59" name="Google Shape;1336;p51">
              <a:extLst>
                <a:ext uri="{FF2B5EF4-FFF2-40B4-BE49-F238E27FC236}">
                  <a16:creationId xmlns:a16="http://schemas.microsoft.com/office/drawing/2014/main" id="{FBD5ECDA-A78E-40D4-BB9D-402A5FDD5EE0}"/>
                </a:ext>
              </a:extLst>
            </p:cNvPr>
            <p:cNvSpPr/>
            <p:nvPr/>
          </p:nvSpPr>
          <p:spPr>
            <a:xfrm>
              <a:off x="3790163" y="2049691"/>
              <a:ext cx="436303" cy="436303"/>
            </a:xfrm>
            <a:custGeom>
              <a:avLst/>
              <a:gdLst/>
              <a:ahLst/>
              <a:cxnLst/>
              <a:rect l="l" t="t" r="r" b="b"/>
              <a:pathLst>
                <a:path w="13955" h="13955" extrusionOk="0">
                  <a:moveTo>
                    <a:pt x="6977" y="0"/>
                  </a:moveTo>
                  <a:cubicBezTo>
                    <a:pt x="3120" y="0"/>
                    <a:pt x="0" y="3120"/>
                    <a:pt x="0" y="6977"/>
                  </a:cubicBezTo>
                  <a:cubicBezTo>
                    <a:pt x="0" y="10823"/>
                    <a:pt x="3120" y="13954"/>
                    <a:pt x="6977" y="13954"/>
                  </a:cubicBezTo>
                  <a:cubicBezTo>
                    <a:pt x="10823" y="13954"/>
                    <a:pt x="13954" y="10823"/>
                    <a:pt x="13954" y="6977"/>
                  </a:cubicBezTo>
                  <a:cubicBezTo>
                    <a:pt x="13954" y="3120"/>
                    <a:pt x="10823" y="0"/>
                    <a:pt x="697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60" name="Google Shape;1337;p51">
              <a:extLst>
                <a:ext uri="{FF2B5EF4-FFF2-40B4-BE49-F238E27FC236}">
                  <a16:creationId xmlns:a16="http://schemas.microsoft.com/office/drawing/2014/main" id="{245A58D3-675C-4CA2-A718-B392F6AF0E1B}"/>
                </a:ext>
              </a:extLst>
            </p:cNvPr>
            <p:cNvSpPr/>
            <p:nvPr/>
          </p:nvSpPr>
          <p:spPr>
            <a:xfrm>
              <a:off x="3854359" y="2112399"/>
              <a:ext cx="310886" cy="310910"/>
            </a:xfrm>
            <a:custGeom>
              <a:avLst/>
              <a:gdLst/>
              <a:ahLst/>
              <a:cxnLst/>
              <a:rect l="l" t="t" r="r" b="b"/>
              <a:pathLst>
                <a:path w="12697" h="12792" extrusionOk="0">
                  <a:moveTo>
                    <a:pt x="7310" y="3435"/>
                  </a:moveTo>
                  <a:cubicBezTo>
                    <a:pt x="7404" y="3435"/>
                    <a:pt x="7467" y="3498"/>
                    <a:pt x="7436" y="3624"/>
                  </a:cubicBezTo>
                  <a:cubicBezTo>
                    <a:pt x="7310" y="3939"/>
                    <a:pt x="7247" y="4223"/>
                    <a:pt x="7215" y="4538"/>
                  </a:cubicBezTo>
                  <a:lnTo>
                    <a:pt x="5419" y="4538"/>
                  </a:lnTo>
                  <a:cubicBezTo>
                    <a:pt x="5388" y="4223"/>
                    <a:pt x="5293" y="3908"/>
                    <a:pt x="5199" y="3624"/>
                  </a:cubicBezTo>
                  <a:cubicBezTo>
                    <a:pt x="5167" y="3498"/>
                    <a:pt x="5230" y="3435"/>
                    <a:pt x="5325" y="3435"/>
                  </a:cubicBezTo>
                  <a:close/>
                  <a:moveTo>
                    <a:pt x="7121" y="5357"/>
                  </a:moveTo>
                  <a:cubicBezTo>
                    <a:pt x="7089" y="6428"/>
                    <a:pt x="7310" y="7436"/>
                    <a:pt x="7845" y="8381"/>
                  </a:cubicBezTo>
                  <a:lnTo>
                    <a:pt x="8003" y="8665"/>
                  </a:lnTo>
                  <a:lnTo>
                    <a:pt x="4726" y="8665"/>
                  </a:lnTo>
                  <a:lnTo>
                    <a:pt x="4852" y="8381"/>
                  </a:lnTo>
                  <a:cubicBezTo>
                    <a:pt x="5356" y="7436"/>
                    <a:pt x="5577" y="6396"/>
                    <a:pt x="5545" y="5357"/>
                  </a:cubicBezTo>
                  <a:close/>
                  <a:moveTo>
                    <a:pt x="8381" y="9484"/>
                  </a:moveTo>
                  <a:cubicBezTo>
                    <a:pt x="8633" y="9484"/>
                    <a:pt x="8790" y="9704"/>
                    <a:pt x="8790" y="9925"/>
                  </a:cubicBezTo>
                  <a:lnTo>
                    <a:pt x="8790" y="10335"/>
                  </a:lnTo>
                  <a:lnTo>
                    <a:pt x="3813" y="10335"/>
                  </a:lnTo>
                  <a:lnTo>
                    <a:pt x="3813" y="9925"/>
                  </a:lnTo>
                  <a:lnTo>
                    <a:pt x="3844" y="9925"/>
                  </a:lnTo>
                  <a:cubicBezTo>
                    <a:pt x="3844" y="9704"/>
                    <a:pt x="4065" y="9484"/>
                    <a:pt x="4254" y="9484"/>
                  </a:cubicBezTo>
                  <a:close/>
                  <a:moveTo>
                    <a:pt x="9200" y="11154"/>
                  </a:moveTo>
                  <a:cubicBezTo>
                    <a:pt x="9452" y="11154"/>
                    <a:pt x="9609" y="11343"/>
                    <a:pt x="9609" y="11595"/>
                  </a:cubicBezTo>
                  <a:lnTo>
                    <a:pt x="9609" y="12004"/>
                  </a:lnTo>
                  <a:lnTo>
                    <a:pt x="2993" y="12004"/>
                  </a:lnTo>
                  <a:lnTo>
                    <a:pt x="2993" y="11595"/>
                  </a:lnTo>
                  <a:lnTo>
                    <a:pt x="3025" y="11595"/>
                  </a:lnTo>
                  <a:cubicBezTo>
                    <a:pt x="3025" y="11343"/>
                    <a:pt x="3214" y="11154"/>
                    <a:pt x="3435" y="11154"/>
                  </a:cubicBezTo>
                  <a:close/>
                  <a:moveTo>
                    <a:pt x="6333" y="1"/>
                  </a:moveTo>
                  <a:cubicBezTo>
                    <a:pt x="6144" y="1"/>
                    <a:pt x="5955" y="190"/>
                    <a:pt x="5955" y="442"/>
                  </a:cubicBezTo>
                  <a:lnTo>
                    <a:pt x="5955" y="883"/>
                  </a:lnTo>
                  <a:lnTo>
                    <a:pt x="5514" y="883"/>
                  </a:lnTo>
                  <a:cubicBezTo>
                    <a:pt x="5262" y="883"/>
                    <a:pt x="5104" y="1072"/>
                    <a:pt x="5104" y="1261"/>
                  </a:cubicBezTo>
                  <a:cubicBezTo>
                    <a:pt x="5104" y="1513"/>
                    <a:pt x="5325" y="1702"/>
                    <a:pt x="5514" y="1702"/>
                  </a:cubicBezTo>
                  <a:lnTo>
                    <a:pt x="5955" y="1702"/>
                  </a:lnTo>
                  <a:lnTo>
                    <a:pt x="5955" y="2521"/>
                  </a:lnTo>
                  <a:lnTo>
                    <a:pt x="5356" y="2521"/>
                  </a:lnTo>
                  <a:cubicBezTo>
                    <a:pt x="4695" y="2521"/>
                    <a:pt x="4222" y="3183"/>
                    <a:pt x="4443" y="3813"/>
                  </a:cubicBezTo>
                  <a:cubicBezTo>
                    <a:pt x="4537" y="4034"/>
                    <a:pt x="4569" y="4254"/>
                    <a:pt x="4632" y="4443"/>
                  </a:cubicBezTo>
                  <a:lnTo>
                    <a:pt x="4285" y="4443"/>
                  </a:lnTo>
                  <a:cubicBezTo>
                    <a:pt x="4065" y="4443"/>
                    <a:pt x="3907" y="4664"/>
                    <a:pt x="3907" y="4884"/>
                  </a:cubicBezTo>
                  <a:cubicBezTo>
                    <a:pt x="3907" y="5136"/>
                    <a:pt x="4096" y="5325"/>
                    <a:pt x="4285" y="5325"/>
                  </a:cubicBezTo>
                  <a:lnTo>
                    <a:pt x="4726" y="5325"/>
                  </a:lnTo>
                  <a:cubicBezTo>
                    <a:pt x="4821" y="6901"/>
                    <a:pt x="4191" y="7846"/>
                    <a:pt x="3718" y="8791"/>
                  </a:cubicBezTo>
                  <a:cubicBezTo>
                    <a:pt x="3308" y="8980"/>
                    <a:pt x="3025" y="9421"/>
                    <a:pt x="3025" y="9893"/>
                  </a:cubicBezTo>
                  <a:lnTo>
                    <a:pt x="3025" y="10366"/>
                  </a:lnTo>
                  <a:cubicBezTo>
                    <a:pt x="2552" y="10524"/>
                    <a:pt x="2206" y="10996"/>
                    <a:pt x="2206" y="11532"/>
                  </a:cubicBezTo>
                  <a:lnTo>
                    <a:pt x="2206" y="11973"/>
                  </a:lnTo>
                  <a:lnTo>
                    <a:pt x="442" y="11973"/>
                  </a:lnTo>
                  <a:cubicBezTo>
                    <a:pt x="189" y="11973"/>
                    <a:pt x="0" y="12162"/>
                    <a:pt x="0" y="12382"/>
                  </a:cubicBezTo>
                  <a:cubicBezTo>
                    <a:pt x="0" y="12603"/>
                    <a:pt x="158" y="12792"/>
                    <a:pt x="379" y="12792"/>
                  </a:cubicBezTo>
                  <a:lnTo>
                    <a:pt x="12256" y="12792"/>
                  </a:lnTo>
                  <a:cubicBezTo>
                    <a:pt x="12476" y="12792"/>
                    <a:pt x="12697" y="12603"/>
                    <a:pt x="12697" y="12382"/>
                  </a:cubicBezTo>
                  <a:cubicBezTo>
                    <a:pt x="12697" y="12130"/>
                    <a:pt x="12476" y="11973"/>
                    <a:pt x="12256" y="11973"/>
                  </a:cubicBezTo>
                  <a:lnTo>
                    <a:pt x="10460" y="11973"/>
                  </a:lnTo>
                  <a:lnTo>
                    <a:pt x="10460" y="11532"/>
                  </a:lnTo>
                  <a:cubicBezTo>
                    <a:pt x="10460" y="10996"/>
                    <a:pt x="10114" y="10555"/>
                    <a:pt x="9641" y="10366"/>
                  </a:cubicBezTo>
                  <a:lnTo>
                    <a:pt x="9641" y="9893"/>
                  </a:lnTo>
                  <a:cubicBezTo>
                    <a:pt x="9641" y="9421"/>
                    <a:pt x="9357" y="8980"/>
                    <a:pt x="8979" y="8791"/>
                  </a:cubicBezTo>
                  <a:cubicBezTo>
                    <a:pt x="8507" y="7877"/>
                    <a:pt x="7877" y="6932"/>
                    <a:pt x="7940" y="5325"/>
                  </a:cubicBezTo>
                  <a:lnTo>
                    <a:pt x="8381" y="5325"/>
                  </a:lnTo>
                  <a:cubicBezTo>
                    <a:pt x="8633" y="5325"/>
                    <a:pt x="8790" y="5136"/>
                    <a:pt x="8790" y="4884"/>
                  </a:cubicBezTo>
                  <a:cubicBezTo>
                    <a:pt x="8790" y="4664"/>
                    <a:pt x="8570" y="4443"/>
                    <a:pt x="8381" y="4443"/>
                  </a:cubicBezTo>
                  <a:lnTo>
                    <a:pt x="8034" y="4443"/>
                  </a:lnTo>
                  <a:cubicBezTo>
                    <a:pt x="8066" y="4254"/>
                    <a:pt x="8160" y="4034"/>
                    <a:pt x="8223" y="3813"/>
                  </a:cubicBezTo>
                  <a:cubicBezTo>
                    <a:pt x="8475" y="3183"/>
                    <a:pt x="8003" y="2521"/>
                    <a:pt x="7310" y="2521"/>
                  </a:cubicBezTo>
                  <a:lnTo>
                    <a:pt x="6743" y="2521"/>
                  </a:lnTo>
                  <a:lnTo>
                    <a:pt x="6743" y="1702"/>
                  </a:lnTo>
                  <a:lnTo>
                    <a:pt x="7184" y="1702"/>
                  </a:lnTo>
                  <a:cubicBezTo>
                    <a:pt x="7404" y="1702"/>
                    <a:pt x="7562" y="1513"/>
                    <a:pt x="7562" y="1261"/>
                  </a:cubicBezTo>
                  <a:cubicBezTo>
                    <a:pt x="7562" y="1041"/>
                    <a:pt x="7373" y="883"/>
                    <a:pt x="7184" y="883"/>
                  </a:cubicBezTo>
                  <a:lnTo>
                    <a:pt x="6743" y="883"/>
                  </a:lnTo>
                  <a:lnTo>
                    <a:pt x="6743" y="442"/>
                  </a:lnTo>
                  <a:cubicBezTo>
                    <a:pt x="6743" y="190"/>
                    <a:pt x="6522" y="1"/>
                    <a:pt x="6333"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latin typeface="Alata" panose="020B0604020202020204" charset="0"/>
              </a:endParaRPr>
            </a:p>
          </p:txBody>
        </p:sp>
      </p:grpSp>
      <p:grpSp>
        <p:nvGrpSpPr>
          <p:cNvPr id="38" name="Google Shape;1340;p51">
            <a:extLst>
              <a:ext uri="{FF2B5EF4-FFF2-40B4-BE49-F238E27FC236}">
                <a16:creationId xmlns:a16="http://schemas.microsoft.com/office/drawing/2014/main" id="{A84ABA62-19C8-48F9-A900-27D63EB26386}"/>
              </a:ext>
            </a:extLst>
          </p:cNvPr>
          <p:cNvGrpSpPr/>
          <p:nvPr/>
        </p:nvGrpSpPr>
        <p:grpSpPr>
          <a:xfrm>
            <a:off x="3085400" y="4028703"/>
            <a:ext cx="1214537" cy="548875"/>
            <a:chOff x="4531321" y="1974874"/>
            <a:chExt cx="1307838" cy="585937"/>
          </a:xfrm>
        </p:grpSpPr>
        <p:sp>
          <p:nvSpPr>
            <p:cNvPr id="49" name="Google Shape;1341;p51">
              <a:extLst>
                <a:ext uri="{FF2B5EF4-FFF2-40B4-BE49-F238E27FC236}">
                  <a16:creationId xmlns:a16="http://schemas.microsoft.com/office/drawing/2014/main" id="{88D33DC5-0A70-480C-85E3-9AA95DA3FCA2}"/>
                </a:ext>
              </a:extLst>
            </p:cNvPr>
            <p:cNvSpPr/>
            <p:nvPr/>
          </p:nvSpPr>
          <p:spPr>
            <a:xfrm>
              <a:off x="4531321" y="2158384"/>
              <a:ext cx="534569" cy="218918"/>
            </a:xfrm>
            <a:custGeom>
              <a:avLst/>
              <a:gdLst/>
              <a:ahLst/>
              <a:cxnLst/>
              <a:rect l="l" t="t" r="r" b="b"/>
              <a:pathLst>
                <a:path w="17098" h="7002" extrusionOk="0">
                  <a:moveTo>
                    <a:pt x="1" y="1"/>
                  </a:moveTo>
                  <a:lnTo>
                    <a:pt x="2799" y="3501"/>
                  </a:lnTo>
                  <a:lnTo>
                    <a:pt x="1" y="7002"/>
                  </a:lnTo>
                  <a:lnTo>
                    <a:pt x="14288" y="7002"/>
                  </a:lnTo>
                  <a:lnTo>
                    <a:pt x="17098" y="3501"/>
                  </a:lnTo>
                  <a:lnTo>
                    <a:pt x="14288"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50" name="Google Shape;1342;p51">
              <a:extLst>
                <a:ext uri="{FF2B5EF4-FFF2-40B4-BE49-F238E27FC236}">
                  <a16:creationId xmlns:a16="http://schemas.microsoft.com/office/drawing/2014/main" id="{07FA71B3-0EB9-4890-A22F-671378D13335}"/>
                </a:ext>
              </a:extLst>
            </p:cNvPr>
            <p:cNvSpPr/>
            <p:nvPr/>
          </p:nvSpPr>
          <p:spPr>
            <a:xfrm>
              <a:off x="5212916" y="2158385"/>
              <a:ext cx="626243"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51" name="Google Shape;1343;p51">
              <a:extLst>
                <a:ext uri="{FF2B5EF4-FFF2-40B4-BE49-F238E27FC236}">
                  <a16:creationId xmlns:a16="http://schemas.microsoft.com/office/drawing/2014/main" id="{33553481-1602-4570-BC1E-E88921AB06D2}"/>
                </a:ext>
              </a:extLst>
            </p:cNvPr>
            <p:cNvSpPr/>
            <p:nvPr/>
          </p:nvSpPr>
          <p:spPr>
            <a:xfrm>
              <a:off x="4842542" y="1974874"/>
              <a:ext cx="585937" cy="585937"/>
            </a:xfrm>
            <a:custGeom>
              <a:avLst/>
              <a:gdLst/>
              <a:ahLst/>
              <a:cxnLst/>
              <a:rect l="l" t="t" r="r" b="b"/>
              <a:pathLst>
                <a:path w="18741" h="18741" extrusionOk="0">
                  <a:moveTo>
                    <a:pt x="9370" y="0"/>
                  </a:moveTo>
                  <a:cubicBezTo>
                    <a:pt x="4203" y="0"/>
                    <a:pt x="0" y="4191"/>
                    <a:pt x="0" y="9370"/>
                  </a:cubicBezTo>
                  <a:cubicBezTo>
                    <a:pt x="0" y="14538"/>
                    <a:pt x="4203" y="18741"/>
                    <a:pt x="9370" y="18741"/>
                  </a:cubicBezTo>
                  <a:cubicBezTo>
                    <a:pt x="14550" y="18741"/>
                    <a:pt x="18741" y="14538"/>
                    <a:pt x="18741" y="9370"/>
                  </a:cubicBezTo>
                  <a:cubicBezTo>
                    <a:pt x="18741" y="4191"/>
                    <a:pt x="14550" y="0"/>
                    <a:pt x="9370"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52" name="Google Shape;1344;p51">
              <a:extLst>
                <a:ext uri="{FF2B5EF4-FFF2-40B4-BE49-F238E27FC236}">
                  <a16:creationId xmlns:a16="http://schemas.microsoft.com/office/drawing/2014/main" id="{513F6A2E-2605-4288-A41F-2E94398B49E1}"/>
                </a:ext>
              </a:extLst>
            </p:cNvPr>
            <p:cNvSpPr/>
            <p:nvPr/>
          </p:nvSpPr>
          <p:spPr>
            <a:xfrm>
              <a:off x="4917736" y="2049691"/>
              <a:ext cx="435928" cy="436303"/>
            </a:xfrm>
            <a:custGeom>
              <a:avLst/>
              <a:gdLst/>
              <a:ahLst/>
              <a:cxnLst/>
              <a:rect l="l" t="t" r="r" b="b"/>
              <a:pathLst>
                <a:path w="13943" h="13955" extrusionOk="0">
                  <a:moveTo>
                    <a:pt x="6965" y="0"/>
                  </a:moveTo>
                  <a:cubicBezTo>
                    <a:pt x="3120" y="0"/>
                    <a:pt x="0" y="3120"/>
                    <a:pt x="0" y="6977"/>
                  </a:cubicBezTo>
                  <a:cubicBezTo>
                    <a:pt x="0" y="10823"/>
                    <a:pt x="3120" y="13954"/>
                    <a:pt x="6965" y="13954"/>
                  </a:cubicBezTo>
                  <a:cubicBezTo>
                    <a:pt x="10823" y="13954"/>
                    <a:pt x="13943" y="10823"/>
                    <a:pt x="13943" y="6977"/>
                  </a:cubicBezTo>
                  <a:cubicBezTo>
                    <a:pt x="13943" y="3120"/>
                    <a:pt x="10823" y="0"/>
                    <a:pt x="696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grpSp>
          <p:nvGrpSpPr>
            <p:cNvPr id="53" name="Google Shape;1345;p51">
              <a:extLst>
                <a:ext uri="{FF2B5EF4-FFF2-40B4-BE49-F238E27FC236}">
                  <a16:creationId xmlns:a16="http://schemas.microsoft.com/office/drawing/2014/main" id="{4CE0E4FC-7883-4BA2-948F-32D5F55599E7}"/>
                </a:ext>
              </a:extLst>
            </p:cNvPr>
            <p:cNvGrpSpPr/>
            <p:nvPr/>
          </p:nvGrpSpPr>
          <p:grpSpPr>
            <a:xfrm>
              <a:off x="5020028" y="2107970"/>
              <a:ext cx="229264" cy="319742"/>
              <a:chOff x="5020028" y="2717570"/>
              <a:chExt cx="229264" cy="319742"/>
            </a:xfrm>
          </p:grpSpPr>
          <p:sp>
            <p:nvSpPr>
              <p:cNvPr id="54" name="Google Shape;1346;p51">
                <a:extLst>
                  <a:ext uri="{FF2B5EF4-FFF2-40B4-BE49-F238E27FC236}">
                    <a16:creationId xmlns:a16="http://schemas.microsoft.com/office/drawing/2014/main" id="{69E156B8-5846-4763-AB6D-B231C3050960}"/>
                  </a:ext>
                </a:extLst>
              </p:cNvPr>
              <p:cNvSpPr/>
              <p:nvPr/>
            </p:nvSpPr>
            <p:spPr>
              <a:xfrm>
                <a:off x="5020028" y="2717570"/>
                <a:ext cx="229264" cy="319742"/>
              </a:xfrm>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latin typeface="Alata" panose="020B0604020202020204" charset="0"/>
                </a:endParaRPr>
              </a:p>
            </p:txBody>
          </p:sp>
          <p:sp>
            <p:nvSpPr>
              <p:cNvPr id="55" name="Google Shape;1347;p51">
                <a:extLst>
                  <a:ext uri="{FF2B5EF4-FFF2-40B4-BE49-F238E27FC236}">
                    <a16:creationId xmlns:a16="http://schemas.microsoft.com/office/drawing/2014/main" id="{426F1821-2737-40F3-B9C0-A18BE48D2A30}"/>
                  </a:ext>
                </a:extLst>
              </p:cNvPr>
              <p:cNvSpPr/>
              <p:nvPr/>
            </p:nvSpPr>
            <p:spPr>
              <a:xfrm>
                <a:off x="5124726" y="2898456"/>
                <a:ext cx="20648" cy="42080"/>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latin typeface="Alata" panose="020B0604020202020204" charset="0"/>
                </a:endParaRPr>
              </a:p>
            </p:txBody>
          </p:sp>
        </p:grpSp>
      </p:grpSp>
      <p:grpSp>
        <p:nvGrpSpPr>
          <p:cNvPr id="41" name="Google Shape;1350;p51">
            <a:extLst>
              <a:ext uri="{FF2B5EF4-FFF2-40B4-BE49-F238E27FC236}">
                <a16:creationId xmlns:a16="http://schemas.microsoft.com/office/drawing/2014/main" id="{2791E0A0-4D73-4820-960E-11D54A995218}"/>
              </a:ext>
            </a:extLst>
          </p:cNvPr>
          <p:cNvGrpSpPr/>
          <p:nvPr/>
        </p:nvGrpSpPr>
        <p:grpSpPr>
          <a:xfrm>
            <a:off x="5337203" y="4028703"/>
            <a:ext cx="1327467" cy="548875"/>
            <a:chOff x="6783123" y="1974874"/>
            <a:chExt cx="1429443" cy="585937"/>
          </a:xfrm>
        </p:grpSpPr>
        <p:sp>
          <p:nvSpPr>
            <p:cNvPr id="42" name="Google Shape;1351;p51">
              <a:extLst>
                <a:ext uri="{FF2B5EF4-FFF2-40B4-BE49-F238E27FC236}">
                  <a16:creationId xmlns:a16="http://schemas.microsoft.com/office/drawing/2014/main" id="{951A959B-AD89-4E53-8E08-528CA2D1BCF3}"/>
                </a:ext>
              </a:extLst>
            </p:cNvPr>
            <p:cNvSpPr/>
            <p:nvPr/>
          </p:nvSpPr>
          <p:spPr>
            <a:xfrm>
              <a:off x="7584217" y="2158385"/>
              <a:ext cx="628349" cy="218918"/>
            </a:xfrm>
            <a:custGeom>
              <a:avLst/>
              <a:gdLst/>
              <a:ahLst/>
              <a:cxnLst/>
              <a:rect l="l" t="t" r="r" b="b"/>
              <a:pathLst>
                <a:path w="17099" h="7002" extrusionOk="0">
                  <a:moveTo>
                    <a:pt x="1" y="1"/>
                  </a:moveTo>
                  <a:lnTo>
                    <a:pt x="2811" y="3501"/>
                  </a:lnTo>
                  <a:lnTo>
                    <a:pt x="1" y="7002"/>
                  </a:lnTo>
                  <a:lnTo>
                    <a:pt x="14300" y="7002"/>
                  </a:lnTo>
                  <a:lnTo>
                    <a:pt x="17098" y="3501"/>
                  </a:lnTo>
                  <a:lnTo>
                    <a:pt x="14300"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43" name="Google Shape;1352;p51">
              <a:extLst>
                <a:ext uri="{FF2B5EF4-FFF2-40B4-BE49-F238E27FC236}">
                  <a16:creationId xmlns:a16="http://schemas.microsoft.com/office/drawing/2014/main" id="{C86D6255-20C1-445F-B638-8F830F6ECDC9}"/>
                </a:ext>
              </a:extLst>
            </p:cNvPr>
            <p:cNvSpPr/>
            <p:nvPr/>
          </p:nvSpPr>
          <p:spPr>
            <a:xfrm>
              <a:off x="6783123" y="21583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44" name="Google Shape;1353;p51">
              <a:extLst>
                <a:ext uri="{FF2B5EF4-FFF2-40B4-BE49-F238E27FC236}">
                  <a16:creationId xmlns:a16="http://schemas.microsoft.com/office/drawing/2014/main" id="{BA45D8B5-4CC4-4620-BDC9-9B366690C0D3}"/>
                </a:ext>
              </a:extLst>
            </p:cNvPr>
            <p:cNvSpPr/>
            <p:nvPr/>
          </p:nvSpPr>
          <p:spPr>
            <a:xfrm>
              <a:off x="7097314" y="1974874"/>
              <a:ext cx="585937" cy="585937"/>
            </a:xfrm>
            <a:custGeom>
              <a:avLst/>
              <a:gdLst/>
              <a:ahLst/>
              <a:cxnLst/>
              <a:rect l="l" t="t" r="r" b="b"/>
              <a:pathLst>
                <a:path w="18741" h="18741" extrusionOk="0">
                  <a:moveTo>
                    <a:pt x="9371" y="0"/>
                  </a:moveTo>
                  <a:cubicBezTo>
                    <a:pt x="4191" y="0"/>
                    <a:pt x="0" y="4191"/>
                    <a:pt x="0" y="9370"/>
                  </a:cubicBezTo>
                  <a:cubicBezTo>
                    <a:pt x="0" y="14538"/>
                    <a:pt x="4191" y="18741"/>
                    <a:pt x="9371" y="18741"/>
                  </a:cubicBezTo>
                  <a:cubicBezTo>
                    <a:pt x="14550" y="18741"/>
                    <a:pt x="18741" y="14538"/>
                    <a:pt x="18741" y="9370"/>
                  </a:cubicBezTo>
                  <a:cubicBezTo>
                    <a:pt x="18741" y="4191"/>
                    <a:pt x="14550" y="0"/>
                    <a:pt x="937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45" name="Google Shape;1354;p51">
              <a:extLst>
                <a:ext uri="{FF2B5EF4-FFF2-40B4-BE49-F238E27FC236}">
                  <a16:creationId xmlns:a16="http://schemas.microsoft.com/office/drawing/2014/main" id="{2CFD4054-C2C4-4B0B-8A7B-984AFDC93313}"/>
                </a:ext>
              </a:extLst>
            </p:cNvPr>
            <p:cNvSpPr/>
            <p:nvPr/>
          </p:nvSpPr>
          <p:spPr>
            <a:xfrm>
              <a:off x="7172134" y="2049691"/>
              <a:ext cx="436303" cy="436303"/>
            </a:xfrm>
            <a:custGeom>
              <a:avLst/>
              <a:gdLst/>
              <a:ahLst/>
              <a:cxnLst/>
              <a:rect l="l" t="t" r="r" b="b"/>
              <a:pathLst>
                <a:path w="13955" h="13955" extrusionOk="0">
                  <a:moveTo>
                    <a:pt x="6978" y="0"/>
                  </a:moveTo>
                  <a:cubicBezTo>
                    <a:pt x="3120" y="0"/>
                    <a:pt x="1" y="3120"/>
                    <a:pt x="1" y="6977"/>
                  </a:cubicBezTo>
                  <a:cubicBezTo>
                    <a:pt x="1" y="10823"/>
                    <a:pt x="3120" y="13954"/>
                    <a:pt x="6978" y="13954"/>
                  </a:cubicBezTo>
                  <a:cubicBezTo>
                    <a:pt x="10823" y="13954"/>
                    <a:pt x="13955" y="10823"/>
                    <a:pt x="13955" y="6977"/>
                  </a:cubicBezTo>
                  <a:cubicBezTo>
                    <a:pt x="13955" y="3120"/>
                    <a:pt x="10823" y="0"/>
                    <a:pt x="6978"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grpSp>
          <p:nvGrpSpPr>
            <p:cNvPr id="46" name="Google Shape;1355;p51">
              <a:extLst>
                <a:ext uri="{FF2B5EF4-FFF2-40B4-BE49-F238E27FC236}">
                  <a16:creationId xmlns:a16="http://schemas.microsoft.com/office/drawing/2014/main" id="{89DE5082-7479-4832-B0D3-764B6233E561}"/>
                </a:ext>
              </a:extLst>
            </p:cNvPr>
            <p:cNvGrpSpPr/>
            <p:nvPr/>
          </p:nvGrpSpPr>
          <p:grpSpPr>
            <a:xfrm>
              <a:off x="7236931" y="2112379"/>
              <a:ext cx="310887" cy="310886"/>
              <a:chOff x="7236931" y="2721979"/>
              <a:chExt cx="310887" cy="310886"/>
            </a:xfrm>
          </p:grpSpPr>
          <p:sp>
            <p:nvSpPr>
              <p:cNvPr id="47" name="Google Shape;1356;p51">
                <a:extLst>
                  <a:ext uri="{FF2B5EF4-FFF2-40B4-BE49-F238E27FC236}">
                    <a16:creationId xmlns:a16="http://schemas.microsoft.com/office/drawing/2014/main" id="{D7BF58FD-0836-43A8-A3C8-C51C8BD6436A}"/>
                  </a:ext>
                </a:extLst>
              </p:cNvPr>
              <p:cNvSpPr/>
              <p:nvPr/>
            </p:nvSpPr>
            <p:spPr>
              <a:xfrm>
                <a:off x="7236931" y="2762183"/>
                <a:ext cx="270658" cy="270682"/>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latin typeface="Alata" panose="020B0604020202020204" charset="0"/>
                </a:endParaRPr>
              </a:p>
            </p:txBody>
          </p:sp>
          <p:sp>
            <p:nvSpPr>
              <p:cNvPr id="48" name="Google Shape;1357;p51">
                <a:extLst>
                  <a:ext uri="{FF2B5EF4-FFF2-40B4-BE49-F238E27FC236}">
                    <a16:creationId xmlns:a16="http://schemas.microsoft.com/office/drawing/2014/main" id="{37E9E09B-6F06-4FDF-B046-E9B93CC2DE1B}"/>
                  </a:ext>
                </a:extLst>
              </p:cNvPr>
              <p:cNvSpPr/>
              <p:nvPr/>
            </p:nvSpPr>
            <p:spPr>
              <a:xfrm>
                <a:off x="7401628" y="2721979"/>
                <a:ext cx="146190" cy="14616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latin typeface="Alata" panose="020B0604020202020204" charset="0"/>
                </a:endParaRPr>
              </a:p>
            </p:txBody>
          </p:sp>
        </p:grpSp>
      </p:grpSp>
      <p:grpSp>
        <p:nvGrpSpPr>
          <p:cNvPr id="82" name="Google Shape;1332;p51">
            <a:extLst>
              <a:ext uri="{FF2B5EF4-FFF2-40B4-BE49-F238E27FC236}">
                <a16:creationId xmlns:a16="http://schemas.microsoft.com/office/drawing/2014/main" id="{F4AAD546-9BD3-4131-97A2-387F9B4818C7}"/>
              </a:ext>
            </a:extLst>
          </p:cNvPr>
          <p:cNvGrpSpPr/>
          <p:nvPr/>
        </p:nvGrpSpPr>
        <p:grpSpPr>
          <a:xfrm>
            <a:off x="6572505" y="4030780"/>
            <a:ext cx="1255482" cy="548875"/>
            <a:chOff x="3401152" y="1974874"/>
            <a:chExt cx="1351928" cy="585937"/>
          </a:xfrm>
        </p:grpSpPr>
        <p:sp>
          <p:nvSpPr>
            <p:cNvPr id="83" name="Google Shape;1333;p51">
              <a:extLst>
                <a:ext uri="{FF2B5EF4-FFF2-40B4-BE49-F238E27FC236}">
                  <a16:creationId xmlns:a16="http://schemas.microsoft.com/office/drawing/2014/main" id="{75F6A185-4F7F-41ED-835C-5CA203C2FC6A}"/>
                </a:ext>
              </a:extLst>
            </p:cNvPr>
            <p:cNvSpPr/>
            <p:nvPr/>
          </p:nvSpPr>
          <p:spPr>
            <a:xfrm>
              <a:off x="3401152" y="21583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CCCC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84" name="Google Shape;1334;p51">
              <a:extLst>
                <a:ext uri="{FF2B5EF4-FFF2-40B4-BE49-F238E27FC236}">
                  <a16:creationId xmlns:a16="http://schemas.microsoft.com/office/drawing/2014/main" id="{10A619D7-6E39-4043-90F3-C4B716FF1526}"/>
                </a:ext>
              </a:extLst>
            </p:cNvPr>
            <p:cNvSpPr/>
            <p:nvPr/>
          </p:nvSpPr>
          <p:spPr>
            <a:xfrm>
              <a:off x="4083875" y="2158386"/>
              <a:ext cx="669205" cy="216700"/>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CCCC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85" name="Google Shape;1335;p51">
              <a:extLst>
                <a:ext uri="{FF2B5EF4-FFF2-40B4-BE49-F238E27FC236}">
                  <a16:creationId xmlns:a16="http://schemas.microsoft.com/office/drawing/2014/main" id="{AC088F0D-11A1-45A7-AF61-FA4E327E12F4}"/>
                </a:ext>
              </a:extLst>
            </p:cNvPr>
            <p:cNvSpPr/>
            <p:nvPr/>
          </p:nvSpPr>
          <p:spPr>
            <a:xfrm>
              <a:off x="3715343" y="197487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50" y="18741"/>
                    <a:pt x="18741" y="14538"/>
                    <a:pt x="18741" y="9370"/>
                  </a:cubicBezTo>
                  <a:cubicBezTo>
                    <a:pt x="18741" y="4191"/>
                    <a:pt x="14550" y="0"/>
                    <a:pt x="9370" y="0"/>
                  </a:cubicBezTo>
                  <a:close/>
                </a:path>
              </a:pathLst>
            </a:custGeom>
            <a:solidFill>
              <a:srgbClr val="CCCC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86" name="Google Shape;1336;p51">
              <a:extLst>
                <a:ext uri="{FF2B5EF4-FFF2-40B4-BE49-F238E27FC236}">
                  <a16:creationId xmlns:a16="http://schemas.microsoft.com/office/drawing/2014/main" id="{60B43BEE-6F2F-4377-B289-DB63C75A29A6}"/>
                </a:ext>
              </a:extLst>
            </p:cNvPr>
            <p:cNvSpPr/>
            <p:nvPr/>
          </p:nvSpPr>
          <p:spPr>
            <a:xfrm>
              <a:off x="3790163" y="2049691"/>
              <a:ext cx="436303" cy="436303"/>
            </a:xfrm>
            <a:custGeom>
              <a:avLst/>
              <a:gdLst/>
              <a:ahLst/>
              <a:cxnLst/>
              <a:rect l="l" t="t" r="r" b="b"/>
              <a:pathLst>
                <a:path w="13955" h="13955" extrusionOk="0">
                  <a:moveTo>
                    <a:pt x="6977" y="0"/>
                  </a:moveTo>
                  <a:cubicBezTo>
                    <a:pt x="3120" y="0"/>
                    <a:pt x="0" y="3120"/>
                    <a:pt x="0" y="6977"/>
                  </a:cubicBezTo>
                  <a:cubicBezTo>
                    <a:pt x="0" y="10823"/>
                    <a:pt x="3120" y="13954"/>
                    <a:pt x="6977" y="13954"/>
                  </a:cubicBezTo>
                  <a:cubicBezTo>
                    <a:pt x="10823" y="13954"/>
                    <a:pt x="13954" y="10823"/>
                    <a:pt x="13954" y="6977"/>
                  </a:cubicBezTo>
                  <a:cubicBezTo>
                    <a:pt x="13954" y="3120"/>
                    <a:pt x="10823" y="0"/>
                    <a:pt x="697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grpSp>
      <p:grpSp>
        <p:nvGrpSpPr>
          <p:cNvPr id="115" name="Google Shape;1340;p51">
            <a:extLst>
              <a:ext uri="{FF2B5EF4-FFF2-40B4-BE49-F238E27FC236}">
                <a16:creationId xmlns:a16="http://schemas.microsoft.com/office/drawing/2014/main" id="{C861945B-8661-4D85-BAC6-0CB470A77113}"/>
              </a:ext>
            </a:extLst>
          </p:cNvPr>
          <p:cNvGrpSpPr/>
          <p:nvPr/>
        </p:nvGrpSpPr>
        <p:grpSpPr>
          <a:xfrm>
            <a:off x="7706359" y="4028703"/>
            <a:ext cx="1129434" cy="548875"/>
            <a:chOff x="4531321" y="1974874"/>
            <a:chExt cx="1216197" cy="585937"/>
          </a:xfrm>
        </p:grpSpPr>
        <p:sp>
          <p:nvSpPr>
            <p:cNvPr id="116" name="Google Shape;1341;p51">
              <a:extLst>
                <a:ext uri="{FF2B5EF4-FFF2-40B4-BE49-F238E27FC236}">
                  <a16:creationId xmlns:a16="http://schemas.microsoft.com/office/drawing/2014/main" id="{E17CE115-2D5C-482F-B43F-5B754FCF7DC3}"/>
                </a:ext>
              </a:extLst>
            </p:cNvPr>
            <p:cNvSpPr/>
            <p:nvPr/>
          </p:nvSpPr>
          <p:spPr>
            <a:xfrm>
              <a:off x="4531321" y="2158384"/>
              <a:ext cx="534569" cy="218918"/>
            </a:xfrm>
            <a:custGeom>
              <a:avLst/>
              <a:gdLst/>
              <a:ahLst/>
              <a:cxnLst/>
              <a:rect l="l" t="t" r="r" b="b"/>
              <a:pathLst>
                <a:path w="17098" h="7002" extrusionOk="0">
                  <a:moveTo>
                    <a:pt x="1" y="1"/>
                  </a:moveTo>
                  <a:lnTo>
                    <a:pt x="2799" y="3501"/>
                  </a:lnTo>
                  <a:lnTo>
                    <a:pt x="1" y="7002"/>
                  </a:lnTo>
                  <a:lnTo>
                    <a:pt x="14288" y="7002"/>
                  </a:lnTo>
                  <a:lnTo>
                    <a:pt x="17098" y="3501"/>
                  </a:lnTo>
                  <a:lnTo>
                    <a:pt x="14288"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117" name="Google Shape;1342;p51">
              <a:extLst>
                <a:ext uri="{FF2B5EF4-FFF2-40B4-BE49-F238E27FC236}">
                  <a16:creationId xmlns:a16="http://schemas.microsoft.com/office/drawing/2014/main" id="{5A18F5A3-ED42-4283-AD14-4D51A69B02CF}"/>
                </a:ext>
              </a:extLst>
            </p:cNvPr>
            <p:cNvSpPr/>
            <p:nvPr/>
          </p:nvSpPr>
          <p:spPr>
            <a:xfrm>
              <a:off x="5212918" y="2158384"/>
              <a:ext cx="534600"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118" name="Google Shape;1343;p51">
              <a:extLst>
                <a:ext uri="{FF2B5EF4-FFF2-40B4-BE49-F238E27FC236}">
                  <a16:creationId xmlns:a16="http://schemas.microsoft.com/office/drawing/2014/main" id="{B1662644-BEBD-4021-9F0F-2C2C50961217}"/>
                </a:ext>
              </a:extLst>
            </p:cNvPr>
            <p:cNvSpPr/>
            <p:nvPr/>
          </p:nvSpPr>
          <p:spPr>
            <a:xfrm>
              <a:off x="4842542" y="1974874"/>
              <a:ext cx="585937" cy="585937"/>
            </a:xfrm>
            <a:custGeom>
              <a:avLst/>
              <a:gdLst/>
              <a:ahLst/>
              <a:cxnLst/>
              <a:rect l="l" t="t" r="r" b="b"/>
              <a:pathLst>
                <a:path w="18741" h="18741" extrusionOk="0">
                  <a:moveTo>
                    <a:pt x="9370" y="0"/>
                  </a:moveTo>
                  <a:cubicBezTo>
                    <a:pt x="4203" y="0"/>
                    <a:pt x="0" y="4191"/>
                    <a:pt x="0" y="9370"/>
                  </a:cubicBezTo>
                  <a:cubicBezTo>
                    <a:pt x="0" y="14538"/>
                    <a:pt x="4203" y="18741"/>
                    <a:pt x="9370" y="18741"/>
                  </a:cubicBezTo>
                  <a:cubicBezTo>
                    <a:pt x="14550" y="18741"/>
                    <a:pt x="18741" y="14538"/>
                    <a:pt x="18741" y="9370"/>
                  </a:cubicBezTo>
                  <a:cubicBezTo>
                    <a:pt x="18741" y="4191"/>
                    <a:pt x="14550" y="0"/>
                    <a:pt x="9370"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dirty="0">
                <a:latin typeface="Alata" panose="020B0604020202020204" charset="0"/>
                <a:ea typeface="Fira Sans Extra Condensed"/>
                <a:cs typeface="Fira Sans Extra Condensed"/>
                <a:sym typeface="Fira Sans Extra Condensed"/>
              </a:endParaRPr>
            </a:p>
          </p:txBody>
        </p:sp>
        <p:sp>
          <p:nvSpPr>
            <p:cNvPr id="119" name="Google Shape;1344;p51">
              <a:extLst>
                <a:ext uri="{FF2B5EF4-FFF2-40B4-BE49-F238E27FC236}">
                  <a16:creationId xmlns:a16="http://schemas.microsoft.com/office/drawing/2014/main" id="{259B27C1-1C4C-444C-B91A-1BCD260A58CE}"/>
                </a:ext>
              </a:extLst>
            </p:cNvPr>
            <p:cNvSpPr/>
            <p:nvPr/>
          </p:nvSpPr>
          <p:spPr>
            <a:xfrm>
              <a:off x="4917736" y="2049691"/>
              <a:ext cx="435928" cy="436303"/>
            </a:xfrm>
            <a:custGeom>
              <a:avLst/>
              <a:gdLst/>
              <a:ahLst/>
              <a:cxnLst/>
              <a:rect l="l" t="t" r="r" b="b"/>
              <a:pathLst>
                <a:path w="13943" h="13955" extrusionOk="0">
                  <a:moveTo>
                    <a:pt x="6965" y="0"/>
                  </a:moveTo>
                  <a:cubicBezTo>
                    <a:pt x="3120" y="0"/>
                    <a:pt x="0" y="3120"/>
                    <a:pt x="0" y="6977"/>
                  </a:cubicBezTo>
                  <a:cubicBezTo>
                    <a:pt x="0" y="10823"/>
                    <a:pt x="3120" y="13954"/>
                    <a:pt x="6965" y="13954"/>
                  </a:cubicBezTo>
                  <a:cubicBezTo>
                    <a:pt x="10823" y="13954"/>
                    <a:pt x="13943" y="10823"/>
                    <a:pt x="13943" y="6977"/>
                  </a:cubicBezTo>
                  <a:cubicBezTo>
                    <a:pt x="13943" y="3120"/>
                    <a:pt x="10823" y="0"/>
                    <a:pt x="696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200">
                <a:latin typeface="Alata" panose="020B0604020202020204" charset="0"/>
                <a:ea typeface="Fira Sans Extra Condensed"/>
                <a:cs typeface="Fira Sans Extra Condensed"/>
                <a:sym typeface="Fira Sans Extra Condensed"/>
              </a:endParaRPr>
            </a:p>
          </p:txBody>
        </p:sp>
        <p:sp>
          <p:nvSpPr>
            <p:cNvPr id="122" name="Google Shape;1347;p51">
              <a:extLst>
                <a:ext uri="{FF2B5EF4-FFF2-40B4-BE49-F238E27FC236}">
                  <a16:creationId xmlns:a16="http://schemas.microsoft.com/office/drawing/2014/main" id="{32F20F83-19C4-4B38-8151-E2DB87FE9089}"/>
                </a:ext>
              </a:extLst>
            </p:cNvPr>
            <p:cNvSpPr/>
            <p:nvPr/>
          </p:nvSpPr>
          <p:spPr>
            <a:xfrm>
              <a:off x="5124726" y="2288856"/>
              <a:ext cx="20648" cy="42080"/>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latin typeface="Alata" panose="020B0604020202020204" charset="0"/>
              </a:endParaRPr>
            </a:p>
          </p:txBody>
        </p:sp>
      </p:grpSp>
      <p:sp>
        <p:nvSpPr>
          <p:cNvPr id="123" name="Google Shape;1251;p50">
            <a:extLst>
              <a:ext uri="{FF2B5EF4-FFF2-40B4-BE49-F238E27FC236}">
                <a16:creationId xmlns:a16="http://schemas.microsoft.com/office/drawing/2014/main" id="{659E71C1-BBE2-4207-BB35-A626BD14448C}"/>
              </a:ext>
            </a:extLst>
          </p:cNvPr>
          <p:cNvSpPr/>
          <p:nvPr/>
        </p:nvSpPr>
        <p:spPr>
          <a:xfrm>
            <a:off x="184370" y="4156491"/>
            <a:ext cx="272144" cy="313507"/>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latin typeface="Alata" panose="020B0604020202020204" charset="0"/>
            </a:endParaRPr>
          </a:p>
        </p:txBody>
      </p:sp>
      <p:sp>
        <p:nvSpPr>
          <p:cNvPr id="124" name="Google Shape;1290;p50">
            <a:extLst>
              <a:ext uri="{FF2B5EF4-FFF2-40B4-BE49-F238E27FC236}">
                <a16:creationId xmlns:a16="http://schemas.microsoft.com/office/drawing/2014/main" id="{BA91E8A8-B7D3-4784-8BD4-BB893FCFCCF9}"/>
              </a:ext>
            </a:extLst>
          </p:cNvPr>
          <p:cNvSpPr/>
          <p:nvPr/>
        </p:nvSpPr>
        <p:spPr>
          <a:xfrm>
            <a:off x="6988231" y="4161201"/>
            <a:ext cx="285224" cy="297360"/>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ata" panose="020B0604020202020204" charset="0"/>
            </a:endParaRPr>
          </a:p>
        </p:txBody>
      </p:sp>
      <p:sp>
        <p:nvSpPr>
          <p:cNvPr id="125" name="Google Shape;1262;p50">
            <a:extLst>
              <a:ext uri="{FF2B5EF4-FFF2-40B4-BE49-F238E27FC236}">
                <a16:creationId xmlns:a16="http://schemas.microsoft.com/office/drawing/2014/main" id="{6CEF6904-DE41-4CEF-8BAB-CE82C5BD9AE5}"/>
              </a:ext>
            </a:extLst>
          </p:cNvPr>
          <p:cNvSpPr/>
          <p:nvPr/>
        </p:nvSpPr>
        <p:spPr>
          <a:xfrm>
            <a:off x="8160080" y="4180908"/>
            <a:ext cx="238961" cy="270637"/>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ata" panose="020B0604020202020204" charset="0"/>
            </a:endParaRPr>
          </a:p>
        </p:txBody>
      </p:sp>
      <p:sp>
        <p:nvSpPr>
          <p:cNvPr id="126" name="Google Shape;1301;p51">
            <a:extLst>
              <a:ext uri="{FF2B5EF4-FFF2-40B4-BE49-F238E27FC236}">
                <a16:creationId xmlns:a16="http://schemas.microsoft.com/office/drawing/2014/main" id="{3D3534B3-81FF-4A20-B8E5-B490F5503AC1}"/>
              </a:ext>
            </a:extLst>
          </p:cNvPr>
          <p:cNvSpPr txBox="1"/>
          <p:nvPr/>
        </p:nvSpPr>
        <p:spPr>
          <a:xfrm>
            <a:off x="1737735" y="3753419"/>
            <a:ext cx="1399200" cy="28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200" b="1" dirty="0">
                <a:solidFill>
                  <a:schemeClr val="accent2"/>
                </a:solidFill>
                <a:latin typeface="Alata" panose="020B0604020202020204" charset="0"/>
                <a:ea typeface="Alata"/>
                <a:cs typeface="Alata"/>
                <a:sym typeface="Alata"/>
              </a:rPr>
              <a:t>April 1st</a:t>
            </a:r>
            <a:endParaRPr sz="1200" b="1" dirty="0">
              <a:solidFill>
                <a:schemeClr val="accent2"/>
              </a:solidFill>
              <a:latin typeface="Alata" panose="020B0604020202020204" charset="0"/>
              <a:ea typeface="Alata"/>
              <a:cs typeface="Alata"/>
              <a:sym typeface="Alata"/>
            </a:endParaRPr>
          </a:p>
        </p:txBody>
      </p:sp>
      <p:sp>
        <p:nvSpPr>
          <p:cNvPr id="127" name="Google Shape;1301;p51">
            <a:extLst>
              <a:ext uri="{FF2B5EF4-FFF2-40B4-BE49-F238E27FC236}">
                <a16:creationId xmlns:a16="http://schemas.microsoft.com/office/drawing/2014/main" id="{890E03B3-0BC4-4B6B-8D67-197629A0CA17}"/>
              </a:ext>
            </a:extLst>
          </p:cNvPr>
          <p:cNvSpPr txBox="1"/>
          <p:nvPr/>
        </p:nvSpPr>
        <p:spPr>
          <a:xfrm>
            <a:off x="676502" y="3812124"/>
            <a:ext cx="1035468" cy="2257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b="1" dirty="0">
                <a:solidFill>
                  <a:schemeClr val="accent2"/>
                </a:solidFill>
                <a:latin typeface="Alata" panose="020B0604020202020204" charset="0"/>
                <a:ea typeface="Alata"/>
                <a:cs typeface="Alata"/>
                <a:sym typeface="Alata"/>
              </a:rPr>
              <a:t>March 15th</a:t>
            </a:r>
            <a:endParaRPr sz="1000" b="1" dirty="0">
              <a:solidFill>
                <a:schemeClr val="accent2"/>
              </a:solidFill>
              <a:latin typeface="Alata" panose="020B0604020202020204" charset="0"/>
              <a:ea typeface="Alata"/>
              <a:cs typeface="Alata"/>
              <a:sym typeface="Alata"/>
            </a:endParaRPr>
          </a:p>
        </p:txBody>
      </p:sp>
      <p:sp>
        <p:nvSpPr>
          <p:cNvPr id="128" name="Google Shape;1301;p51">
            <a:extLst>
              <a:ext uri="{FF2B5EF4-FFF2-40B4-BE49-F238E27FC236}">
                <a16:creationId xmlns:a16="http://schemas.microsoft.com/office/drawing/2014/main" id="{E46822C1-3CD0-4CEA-BFCB-05DF2BB877AE}"/>
              </a:ext>
            </a:extLst>
          </p:cNvPr>
          <p:cNvSpPr txBox="1"/>
          <p:nvPr/>
        </p:nvSpPr>
        <p:spPr>
          <a:xfrm>
            <a:off x="-141851" y="3765604"/>
            <a:ext cx="940654" cy="3049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b="1" dirty="0">
                <a:solidFill>
                  <a:schemeClr val="accent2"/>
                </a:solidFill>
                <a:latin typeface="Alata" panose="020B0604020202020204" charset="0"/>
                <a:ea typeface="Alata"/>
                <a:cs typeface="Alata"/>
                <a:sym typeface="Alata"/>
              </a:rPr>
              <a:t>March 7th</a:t>
            </a:r>
            <a:endParaRPr sz="1000" b="1" dirty="0">
              <a:solidFill>
                <a:schemeClr val="accent2"/>
              </a:solidFill>
              <a:latin typeface="Alata" panose="020B0604020202020204" charset="0"/>
              <a:ea typeface="Alata"/>
              <a:cs typeface="Alata"/>
              <a:sym typeface="Alata"/>
            </a:endParaRPr>
          </a:p>
        </p:txBody>
      </p:sp>
      <p:sp>
        <p:nvSpPr>
          <p:cNvPr id="129" name="Google Shape;1301;p51">
            <a:extLst>
              <a:ext uri="{FF2B5EF4-FFF2-40B4-BE49-F238E27FC236}">
                <a16:creationId xmlns:a16="http://schemas.microsoft.com/office/drawing/2014/main" id="{EEC137A2-BC6A-4EE4-AEA6-BEC933F12FDE}"/>
              </a:ext>
            </a:extLst>
          </p:cNvPr>
          <p:cNvSpPr txBox="1"/>
          <p:nvPr/>
        </p:nvSpPr>
        <p:spPr>
          <a:xfrm>
            <a:off x="3227880" y="3758115"/>
            <a:ext cx="1399200" cy="28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200" b="1" dirty="0">
                <a:solidFill>
                  <a:schemeClr val="accent2"/>
                </a:solidFill>
                <a:latin typeface="Alata" panose="020B0604020202020204" charset="0"/>
                <a:ea typeface="Alata"/>
                <a:cs typeface="Alata"/>
                <a:sym typeface="Alata"/>
              </a:rPr>
              <a:t>May 20th</a:t>
            </a:r>
            <a:endParaRPr sz="1200" b="1" dirty="0">
              <a:solidFill>
                <a:schemeClr val="accent2"/>
              </a:solidFill>
              <a:latin typeface="Alata" panose="020B0604020202020204" charset="0"/>
              <a:ea typeface="Alata"/>
              <a:cs typeface="Alata"/>
              <a:sym typeface="Alata"/>
            </a:endParaRPr>
          </a:p>
        </p:txBody>
      </p:sp>
      <p:sp>
        <p:nvSpPr>
          <p:cNvPr id="130" name="Google Shape;1301;p51">
            <a:extLst>
              <a:ext uri="{FF2B5EF4-FFF2-40B4-BE49-F238E27FC236}">
                <a16:creationId xmlns:a16="http://schemas.microsoft.com/office/drawing/2014/main" id="{763E8F96-2969-46FE-A063-14650407A26D}"/>
              </a:ext>
            </a:extLst>
          </p:cNvPr>
          <p:cNvSpPr txBox="1"/>
          <p:nvPr/>
        </p:nvSpPr>
        <p:spPr>
          <a:xfrm>
            <a:off x="5896955" y="3760945"/>
            <a:ext cx="1399200" cy="28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200" b="1" dirty="0">
                <a:solidFill>
                  <a:schemeClr val="accent2"/>
                </a:solidFill>
                <a:latin typeface="Alata" panose="020B0604020202020204" charset="0"/>
                <a:ea typeface="Alata"/>
                <a:cs typeface="Alata"/>
                <a:sym typeface="Alata"/>
              </a:rPr>
              <a:t>July 25th</a:t>
            </a:r>
            <a:endParaRPr sz="1200" b="1" dirty="0">
              <a:solidFill>
                <a:schemeClr val="accent2"/>
              </a:solidFill>
              <a:latin typeface="Alata" panose="020B0604020202020204" charset="0"/>
              <a:ea typeface="Alata"/>
              <a:cs typeface="Alata"/>
              <a:sym typeface="Alata"/>
            </a:endParaRPr>
          </a:p>
        </p:txBody>
      </p:sp>
      <p:sp>
        <p:nvSpPr>
          <p:cNvPr id="90" name="object 5">
            <a:extLst>
              <a:ext uri="{FF2B5EF4-FFF2-40B4-BE49-F238E27FC236}">
                <a16:creationId xmlns:a16="http://schemas.microsoft.com/office/drawing/2014/main" id="{9CDE1654-24DA-465A-82AE-EEABDC159E67}"/>
              </a:ext>
            </a:extLst>
          </p:cNvPr>
          <p:cNvSpPr txBox="1"/>
          <p:nvPr/>
        </p:nvSpPr>
        <p:spPr>
          <a:xfrm>
            <a:off x="1236725" y="2815439"/>
            <a:ext cx="1214303" cy="793223"/>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15875" rIns="0" bIns="0" rtlCol="0">
            <a:spAutoFit/>
          </a:bodyPr>
          <a:lstStyle/>
          <a:p>
            <a:pPr marL="12700" algn="ctr">
              <a:spcBef>
                <a:spcPts val="125"/>
              </a:spcBef>
              <a:buClrTx/>
              <a:buFontTx/>
              <a:buNone/>
            </a:pPr>
            <a:r>
              <a:rPr lang="en-US" sz="650" kern="1200" spc="30" dirty="0">
                <a:solidFill>
                  <a:schemeClr val="accent1"/>
                </a:solidFill>
                <a:latin typeface="Alata" panose="020B0604020202020204" charset="0"/>
                <a:cs typeface="Carlito"/>
              </a:rPr>
              <a:t>- Vehicle Preliminary Design</a:t>
            </a:r>
          </a:p>
          <a:p>
            <a:pPr marL="12700" algn="ctr">
              <a:spcBef>
                <a:spcPts val="125"/>
              </a:spcBef>
              <a:buClrTx/>
            </a:pPr>
            <a:r>
              <a:rPr lang="en-US" sz="650" kern="1200" spc="30" dirty="0">
                <a:solidFill>
                  <a:schemeClr val="accent1"/>
                </a:solidFill>
                <a:latin typeface="Alata" panose="020B0604020202020204" charset="0"/>
                <a:cs typeface="Carlito"/>
              </a:rPr>
              <a:t>- Vehicle Features</a:t>
            </a:r>
          </a:p>
          <a:p>
            <a:pPr marL="12700" algn="ctr">
              <a:spcBef>
                <a:spcPts val="125"/>
              </a:spcBef>
              <a:buClrTx/>
              <a:buFontTx/>
              <a:buNone/>
            </a:pPr>
            <a:r>
              <a:rPr lang="en-US" sz="650" kern="1200" spc="30" dirty="0">
                <a:solidFill>
                  <a:schemeClr val="accent1"/>
                </a:solidFill>
                <a:latin typeface="Alata" panose="020B0604020202020204" charset="0"/>
                <a:cs typeface="Carlito"/>
              </a:rPr>
              <a:t>- Vehicle Components Selection</a:t>
            </a:r>
          </a:p>
          <a:p>
            <a:pPr marL="12700" algn="ctr">
              <a:spcBef>
                <a:spcPts val="125"/>
              </a:spcBef>
              <a:buClrTx/>
              <a:buFontTx/>
              <a:buNone/>
            </a:pPr>
            <a:r>
              <a:rPr lang="en-US" sz="650" kern="1200" spc="30" dirty="0">
                <a:solidFill>
                  <a:schemeClr val="accent1"/>
                </a:solidFill>
                <a:latin typeface="Alata" panose="020B0604020202020204" charset="0"/>
                <a:cs typeface="Carlito"/>
              </a:rPr>
              <a:t>- Algorithms Conception</a:t>
            </a:r>
          </a:p>
          <a:p>
            <a:pPr marL="12700" algn="ctr">
              <a:spcBef>
                <a:spcPts val="125"/>
              </a:spcBef>
              <a:buClrTx/>
              <a:buFontTx/>
              <a:buNone/>
            </a:pPr>
            <a:r>
              <a:rPr lang="en-US" sz="650" kern="1200" spc="30" dirty="0">
                <a:solidFill>
                  <a:schemeClr val="accent1"/>
                </a:solidFill>
                <a:latin typeface="Alata" panose="020B0604020202020204" charset="0"/>
                <a:cs typeface="Carlito"/>
              </a:rPr>
              <a:t>- Preliminary Architecture</a:t>
            </a:r>
          </a:p>
          <a:p>
            <a:pPr marL="12700" algn="ctr">
              <a:spcBef>
                <a:spcPts val="125"/>
              </a:spcBef>
              <a:buClrTx/>
              <a:buFontTx/>
              <a:buNone/>
            </a:pPr>
            <a:r>
              <a:rPr lang="en-US" sz="650" kern="1200" spc="30" dirty="0">
                <a:solidFill>
                  <a:schemeClr val="accent1"/>
                </a:solidFill>
                <a:latin typeface="Alata" panose="020B0604020202020204" charset="0"/>
                <a:cs typeface="Carlito"/>
              </a:rPr>
              <a:t>- Elementary Simulation</a:t>
            </a:r>
          </a:p>
        </p:txBody>
      </p:sp>
      <p:sp>
        <p:nvSpPr>
          <p:cNvPr id="131" name="object 5">
            <a:extLst>
              <a:ext uri="{FF2B5EF4-FFF2-40B4-BE49-F238E27FC236}">
                <a16:creationId xmlns:a16="http://schemas.microsoft.com/office/drawing/2014/main" id="{69AD1323-E45D-41B0-8586-B393858A5098}"/>
              </a:ext>
            </a:extLst>
          </p:cNvPr>
          <p:cNvSpPr txBox="1"/>
          <p:nvPr/>
        </p:nvSpPr>
        <p:spPr>
          <a:xfrm>
            <a:off x="2638332" y="1514380"/>
            <a:ext cx="1201653" cy="9291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15875" rIns="0" bIns="0" rtlCol="0">
            <a:spAutoFit/>
          </a:bodyPr>
          <a:lstStyle/>
          <a:p>
            <a:pPr marL="12700" algn="ctr">
              <a:spcBef>
                <a:spcPts val="125"/>
              </a:spcBef>
              <a:buClrTx/>
              <a:buFontTx/>
              <a:buNone/>
            </a:pPr>
            <a:r>
              <a:rPr lang="en-US" sz="700" kern="1200" spc="30" dirty="0">
                <a:solidFill>
                  <a:schemeClr val="accent1"/>
                </a:solidFill>
                <a:latin typeface="Alata" panose="020B0604020202020204" charset="0"/>
                <a:cs typeface="Carlito"/>
              </a:rPr>
              <a:t>- Detailed Vehicle Engineering Study</a:t>
            </a:r>
          </a:p>
          <a:p>
            <a:pPr marL="12700" algn="ctr">
              <a:spcBef>
                <a:spcPts val="125"/>
              </a:spcBef>
              <a:buClrTx/>
            </a:pPr>
            <a:r>
              <a:rPr lang="en-US" sz="700" kern="1200" spc="30" dirty="0">
                <a:solidFill>
                  <a:schemeClr val="accent1"/>
                </a:solidFill>
                <a:latin typeface="Alata" panose="020B0604020202020204" charset="0"/>
                <a:cs typeface="Carlito"/>
              </a:rPr>
              <a:t>- Part Ordering &amp; Manufacturing </a:t>
            </a:r>
          </a:p>
          <a:p>
            <a:pPr marL="12700" algn="ctr">
              <a:spcBef>
                <a:spcPts val="125"/>
              </a:spcBef>
              <a:buClrTx/>
            </a:pPr>
            <a:r>
              <a:rPr lang="en-US" sz="700" kern="1200" spc="30" dirty="0">
                <a:solidFill>
                  <a:schemeClr val="accent1"/>
                </a:solidFill>
                <a:latin typeface="Alata" panose="020B0604020202020204" charset="0"/>
                <a:cs typeface="Carlito"/>
              </a:rPr>
              <a:t>- Algorithms Deployment &amp; Testing</a:t>
            </a:r>
          </a:p>
          <a:p>
            <a:pPr marL="12700" algn="ctr">
              <a:spcBef>
                <a:spcPts val="125"/>
              </a:spcBef>
              <a:buClrTx/>
            </a:pPr>
            <a:r>
              <a:rPr lang="en-US" sz="700" kern="1200" spc="30" dirty="0">
                <a:solidFill>
                  <a:schemeClr val="accent1"/>
                </a:solidFill>
                <a:latin typeface="Alata" panose="020B0604020202020204" charset="0"/>
                <a:cs typeface="Carlito"/>
              </a:rPr>
              <a:t>- Full Simulation</a:t>
            </a:r>
          </a:p>
          <a:p>
            <a:pPr marL="12700" algn="ctr">
              <a:spcBef>
                <a:spcPts val="125"/>
              </a:spcBef>
              <a:buClrTx/>
            </a:pPr>
            <a:r>
              <a:rPr lang="en-US" sz="700" kern="1200" spc="30" dirty="0">
                <a:solidFill>
                  <a:schemeClr val="accent1"/>
                </a:solidFill>
                <a:latin typeface="Alata" panose="020B0604020202020204" charset="0"/>
                <a:cs typeface="Carlito"/>
              </a:rPr>
              <a:t>- Elementary Assembly</a:t>
            </a:r>
          </a:p>
        </p:txBody>
      </p:sp>
      <p:sp>
        <p:nvSpPr>
          <p:cNvPr id="133" name="object 12">
            <a:extLst>
              <a:ext uri="{FF2B5EF4-FFF2-40B4-BE49-F238E27FC236}">
                <a16:creationId xmlns:a16="http://schemas.microsoft.com/office/drawing/2014/main" id="{1AE604AF-8B84-45FA-8AF5-B0717FE77A36}"/>
              </a:ext>
            </a:extLst>
          </p:cNvPr>
          <p:cNvSpPr/>
          <p:nvPr/>
        </p:nvSpPr>
        <p:spPr>
          <a:xfrm>
            <a:off x="3966493" y="2087729"/>
            <a:ext cx="3454411" cy="1145486"/>
          </a:xfrm>
          <a:custGeom>
            <a:avLst/>
            <a:gdLst/>
            <a:ahLst/>
            <a:cxnLst/>
            <a:rect l="l" t="t" r="r" b="b"/>
            <a:pathLst>
              <a:path w="4602480" h="1050289">
                <a:moveTo>
                  <a:pt x="0" y="0"/>
                </a:moveTo>
                <a:lnTo>
                  <a:pt x="825" y="494156"/>
                </a:lnTo>
              </a:path>
              <a:path w="4602480" h="1050289">
                <a:moveTo>
                  <a:pt x="1257363" y="485775"/>
                </a:moveTo>
                <a:lnTo>
                  <a:pt x="1257363" y="1050163"/>
                </a:lnTo>
              </a:path>
              <a:path w="4602480" h="1050289">
                <a:moveTo>
                  <a:pt x="4602289" y="28575"/>
                </a:moveTo>
                <a:lnTo>
                  <a:pt x="4600638" y="488950"/>
                </a:lnTo>
              </a:path>
            </a:pathLst>
          </a:custGeom>
          <a:ln/>
        </p:spPr>
        <p:style>
          <a:lnRef idx="2">
            <a:schemeClr val="accent2"/>
          </a:lnRef>
          <a:fillRef idx="1">
            <a:schemeClr val="lt1"/>
          </a:fillRef>
          <a:effectRef idx="0">
            <a:schemeClr val="accent2"/>
          </a:effectRef>
          <a:fontRef idx="minor">
            <a:schemeClr val="dk1"/>
          </a:fontRef>
        </p:style>
        <p:txBody>
          <a:bodyPr wrap="square" lIns="0" tIns="0" rIns="0" bIns="0" rtlCol="0"/>
          <a:lstStyle/>
          <a:p>
            <a:pPr>
              <a:buClrTx/>
              <a:buFontTx/>
              <a:buNone/>
            </a:pPr>
            <a:endParaRPr sz="1800" kern="1200" dirty="0">
              <a:solidFill>
                <a:schemeClr val="accent2"/>
              </a:solidFill>
              <a:latin typeface="Alata" panose="020B0604020202020204" charset="0"/>
            </a:endParaRPr>
          </a:p>
        </p:txBody>
      </p:sp>
      <p:sp>
        <p:nvSpPr>
          <p:cNvPr id="132" name="object 5">
            <a:extLst>
              <a:ext uri="{FF2B5EF4-FFF2-40B4-BE49-F238E27FC236}">
                <a16:creationId xmlns:a16="http://schemas.microsoft.com/office/drawing/2014/main" id="{6115DEE7-3C93-483E-B732-35D7E22AD7A7}"/>
              </a:ext>
            </a:extLst>
          </p:cNvPr>
          <p:cNvSpPr txBox="1"/>
          <p:nvPr/>
        </p:nvSpPr>
        <p:spPr>
          <a:xfrm>
            <a:off x="4713610" y="2781442"/>
            <a:ext cx="1201652" cy="726481"/>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15875" rIns="0" bIns="0" rtlCol="0">
            <a:spAutoFit/>
          </a:bodyPr>
          <a:lstStyle/>
          <a:p>
            <a:pPr marL="12700" algn="ctr">
              <a:spcBef>
                <a:spcPts val="125"/>
              </a:spcBef>
              <a:buClrTx/>
            </a:pPr>
            <a:r>
              <a:rPr lang="en-US" sz="700" kern="1200" spc="30" dirty="0">
                <a:solidFill>
                  <a:schemeClr val="accent1"/>
                </a:solidFill>
                <a:latin typeface="Alata" panose="020B0604020202020204" charset="0"/>
                <a:cs typeface="Carlito"/>
              </a:rPr>
              <a:t>- Full Part Assembly</a:t>
            </a:r>
          </a:p>
          <a:p>
            <a:pPr marL="12700" algn="ctr">
              <a:spcBef>
                <a:spcPts val="125"/>
              </a:spcBef>
              <a:buClrTx/>
            </a:pPr>
            <a:r>
              <a:rPr lang="en-US" sz="700" kern="1200" spc="30" dirty="0">
                <a:solidFill>
                  <a:schemeClr val="accent1"/>
                </a:solidFill>
                <a:latin typeface="Alata" panose="020B0604020202020204" charset="0"/>
                <a:cs typeface="Carlito"/>
              </a:rPr>
              <a:t>- Design Tweaking</a:t>
            </a:r>
          </a:p>
          <a:p>
            <a:pPr marL="12700" algn="ctr">
              <a:spcBef>
                <a:spcPts val="125"/>
              </a:spcBef>
              <a:buClrTx/>
            </a:pPr>
            <a:r>
              <a:rPr lang="en-US" sz="700" kern="1200" spc="30" dirty="0">
                <a:solidFill>
                  <a:schemeClr val="accent1"/>
                </a:solidFill>
                <a:latin typeface="Alata" panose="020B0604020202020204" charset="0"/>
                <a:cs typeface="Carlito"/>
              </a:rPr>
              <a:t>- Algorithm Refinement</a:t>
            </a:r>
          </a:p>
          <a:p>
            <a:pPr marL="12700" algn="ctr">
              <a:spcBef>
                <a:spcPts val="125"/>
              </a:spcBef>
              <a:buClrTx/>
            </a:pPr>
            <a:r>
              <a:rPr lang="en-US" sz="700" kern="1200" spc="30" dirty="0">
                <a:solidFill>
                  <a:schemeClr val="accent1"/>
                </a:solidFill>
                <a:latin typeface="Alata" panose="020B0604020202020204" charset="0"/>
                <a:cs typeface="Carlito"/>
              </a:rPr>
              <a:t>- Functional Testing</a:t>
            </a:r>
          </a:p>
          <a:p>
            <a:pPr marL="12700" algn="ctr">
              <a:spcBef>
                <a:spcPts val="125"/>
              </a:spcBef>
              <a:buClrTx/>
            </a:pPr>
            <a:r>
              <a:rPr lang="en-US" sz="700" kern="1200" spc="30" dirty="0">
                <a:solidFill>
                  <a:schemeClr val="accent1"/>
                </a:solidFill>
                <a:latin typeface="Alata" panose="020B0604020202020204" charset="0"/>
                <a:cs typeface="Carlito"/>
              </a:rPr>
              <a:t>- Mission Testing</a:t>
            </a:r>
          </a:p>
          <a:p>
            <a:pPr marL="12700" algn="ctr">
              <a:spcBef>
                <a:spcPts val="125"/>
              </a:spcBef>
              <a:buClrTx/>
            </a:pPr>
            <a:r>
              <a:rPr lang="en-US" sz="700" kern="1200" spc="30" dirty="0">
                <a:solidFill>
                  <a:schemeClr val="accent1"/>
                </a:solidFill>
                <a:latin typeface="Alata" panose="020B0604020202020204" charset="0"/>
                <a:cs typeface="Carlito"/>
              </a:rPr>
              <a:t>- Optimization</a:t>
            </a:r>
          </a:p>
        </p:txBody>
      </p:sp>
      <p:sp>
        <p:nvSpPr>
          <p:cNvPr id="134" name="object 5">
            <a:extLst>
              <a:ext uri="{FF2B5EF4-FFF2-40B4-BE49-F238E27FC236}">
                <a16:creationId xmlns:a16="http://schemas.microsoft.com/office/drawing/2014/main" id="{C509048D-A386-4862-BDC9-017BC258C099}"/>
              </a:ext>
            </a:extLst>
          </p:cNvPr>
          <p:cNvSpPr txBox="1"/>
          <p:nvPr/>
        </p:nvSpPr>
        <p:spPr>
          <a:xfrm>
            <a:off x="6916429" y="1860403"/>
            <a:ext cx="1201652" cy="60593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15875" rIns="0" bIns="0" rtlCol="0">
            <a:spAutoFit/>
          </a:bodyPr>
          <a:lstStyle/>
          <a:p>
            <a:pPr marL="12700" algn="ctr">
              <a:spcBef>
                <a:spcPts val="125"/>
              </a:spcBef>
              <a:buClrTx/>
            </a:pPr>
            <a:r>
              <a:rPr lang="en-US" sz="700" kern="1200" spc="30" dirty="0">
                <a:solidFill>
                  <a:schemeClr val="accent1"/>
                </a:solidFill>
                <a:latin typeface="Alata" panose="020B0604020202020204" charset="0"/>
                <a:cs typeface="Carlito"/>
              </a:rPr>
              <a:t>- Mission Deployment</a:t>
            </a:r>
          </a:p>
          <a:p>
            <a:pPr marL="12700" algn="ctr">
              <a:spcBef>
                <a:spcPts val="125"/>
              </a:spcBef>
              <a:buClrTx/>
            </a:pPr>
            <a:r>
              <a:rPr lang="en-US" sz="700" kern="1200" spc="30" dirty="0">
                <a:solidFill>
                  <a:schemeClr val="accent1"/>
                </a:solidFill>
                <a:latin typeface="Alata" panose="020B0604020202020204" charset="0"/>
                <a:cs typeface="Carlito"/>
              </a:rPr>
              <a:t>- Competition Feedback</a:t>
            </a:r>
          </a:p>
          <a:p>
            <a:pPr marL="12700" algn="ctr">
              <a:spcBef>
                <a:spcPts val="125"/>
              </a:spcBef>
              <a:buClrTx/>
            </a:pPr>
            <a:r>
              <a:rPr lang="en-US" sz="700" kern="1200" spc="30" dirty="0">
                <a:solidFill>
                  <a:schemeClr val="accent1"/>
                </a:solidFill>
                <a:latin typeface="Alata" panose="020B0604020202020204" charset="0"/>
                <a:cs typeface="Carlito"/>
              </a:rPr>
              <a:t>- Brainstorming</a:t>
            </a:r>
          </a:p>
          <a:p>
            <a:pPr marL="12700" algn="ctr">
              <a:spcBef>
                <a:spcPts val="125"/>
              </a:spcBef>
              <a:buClrTx/>
            </a:pPr>
            <a:r>
              <a:rPr lang="en-US" sz="700" kern="1200" spc="30" dirty="0">
                <a:solidFill>
                  <a:schemeClr val="accent1"/>
                </a:solidFill>
                <a:latin typeface="Alata" panose="020B0604020202020204" charset="0"/>
                <a:cs typeface="Carlito"/>
              </a:rPr>
              <a:t>Next-gen Design</a:t>
            </a:r>
          </a:p>
          <a:p>
            <a:pPr marL="12700" algn="ctr">
              <a:spcBef>
                <a:spcPts val="125"/>
              </a:spcBef>
              <a:buClrTx/>
            </a:pPr>
            <a:r>
              <a:rPr lang="en-US" sz="700" kern="1200" spc="30" dirty="0">
                <a:solidFill>
                  <a:schemeClr val="accent1"/>
                </a:solidFill>
                <a:latin typeface="Alata" panose="020B0604020202020204" charset="0"/>
                <a:cs typeface="Carlito"/>
              </a:rPr>
              <a:t>- Next-gen Design Plan</a:t>
            </a:r>
          </a:p>
        </p:txBody>
      </p:sp>
      <p:sp>
        <p:nvSpPr>
          <p:cNvPr id="135" name="Google Shape;1301;p51">
            <a:extLst>
              <a:ext uri="{FF2B5EF4-FFF2-40B4-BE49-F238E27FC236}">
                <a16:creationId xmlns:a16="http://schemas.microsoft.com/office/drawing/2014/main" id="{60DD97F7-FE4F-4B8D-988A-2A907712F43E}"/>
              </a:ext>
            </a:extLst>
          </p:cNvPr>
          <p:cNvSpPr txBox="1"/>
          <p:nvPr/>
        </p:nvSpPr>
        <p:spPr>
          <a:xfrm>
            <a:off x="7767579" y="3776962"/>
            <a:ext cx="1143504" cy="203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b="1" dirty="0">
                <a:solidFill>
                  <a:schemeClr val="accent2"/>
                </a:solidFill>
                <a:latin typeface="Alata" panose="020B0604020202020204" charset="0"/>
                <a:ea typeface="Alata"/>
                <a:cs typeface="Alata"/>
                <a:sym typeface="Alata"/>
              </a:rPr>
              <a:t>September</a:t>
            </a:r>
            <a:endParaRPr sz="1100" b="1" dirty="0">
              <a:solidFill>
                <a:schemeClr val="accent2"/>
              </a:solidFill>
              <a:latin typeface="Alata" panose="020B0604020202020204" charset="0"/>
              <a:ea typeface="Alata"/>
              <a:cs typeface="Alata"/>
              <a:sym typeface="Alat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5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Preliminary Design Report</a:t>
            </a:r>
            <a:endParaRPr dirty="0"/>
          </a:p>
        </p:txBody>
      </p:sp>
      <p:cxnSp>
        <p:nvCxnSpPr>
          <p:cNvPr id="1408" name="Google Shape;1408;p54"/>
          <p:cNvCxnSpPr>
            <a:cxnSpLocks/>
            <a:stCxn id="1409" idx="3"/>
          </p:cNvCxnSpPr>
          <p:nvPr/>
        </p:nvCxnSpPr>
        <p:spPr>
          <a:xfrm flipV="1">
            <a:off x="3037675" y="1488604"/>
            <a:ext cx="1542959" cy="110501"/>
          </a:xfrm>
          <a:prstGeom prst="straightConnector1">
            <a:avLst/>
          </a:prstGeom>
          <a:noFill/>
          <a:ln w="9525" cap="flat" cmpd="sng">
            <a:solidFill>
              <a:schemeClr val="dk2"/>
            </a:solidFill>
            <a:prstDash val="solid"/>
            <a:round/>
            <a:headEnd type="none" w="med" len="med"/>
            <a:tailEnd type="none" w="med" len="med"/>
          </a:ln>
        </p:spPr>
      </p:cxnSp>
      <p:sp>
        <p:nvSpPr>
          <p:cNvPr id="1412" name="Google Shape;1412;p54"/>
          <p:cNvSpPr/>
          <p:nvPr/>
        </p:nvSpPr>
        <p:spPr>
          <a:xfrm>
            <a:off x="4001134" y="1318558"/>
            <a:ext cx="523331" cy="523331"/>
          </a:xfrm>
          <a:custGeom>
            <a:avLst/>
            <a:gdLst/>
            <a:ahLst/>
            <a:cxnLst/>
            <a:rect l="l" t="t" r="r" b="b"/>
            <a:pathLst>
              <a:path w="22818" h="22818" extrusionOk="0">
                <a:moveTo>
                  <a:pt x="11397" y="1"/>
                </a:moveTo>
                <a:cubicBezTo>
                  <a:pt x="5121" y="1"/>
                  <a:pt x="0" y="5121"/>
                  <a:pt x="0" y="11421"/>
                </a:cubicBezTo>
                <a:cubicBezTo>
                  <a:pt x="0" y="17697"/>
                  <a:pt x="5121" y="22818"/>
                  <a:pt x="11397" y="22818"/>
                </a:cubicBezTo>
                <a:cubicBezTo>
                  <a:pt x="17697" y="22818"/>
                  <a:pt x="22817" y="17697"/>
                  <a:pt x="22817" y="11421"/>
                </a:cubicBezTo>
                <a:cubicBezTo>
                  <a:pt x="22817" y="5121"/>
                  <a:pt x="17697" y="1"/>
                  <a:pt x="11397" y="1"/>
                </a:cubicBezTo>
                <a:close/>
              </a:path>
            </a:pathLst>
          </a:cu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latin typeface="Chivo" panose="020B0604020202020204" charset="0"/>
                <a:cs typeface="Arial" panose="020B0604020202020204" pitchFamily="34" charset="0"/>
              </a:rPr>
              <a:t>01</a:t>
            </a:r>
            <a:endParaRPr sz="1700" b="1" dirty="0">
              <a:latin typeface="Chivo" panose="020B0604020202020204" charset="0"/>
              <a:cs typeface="Arial" panose="020B0604020202020204" pitchFamily="34" charset="0"/>
            </a:endParaRPr>
          </a:p>
        </p:txBody>
      </p:sp>
      <p:sp>
        <p:nvSpPr>
          <p:cNvPr id="1409" name="Google Shape;1409;p54"/>
          <p:cNvSpPr/>
          <p:nvPr/>
        </p:nvSpPr>
        <p:spPr>
          <a:xfrm>
            <a:off x="1623775" y="1385505"/>
            <a:ext cx="1413900" cy="427200"/>
          </a:xfrm>
          <a:prstGeom prst="roundRect">
            <a:avLst>
              <a:gd name="adj" fmla="val 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dirty="0">
                <a:solidFill>
                  <a:schemeClr val="accent1"/>
                </a:solidFill>
                <a:latin typeface="Alata"/>
                <a:ea typeface="Alata"/>
                <a:cs typeface="Alata"/>
                <a:sym typeface="Alata"/>
              </a:rPr>
              <a:t>Summary</a:t>
            </a:r>
            <a:endParaRPr lang="en-US" sz="1800" b="1" dirty="0">
              <a:solidFill>
                <a:schemeClr val="accent1"/>
              </a:solidFill>
              <a:latin typeface="Alata"/>
              <a:ea typeface="Alata"/>
              <a:cs typeface="Alata"/>
              <a:sym typeface="Alata"/>
            </a:endParaRPr>
          </a:p>
        </p:txBody>
      </p:sp>
      <p:cxnSp>
        <p:nvCxnSpPr>
          <p:cNvPr id="1415" name="Google Shape;1415;p54"/>
          <p:cNvCxnSpPr>
            <a:cxnSpLocks/>
            <a:stCxn id="1416" idx="3"/>
            <a:endCxn id="1417" idx="1"/>
          </p:cNvCxnSpPr>
          <p:nvPr/>
        </p:nvCxnSpPr>
        <p:spPr>
          <a:xfrm flipV="1">
            <a:off x="3037675" y="2270332"/>
            <a:ext cx="1704445" cy="236626"/>
          </a:xfrm>
          <a:prstGeom prst="straightConnector1">
            <a:avLst/>
          </a:prstGeom>
          <a:noFill/>
          <a:ln w="9525" cap="flat" cmpd="sng">
            <a:solidFill>
              <a:schemeClr val="dk2"/>
            </a:solidFill>
            <a:prstDash val="solid"/>
            <a:round/>
            <a:headEnd type="none" w="med" len="med"/>
            <a:tailEnd type="none" w="med" len="med"/>
          </a:ln>
        </p:spPr>
      </p:cxnSp>
      <p:sp>
        <p:nvSpPr>
          <p:cNvPr id="1416" name="Google Shape;1416;p54"/>
          <p:cNvSpPr/>
          <p:nvPr/>
        </p:nvSpPr>
        <p:spPr>
          <a:xfrm>
            <a:off x="1623775" y="2293358"/>
            <a:ext cx="1413900" cy="4272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b="1" dirty="0">
                <a:solidFill>
                  <a:schemeClr val="accent1"/>
                </a:solidFill>
                <a:latin typeface="Alata"/>
                <a:ea typeface="Alata"/>
                <a:cs typeface="Alata"/>
                <a:sym typeface="Alata"/>
              </a:rPr>
              <a:t>Team Organization</a:t>
            </a:r>
            <a:endParaRPr sz="1200" b="1" dirty="0">
              <a:solidFill>
                <a:schemeClr val="accent1"/>
              </a:solidFill>
              <a:latin typeface="Alata"/>
              <a:ea typeface="Alata"/>
              <a:cs typeface="Alata"/>
              <a:sym typeface="Alata"/>
            </a:endParaRPr>
          </a:p>
        </p:txBody>
      </p:sp>
      <p:cxnSp>
        <p:nvCxnSpPr>
          <p:cNvPr id="1418" name="Google Shape;1418;p54"/>
          <p:cNvCxnSpPr>
            <a:cxnSpLocks/>
            <a:stCxn id="1419" idx="3"/>
            <a:endCxn id="1420" idx="1"/>
          </p:cNvCxnSpPr>
          <p:nvPr/>
        </p:nvCxnSpPr>
        <p:spPr>
          <a:xfrm flipV="1">
            <a:off x="3037675" y="3333234"/>
            <a:ext cx="1704444" cy="83681"/>
          </a:xfrm>
          <a:prstGeom prst="straightConnector1">
            <a:avLst/>
          </a:prstGeom>
          <a:noFill/>
          <a:ln w="9525" cap="flat" cmpd="sng">
            <a:solidFill>
              <a:schemeClr val="dk2"/>
            </a:solidFill>
            <a:prstDash val="solid"/>
            <a:round/>
            <a:headEnd type="none" w="med" len="med"/>
            <a:tailEnd type="none" w="med" len="med"/>
          </a:ln>
        </p:spPr>
      </p:cxnSp>
      <p:sp>
        <p:nvSpPr>
          <p:cNvPr id="1422" name="Google Shape;1422;p54"/>
          <p:cNvSpPr/>
          <p:nvPr/>
        </p:nvSpPr>
        <p:spPr>
          <a:xfrm>
            <a:off x="4001134" y="3138473"/>
            <a:ext cx="523331" cy="523331"/>
          </a:xfrm>
          <a:custGeom>
            <a:avLst/>
            <a:gdLst/>
            <a:ahLst/>
            <a:cxnLst/>
            <a:rect l="l" t="t" r="r" b="b"/>
            <a:pathLst>
              <a:path w="22818" h="22818" extrusionOk="0">
                <a:moveTo>
                  <a:pt x="11397" y="1"/>
                </a:moveTo>
                <a:cubicBezTo>
                  <a:pt x="5121" y="1"/>
                  <a:pt x="0" y="5121"/>
                  <a:pt x="0" y="11397"/>
                </a:cubicBezTo>
                <a:cubicBezTo>
                  <a:pt x="0" y="17697"/>
                  <a:pt x="5121" y="22818"/>
                  <a:pt x="11397" y="22818"/>
                </a:cubicBezTo>
                <a:cubicBezTo>
                  <a:pt x="17697" y="22818"/>
                  <a:pt x="22817" y="17697"/>
                  <a:pt x="22817" y="11397"/>
                </a:cubicBezTo>
                <a:cubicBezTo>
                  <a:pt x="22817" y="5121"/>
                  <a:pt x="17697" y="1"/>
                  <a:pt x="113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tx1"/>
                </a:solidFill>
                <a:latin typeface="Chivo" panose="020B0604020202020204" charset="0"/>
              </a:rPr>
              <a:t>03</a:t>
            </a:r>
            <a:endParaRPr sz="1700" b="1" dirty="0">
              <a:solidFill>
                <a:schemeClr val="tx1"/>
              </a:solidFill>
              <a:latin typeface="Chivo" panose="020B0604020202020204" charset="0"/>
            </a:endParaRPr>
          </a:p>
        </p:txBody>
      </p:sp>
      <p:sp>
        <p:nvSpPr>
          <p:cNvPr id="1420" name="Google Shape;1420;p54"/>
          <p:cNvSpPr txBox="1"/>
          <p:nvPr/>
        </p:nvSpPr>
        <p:spPr>
          <a:xfrm>
            <a:off x="4742119" y="2874045"/>
            <a:ext cx="3914578" cy="9183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The vehicle must support electronic steering (steer-by-wire), electronic accelerator (pedal-by-wire) and electronic brake (brake-by-wire) functionality. In this section of the report, detailed information should be given about the vehicle to be used, focusing on autonomous driving interfaces.</a:t>
            </a:r>
          </a:p>
        </p:txBody>
      </p:sp>
      <p:sp>
        <p:nvSpPr>
          <p:cNvPr id="1419" name="Google Shape;1419;p54"/>
          <p:cNvSpPr/>
          <p:nvPr/>
        </p:nvSpPr>
        <p:spPr>
          <a:xfrm>
            <a:off x="1623775" y="3203315"/>
            <a:ext cx="1413900" cy="4272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b="1" dirty="0">
                <a:solidFill>
                  <a:schemeClr val="accent1"/>
                </a:solidFill>
                <a:latin typeface="Alata"/>
                <a:ea typeface="Alata"/>
                <a:cs typeface="Alata"/>
                <a:sym typeface="Alata"/>
              </a:rPr>
              <a:t>Vehicle Features</a:t>
            </a:r>
            <a:endParaRPr b="1" dirty="0">
              <a:solidFill>
                <a:schemeClr val="accent1"/>
              </a:solidFill>
              <a:latin typeface="Alata"/>
              <a:ea typeface="Alata"/>
              <a:cs typeface="Alata"/>
              <a:sym typeface="Alata"/>
            </a:endParaRPr>
          </a:p>
        </p:txBody>
      </p:sp>
      <p:cxnSp>
        <p:nvCxnSpPr>
          <p:cNvPr id="1425" name="Google Shape;1425;p54"/>
          <p:cNvCxnSpPr>
            <a:cxnSpLocks/>
            <a:stCxn id="1426" idx="3"/>
            <a:endCxn id="1427" idx="1"/>
          </p:cNvCxnSpPr>
          <p:nvPr/>
        </p:nvCxnSpPr>
        <p:spPr>
          <a:xfrm flipV="1">
            <a:off x="3037675" y="4308896"/>
            <a:ext cx="1704444" cy="19055"/>
          </a:xfrm>
          <a:prstGeom prst="straightConnector1">
            <a:avLst/>
          </a:prstGeom>
          <a:noFill/>
          <a:ln w="9525" cap="flat" cmpd="sng">
            <a:solidFill>
              <a:schemeClr val="dk2"/>
            </a:solidFill>
            <a:prstDash val="solid"/>
            <a:round/>
            <a:headEnd type="none" w="med" len="med"/>
            <a:tailEnd type="none" w="med" len="med"/>
          </a:ln>
        </p:spPr>
      </p:cxnSp>
      <p:sp>
        <p:nvSpPr>
          <p:cNvPr id="1426" name="Google Shape;1426;p54"/>
          <p:cNvSpPr/>
          <p:nvPr/>
        </p:nvSpPr>
        <p:spPr>
          <a:xfrm>
            <a:off x="1623775" y="4114351"/>
            <a:ext cx="1413900" cy="4272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600" b="1" dirty="0">
                <a:solidFill>
                  <a:schemeClr val="accent1"/>
                </a:solidFill>
                <a:latin typeface="Alata"/>
                <a:ea typeface="Alata"/>
                <a:cs typeface="Alata"/>
                <a:sym typeface="Alata"/>
              </a:rPr>
              <a:t>Originality</a:t>
            </a:r>
            <a:endParaRPr sz="1600" b="1" dirty="0">
              <a:solidFill>
                <a:schemeClr val="accent1"/>
              </a:solidFill>
              <a:latin typeface="Alata"/>
              <a:ea typeface="Alata"/>
              <a:cs typeface="Alata"/>
              <a:sym typeface="Alata"/>
            </a:endParaRPr>
          </a:p>
        </p:txBody>
      </p:sp>
      <p:sp>
        <p:nvSpPr>
          <p:cNvPr id="1427" name="Google Shape;1427;p54"/>
          <p:cNvSpPr txBox="1"/>
          <p:nvPr/>
        </p:nvSpPr>
        <p:spPr>
          <a:xfrm>
            <a:off x="4742119" y="3935563"/>
            <a:ext cx="3696933" cy="7466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In the works to be carried out within the scope of the competition, those with unique features in terms of design and/or software should be targeted. Whether these targets have been achieved or not will be evaluated in the detailed design report.</a:t>
            </a:r>
          </a:p>
        </p:txBody>
      </p:sp>
      <p:sp>
        <p:nvSpPr>
          <p:cNvPr id="1428" name="Google Shape;1428;p54"/>
          <p:cNvSpPr/>
          <p:nvPr/>
        </p:nvSpPr>
        <p:spPr>
          <a:xfrm>
            <a:off x="4001134" y="4066286"/>
            <a:ext cx="523331" cy="523331"/>
          </a:xfrm>
          <a:custGeom>
            <a:avLst/>
            <a:gdLst/>
            <a:ahLst/>
            <a:cxnLst/>
            <a:rect l="l" t="t" r="r" b="b"/>
            <a:pathLst>
              <a:path w="22818" h="22818" extrusionOk="0">
                <a:moveTo>
                  <a:pt x="11397" y="1"/>
                </a:moveTo>
                <a:cubicBezTo>
                  <a:pt x="5121" y="1"/>
                  <a:pt x="0" y="5121"/>
                  <a:pt x="0" y="11421"/>
                </a:cubicBezTo>
                <a:cubicBezTo>
                  <a:pt x="0" y="17697"/>
                  <a:pt x="5121" y="22817"/>
                  <a:pt x="11397" y="22817"/>
                </a:cubicBezTo>
                <a:cubicBezTo>
                  <a:pt x="17697" y="22817"/>
                  <a:pt x="22817" y="17697"/>
                  <a:pt x="22817" y="11421"/>
                </a:cubicBezTo>
                <a:cubicBezTo>
                  <a:pt x="22817" y="5121"/>
                  <a:pt x="17697" y="1"/>
                  <a:pt x="113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tx1"/>
                </a:solidFill>
                <a:latin typeface="Chivo" panose="020B0604020202020204" charset="0"/>
              </a:rPr>
              <a:t>04</a:t>
            </a:r>
            <a:endParaRPr sz="1700" b="1" dirty="0">
              <a:solidFill>
                <a:schemeClr val="tx1"/>
              </a:solidFill>
              <a:latin typeface="Chivo" panose="020B0604020202020204" charset="0"/>
            </a:endParaRPr>
          </a:p>
        </p:txBody>
      </p:sp>
      <p:cxnSp>
        <p:nvCxnSpPr>
          <p:cNvPr id="1431" name="Google Shape;1431;p54"/>
          <p:cNvCxnSpPr>
            <a:cxnSpLocks/>
          </p:cNvCxnSpPr>
          <p:nvPr/>
        </p:nvCxnSpPr>
        <p:spPr>
          <a:xfrm>
            <a:off x="3527093" y="1555825"/>
            <a:ext cx="0" cy="2829000"/>
          </a:xfrm>
          <a:prstGeom prst="straightConnector1">
            <a:avLst/>
          </a:prstGeom>
          <a:noFill/>
          <a:ln w="9525" cap="flat" cmpd="sng">
            <a:solidFill>
              <a:schemeClr val="dk2"/>
            </a:solidFill>
            <a:prstDash val="solid"/>
            <a:round/>
            <a:headEnd type="none" w="med" len="med"/>
            <a:tailEnd type="none" w="med" len="med"/>
          </a:ln>
        </p:spPr>
      </p:cxnSp>
      <p:grpSp>
        <p:nvGrpSpPr>
          <p:cNvPr id="1432" name="Google Shape;1432;p54"/>
          <p:cNvGrpSpPr/>
          <p:nvPr/>
        </p:nvGrpSpPr>
        <p:grpSpPr>
          <a:xfrm>
            <a:off x="3458564" y="2437472"/>
            <a:ext cx="133138" cy="135317"/>
            <a:chOff x="3379621" y="2437472"/>
            <a:chExt cx="133138" cy="135317"/>
          </a:xfrm>
        </p:grpSpPr>
        <p:sp>
          <p:nvSpPr>
            <p:cNvPr id="1433" name="Google Shape;1433;p54"/>
            <p:cNvSpPr/>
            <p:nvPr/>
          </p:nvSpPr>
          <p:spPr>
            <a:xfrm>
              <a:off x="3379621" y="2437472"/>
              <a:ext cx="133138" cy="135317"/>
            </a:xfrm>
            <a:custGeom>
              <a:avLst/>
              <a:gdLst/>
              <a:ahLst/>
              <a:cxnLst/>
              <a:rect l="l" t="t" r="r" b="b"/>
              <a:pathLst>
                <a:path w="5805" h="5900" extrusionOk="0">
                  <a:moveTo>
                    <a:pt x="2855" y="0"/>
                  </a:moveTo>
                  <a:cubicBezTo>
                    <a:pt x="1274" y="0"/>
                    <a:pt x="0" y="1392"/>
                    <a:pt x="0" y="2950"/>
                  </a:cubicBezTo>
                  <a:cubicBezTo>
                    <a:pt x="0" y="4531"/>
                    <a:pt x="1274" y="5899"/>
                    <a:pt x="2855" y="5899"/>
                  </a:cubicBezTo>
                  <a:cubicBezTo>
                    <a:pt x="4531" y="5899"/>
                    <a:pt x="5805" y="4531"/>
                    <a:pt x="5805" y="2950"/>
                  </a:cubicBezTo>
                  <a:cubicBezTo>
                    <a:pt x="5805" y="1392"/>
                    <a:pt x="4531" y="0"/>
                    <a:pt x="2855"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4"/>
            <p:cNvSpPr/>
            <p:nvPr/>
          </p:nvSpPr>
          <p:spPr>
            <a:xfrm>
              <a:off x="3422372" y="2482929"/>
              <a:ext cx="47636" cy="47108"/>
            </a:xfrm>
            <a:custGeom>
              <a:avLst/>
              <a:gdLst/>
              <a:ahLst/>
              <a:cxnLst/>
              <a:rect l="l" t="t" r="r" b="b"/>
              <a:pathLst>
                <a:path w="2077" h="2054" extrusionOk="0">
                  <a:moveTo>
                    <a:pt x="991" y="0"/>
                  </a:moveTo>
                  <a:cubicBezTo>
                    <a:pt x="496" y="0"/>
                    <a:pt x="0" y="378"/>
                    <a:pt x="0" y="968"/>
                  </a:cubicBezTo>
                  <a:cubicBezTo>
                    <a:pt x="0" y="1558"/>
                    <a:pt x="496" y="2053"/>
                    <a:pt x="991" y="2053"/>
                  </a:cubicBezTo>
                  <a:cubicBezTo>
                    <a:pt x="1581" y="2053"/>
                    <a:pt x="2077" y="1558"/>
                    <a:pt x="2077" y="968"/>
                  </a:cubicBezTo>
                  <a:cubicBezTo>
                    <a:pt x="2077" y="378"/>
                    <a:pt x="1581" y="0"/>
                    <a:pt x="991"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6" name="Google Shape;1436;p54"/>
          <p:cNvSpPr/>
          <p:nvPr/>
        </p:nvSpPr>
        <p:spPr>
          <a:xfrm>
            <a:off x="4001134" y="2229880"/>
            <a:ext cx="523331" cy="522780"/>
          </a:xfrm>
          <a:custGeom>
            <a:avLst/>
            <a:gdLst/>
            <a:ahLst/>
            <a:cxnLst/>
            <a:rect l="l" t="t" r="r" b="b"/>
            <a:pathLst>
              <a:path w="22818" h="22794" extrusionOk="0">
                <a:moveTo>
                  <a:pt x="11397" y="0"/>
                </a:moveTo>
                <a:cubicBezTo>
                  <a:pt x="5121" y="0"/>
                  <a:pt x="0" y="5097"/>
                  <a:pt x="0" y="11397"/>
                </a:cubicBezTo>
                <a:cubicBezTo>
                  <a:pt x="0" y="17697"/>
                  <a:pt x="5121" y="22793"/>
                  <a:pt x="11397" y="22793"/>
                </a:cubicBezTo>
                <a:cubicBezTo>
                  <a:pt x="17697" y="22793"/>
                  <a:pt x="22817" y="17697"/>
                  <a:pt x="22817" y="11397"/>
                </a:cubicBezTo>
                <a:cubicBezTo>
                  <a:pt x="22817" y="5097"/>
                  <a:pt x="17697" y="0"/>
                  <a:pt x="11397" y="0"/>
                </a:cubicBezTo>
                <a:close/>
              </a:path>
            </a:pathLst>
          </a:cu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tx1"/>
                </a:solidFill>
                <a:latin typeface="Chivo" panose="020B0604020202020204" charset="0"/>
                <a:cs typeface="Arial" panose="020B0604020202020204" pitchFamily="34" charset="0"/>
              </a:rPr>
              <a:t>02</a:t>
            </a:r>
          </a:p>
        </p:txBody>
      </p:sp>
      <p:sp>
        <p:nvSpPr>
          <p:cNvPr id="1417" name="Google Shape;1417;p54"/>
          <p:cNvSpPr txBox="1"/>
          <p:nvPr/>
        </p:nvSpPr>
        <p:spPr>
          <a:xfrm>
            <a:off x="4742120" y="1758100"/>
            <a:ext cx="3821282" cy="102446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An organizational chart showing the work sharing during the </a:t>
            </a:r>
            <a:r>
              <a:rPr lang="en-US" sz="1000" dirty="0" err="1">
                <a:solidFill>
                  <a:schemeClr val="lt1"/>
                </a:solidFill>
                <a:latin typeface="Chivo"/>
                <a:ea typeface="Chivo"/>
                <a:cs typeface="Chivo"/>
                <a:sym typeface="Chivo"/>
              </a:rPr>
              <a:t>Robotaxi</a:t>
            </a:r>
            <a:r>
              <a:rPr lang="en-US" sz="1000" dirty="0">
                <a:solidFill>
                  <a:schemeClr val="lt1"/>
                </a:solidFill>
                <a:latin typeface="Chivo"/>
                <a:ea typeface="Chivo"/>
                <a:cs typeface="Chivo"/>
                <a:sym typeface="Chivo"/>
              </a:rPr>
              <a:t> Autonomous Vehicle design process and who is working should be shown. The work packages to be used in the vehicle design process should be shown with a "timeline graphic”.  Also, the main work packages should be briefly described with their requirements and objectives.</a:t>
            </a:r>
          </a:p>
        </p:txBody>
      </p:sp>
      <p:grpSp>
        <p:nvGrpSpPr>
          <p:cNvPr id="1439" name="Google Shape;1439;p54"/>
          <p:cNvGrpSpPr/>
          <p:nvPr/>
        </p:nvGrpSpPr>
        <p:grpSpPr>
          <a:xfrm>
            <a:off x="3458564" y="3349415"/>
            <a:ext cx="133138" cy="133161"/>
            <a:chOff x="3379621" y="3368465"/>
            <a:chExt cx="133138" cy="133161"/>
          </a:xfrm>
        </p:grpSpPr>
        <p:sp>
          <p:nvSpPr>
            <p:cNvPr id="1440" name="Google Shape;1440;p54"/>
            <p:cNvSpPr/>
            <p:nvPr/>
          </p:nvSpPr>
          <p:spPr>
            <a:xfrm>
              <a:off x="3379621" y="3368465"/>
              <a:ext cx="133138" cy="133161"/>
            </a:xfrm>
            <a:custGeom>
              <a:avLst/>
              <a:gdLst/>
              <a:ahLst/>
              <a:cxnLst/>
              <a:rect l="l" t="t" r="r" b="b"/>
              <a:pathLst>
                <a:path w="5805" h="5806" extrusionOk="0">
                  <a:moveTo>
                    <a:pt x="2855" y="1"/>
                  </a:moveTo>
                  <a:cubicBezTo>
                    <a:pt x="1274" y="1"/>
                    <a:pt x="0" y="1275"/>
                    <a:pt x="0" y="2950"/>
                  </a:cubicBezTo>
                  <a:cubicBezTo>
                    <a:pt x="0" y="4531"/>
                    <a:pt x="1274" y="5805"/>
                    <a:pt x="2855" y="5805"/>
                  </a:cubicBezTo>
                  <a:cubicBezTo>
                    <a:pt x="4531" y="5805"/>
                    <a:pt x="5805" y="4531"/>
                    <a:pt x="5805" y="2950"/>
                  </a:cubicBezTo>
                  <a:cubicBezTo>
                    <a:pt x="5805" y="1275"/>
                    <a:pt x="4531" y="1"/>
                    <a:pt x="2855"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4"/>
            <p:cNvSpPr/>
            <p:nvPr/>
          </p:nvSpPr>
          <p:spPr>
            <a:xfrm>
              <a:off x="3422372" y="3411216"/>
              <a:ext cx="47636" cy="47659"/>
            </a:xfrm>
            <a:custGeom>
              <a:avLst/>
              <a:gdLst/>
              <a:ahLst/>
              <a:cxnLst/>
              <a:rect l="l" t="t" r="r" b="b"/>
              <a:pathLst>
                <a:path w="2077" h="2078" extrusionOk="0">
                  <a:moveTo>
                    <a:pt x="991" y="1"/>
                  </a:moveTo>
                  <a:cubicBezTo>
                    <a:pt x="496" y="1"/>
                    <a:pt x="0" y="496"/>
                    <a:pt x="0" y="1086"/>
                  </a:cubicBezTo>
                  <a:cubicBezTo>
                    <a:pt x="0" y="1582"/>
                    <a:pt x="496" y="2077"/>
                    <a:pt x="991" y="2077"/>
                  </a:cubicBezTo>
                  <a:cubicBezTo>
                    <a:pt x="1581" y="2077"/>
                    <a:pt x="2077" y="1582"/>
                    <a:pt x="2077" y="1086"/>
                  </a:cubicBezTo>
                  <a:cubicBezTo>
                    <a:pt x="2077" y="496"/>
                    <a:pt x="1581" y="1"/>
                    <a:pt x="991" y="1"/>
                  </a:cubicBezTo>
                  <a:close/>
                </a:path>
              </a:pathLst>
            </a:cu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54"/>
          <p:cNvGrpSpPr/>
          <p:nvPr/>
        </p:nvGrpSpPr>
        <p:grpSpPr>
          <a:xfrm>
            <a:off x="3458564" y="4265594"/>
            <a:ext cx="133138" cy="133161"/>
            <a:chOff x="3379621" y="4308456"/>
            <a:chExt cx="133138" cy="133161"/>
          </a:xfrm>
        </p:grpSpPr>
        <p:sp>
          <p:nvSpPr>
            <p:cNvPr id="1443" name="Google Shape;1443;p54"/>
            <p:cNvSpPr/>
            <p:nvPr/>
          </p:nvSpPr>
          <p:spPr>
            <a:xfrm>
              <a:off x="3379621" y="4308456"/>
              <a:ext cx="133138" cy="133161"/>
            </a:xfrm>
            <a:custGeom>
              <a:avLst/>
              <a:gdLst/>
              <a:ahLst/>
              <a:cxnLst/>
              <a:rect l="l" t="t" r="r" b="b"/>
              <a:pathLst>
                <a:path w="5805" h="5806" extrusionOk="0">
                  <a:moveTo>
                    <a:pt x="2855" y="1"/>
                  </a:moveTo>
                  <a:cubicBezTo>
                    <a:pt x="1274" y="1"/>
                    <a:pt x="0" y="1299"/>
                    <a:pt x="0" y="2856"/>
                  </a:cubicBezTo>
                  <a:cubicBezTo>
                    <a:pt x="0" y="4531"/>
                    <a:pt x="1274" y="5805"/>
                    <a:pt x="2855" y="5805"/>
                  </a:cubicBezTo>
                  <a:cubicBezTo>
                    <a:pt x="4531" y="5805"/>
                    <a:pt x="5805" y="4531"/>
                    <a:pt x="5805" y="2856"/>
                  </a:cubicBezTo>
                  <a:cubicBezTo>
                    <a:pt x="5805" y="1299"/>
                    <a:pt x="4531" y="1"/>
                    <a:pt x="2855"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4"/>
            <p:cNvSpPr/>
            <p:nvPr/>
          </p:nvSpPr>
          <p:spPr>
            <a:xfrm>
              <a:off x="3422372" y="4351758"/>
              <a:ext cx="47636" cy="47108"/>
            </a:xfrm>
            <a:custGeom>
              <a:avLst/>
              <a:gdLst/>
              <a:ahLst/>
              <a:cxnLst/>
              <a:rect l="l" t="t" r="r" b="b"/>
              <a:pathLst>
                <a:path w="2077" h="2054" extrusionOk="0">
                  <a:moveTo>
                    <a:pt x="991" y="1"/>
                  </a:moveTo>
                  <a:cubicBezTo>
                    <a:pt x="496" y="1"/>
                    <a:pt x="0" y="378"/>
                    <a:pt x="0" y="968"/>
                  </a:cubicBezTo>
                  <a:cubicBezTo>
                    <a:pt x="0" y="1558"/>
                    <a:pt x="496" y="2053"/>
                    <a:pt x="991" y="2053"/>
                  </a:cubicBezTo>
                  <a:cubicBezTo>
                    <a:pt x="1581" y="2053"/>
                    <a:pt x="2077" y="1558"/>
                    <a:pt x="2077" y="968"/>
                  </a:cubicBezTo>
                  <a:cubicBezTo>
                    <a:pt x="2077" y="378"/>
                    <a:pt x="1581" y="1"/>
                    <a:pt x="991"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54"/>
          <p:cNvGrpSpPr/>
          <p:nvPr/>
        </p:nvGrpSpPr>
        <p:grpSpPr>
          <a:xfrm>
            <a:off x="3458564" y="1532974"/>
            <a:ext cx="133138" cy="133161"/>
            <a:chOff x="3597867" y="1532974"/>
            <a:chExt cx="133138" cy="133161"/>
          </a:xfrm>
        </p:grpSpPr>
        <p:sp>
          <p:nvSpPr>
            <p:cNvPr id="1446" name="Google Shape;1446;p54"/>
            <p:cNvSpPr/>
            <p:nvPr/>
          </p:nvSpPr>
          <p:spPr>
            <a:xfrm>
              <a:off x="3597867" y="1532974"/>
              <a:ext cx="133138" cy="133161"/>
            </a:xfrm>
            <a:custGeom>
              <a:avLst/>
              <a:gdLst/>
              <a:ahLst/>
              <a:cxnLst/>
              <a:rect l="l" t="t" r="r" b="b"/>
              <a:pathLst>
                <a:path w="5805" h="5806" extrusionOk="0">
                  <a:moveTo>
                    <a:pt x="2855" y="1"/>
                  </a:moveTo>
                  <a:cubicBezTo>
                    <a:pt x="1274" y="1"/>
                    <a:pt x="0" y="1275"/>
                    <a:pt x="0" y="2856"/>
                  </a:cubicBezTo>
                  <a:cubicBezTo>
                    <a:pt x="0" y="4531"/>
                    <a:pt x="1274" y="5805"/>
                    <a:pt x="2855" y="5805"/>
                  </a:cubicBezTo>
                  <a:cubicBezTo>
                    <a:pt x="4531" y="5805"/>
                    <a:pt x="5805" y="4531"/>
                    <a:pt x="5805" y="2856"/>
                  </a:cubicBezTo>
                  <a:cubicBezTo>
                    <a:pt x="5805" y="1275"/>
                    <a:pt x="4531" y="1"/>
                    <a:pt x="2855"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4"/>
            <p:cNvSpPr/>
            <p:nvPr/>
          </p:nvSpPr>
          <p:spPr>
            <a:xfrm>
              <a:off x="3640617" y="1575725"/>
              <a:ext cx="47636" cy="47636"/>
            </a:xfrm>
            <a:custGeom>
              <a:avLst/>
              <a:gdLst/>
              <a:ahLst/>
              <a:cxnLst/>
              <a:rect l="l" t="t" r="r" b="b"/>
              <a:pathLst>
                <a:path w="2077" h="2077" extrusionOk="0">
                  <a:moveTo>
                    <a:pt x="991" y="1"/>
                  </a:moveTo>
                  <a:cubicBezTo>
                    <a:pt x="496" y="1"/>
                    <a:pt x="0" y="496"/>
                    <a:pt x="0" y="992"/>
                  </a:cubicBezTo>
                  <a:cubicBezTo>
                    <a:pt x="0" y="1581"/>
                    <a:pt x="496" y="2077"/>
                    <a:pt x="991" y="2077"/>
                  </a:cubicBezTo>
                  <a:cubicBezTo>
                    <a:pt x="1581" y="2077"/>
                    <a:pt x="2077" y="1581"/>
                    <a:pt x="2077" y="992"/>
                  </a:cubicBezTo>
                  <a:cubicBezTo>
                    <a:pt x="2077" y="496"/>
                    <a:pt x="1581" y="1"/>
                    <a:pt x="991"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1417;p54">
            <a:extLst>
              <a:ext uri="{FF2B5EF4-FFF2-40B4-BE49-F238E27FC236}">
                <a16:creationId xmlns:a16="http://schemas.microsoft.com/office/drawing/2014/main" id="{2EAFD536-441B-488D-A101-1DD361B6B205}"/>
              </a:ext>
            </a:extLst>
          </p:cNvPr>
          <p:cNvSpPr txBox="1"/>
          <p:nvPr/>
        </p:nvSpPr>
        <p:spPr>
          <a:xfrm>
            <a:off x="4742120" y="852514"/>
            <a:ext cx="3821282" cy="102446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Emphasis should be placed on the software design process, acquired skills, and unique aspects of the design. The task to be performed by the autonomous vehicle should be briefly explained and general information about the performance of the vehicle that will perform this task should be conveyed.</a:t>
            </a:r>
          </a:p>
        </p:txBody>
      </p:sp>
    </p:spTree>
    <p:extLst>
      <p:ext uri="{BB962C8B-B14F-4D97-AF65-F5344CB8AC3E}">
        <p14:creationId xmlns:p14="http://schemas.microsoft.com/office/powerpoint/2010/main" val="151090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5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Preliminary Design Report</a:t>
            </a:r>
            <a:endParaRPr dirty="0"/>
          </a:p>
        </p:txBody>
      </p:sp>
      <p:cxnSp>
        <p:nvCxnSpPr>
          <p:cNvPr id="1408" name="Google Shape;1408;p54"/>
          <p:cNvCxnSpPr>
            <a:cxnSpLocks/>
            <a:stCxn id="1409" idx="3"/>
            <a:endCxn id="1410" idx="1"/>
          </p:cNvCxnSpPr>
          <p:nvPr/>
        </p:nvCxnSpPr>
        <p:spPr>
          <a:xfrm flipV="1">
            <a:off x="3037675" y="1570650"/>
            <a:ext cx="1828796" cy="28455"/>
          </a:xfrm>
          <a:prstGeom prst="straightConnector1">
            <a:avLst/>
          </a:prstGeom>
          <a:noFill/>
          <a:ln w="9525" cap="flat" cmpd="sng">
            <a:solidFill>
              <a:schemeClr val="dk2"/>
            </a:solidFill>
            <a:prstDash val="solid"/>
            <a:round/>
            <a:headEnd type="none" w="med" len="med"/>
            <a:tailEnd type="none" w="med" len="med"/>
          </a:ln>
        </p:spPr>
      </p:cxnSp>
      <p:sp>
        <p:nvSpPr>
          <p:cNvPr id="1412" name="Google Shape;1412;p54"/>
          <p:cNvSpPr/>
          <p:nvPr/>
        </p:nvSpPr>
        <p:spPr>
          <a:xfrm>
            <a:off x="4001134" y="1318558"/>
            <a:ext cx="523331" cy="523331"/>
          </a:xfrm>
          <a:custGeom>
            <a:avLst/>
            <a:gdLst/>
            <a:ahLst/>
            <a:cxnLst/>
            <a:rect l="l" t="t" r="r" b="b"/>
            <a:pathLst>
              <a:path w="22818" h="22818" extrusionOk="0">
                <a:moveTo>
                  <a:pt x="11397" y="1"/>
                </a:moveTo>
                <a:cubicBezTo>
                  <a:pt x="5121" y="1"/>
                  <a:pt x="0" y="5121"/>
                  <a:pt x="0" y="11421"/>
                </a:cubicBezTo>
                <a:cubicBezTo>
                  <a:pt x="0" y="17697"/>
                  <a:pt x="5121" y="22818"/>
                  <a:pt x="11397" y="22818"/>
                </a:cubicBezTo>
                <a:cubicBezTo>
                  <a:pt x="17697" y="22818"/>
                  <a:pt x="22817" y="17697"/>
                  <a:pt x="22817" y="11421"/>
                </a:cubicBezTo>
                <a:cubicBezTo>
                  <a:pt x="22817" y="5121"/>
                  <a:pt x="17697" y="1"/>
                  <a:pt x="113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bg1"/>
                </a:solidFill>
                <a:latin typeface="Chivo" panose="020B0604020202020204" charset="0"/>
              </a:rPr>
              <a:t>05</a:t>
            </a:r>
            <a:endParaRPr sz="1700" b="1" dirty="0">
              <a:solidFill>
                <a:schemeClr val="bg1"/>
              </a:solidFill>
              <a:latin typeface="Chivo" panose="020B0604020202020204" charset="0"/>
            </a:endParaRPr>
          </a:p>
        </p:txBody>
      </p:sp>
      <p:sp>
        <p:nvSpPr>
          <p:cNvPr id="1410" name="Google Shape;1410;p54"/>
          <p:cNvSpPr txBox="1"/>
          <p:nvPr/>
        </p:nvSpPr>
        <p:spPr>
          <a:xfrm>
            <a:off x="4866471" y="1103862"/>
            <a:ext cx="3650205" cy="9335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In this section, information will be given about the sensors (lidar, radar, camera, etc.) to be used in the vehicle. Information should be given about the number of sensors, their location on the vehicle, how much volume the sensors can cover around the vehicle for autonomy purposes, and the sensor fusion algorithms used.</a:t>
            </a:r>
          </a:p>
        </p:txBody>
      </p:sp>
      <p:sp>
        <p:nvSpPr>
          <p:cNvPr id="1409" name="Google Shape;1409;p54"/>
          <p:cNvSpPr/>
          <p:nvPr/>
        </p:nvSpPr>
        <p:spPr>
          <a:xfrm>
            <a:off x="1623775" y="1385505"/>
            <a:ext cx="1413900" cy="4272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bg1"/>
                </a:solidFill>
                <a:latin typeface="Alata"/>
                <a:ea typeface="Alata"/>
                <a:cs typeface="Alata"/>
                <a:sym typeface="Alata"/>
              </a:rPr>
              <a:t>Sensors</a:t>
            </a:r>
            <a:endParaRPr sz="1800" b="1" dirty="0">
              <a:solidFill>
                <a:schemeClr val="bg1"/>
              </a:solidFill>
              <a:latin typeface="Alata"/>
              <a:ea typeface="Alata"/>
              <a:cs typeface="Alata"/>
              <a:sym typeface="Alata"/>
            </a:endParaRPr>
          </a:p>
        </p:txBody>
      </p:sp>
      <p:cxnSp>
        <p:nvCxnSpPr>
          <p:cNvPr id="1415" name="Google Shape;1415;p54"/>
          <p:cNvCxnSpPr>
            <a:cxnSpLocks/>
            <a:stCxn id="1416" idx="3"/>
            <a:endCxn id="1417" idx="1"/>
          </p:cNvCxnSpPr>
          <p:nvPr/>
        </p:nvCxnSpPr>
        <p:spPr>
          <a:xfrm>
            <a:off x="3037675" y="2506958"/>
            <a:ext cx="1828795" cy="11668"/>
          </a:xfrm>
          <a:prstGeom prst="straightConnector1">
            <a:avLst/>
          </a:prstGeom>
          <a:noFill/>
          <a:ln w="9525" cap="flat" cmpd="sng">
            <a:solidFill>
              <a:schemeClr val="dk2"/>
            </a:solidFill>
            <a:prstDash val="solid"/>
            <a:round/>
            <a:headEnd type="none" w="med" len="med"/>
            <a:tailEnd type="none" w="med" len="med"/>
          </a:ln>
        </p:spPr>
      </p:cxnSp>
      <p:sp>
        <p:nvSpPr>
          <p:cNvPr id="1416" name="Google Shape;1416;p54"/>
          <p:cNvSpPr/>
          <p:nvPr/>
        </p:nvSpPr>
        <p:spPr>
          <a:xfrm>
            <a:off x="1623775" y="2293358"/>
            <a:ext cx="1413900" cy="4272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b="1" dirty="0">
                <a:solidFill>
                  <a:schemeClr val="accent1"/>
                </a:solidFill>
                <a:latin typeface="Alata"/>
                <a:ea typeface="Alata"/>
                <a:cs typeface="Alata"/>
                <a:sym typeface="Alata"/>
              </a:rPr>
              <a:t>Vehicle Control Unit (VCU)</a:t>
            </a:r>
            <a:endParaRPr sz="1200" b="1" dirty="0">
              <a:solidFill>
                <a:schemeClr val="accent1"/>
              </a:solidFill>
              <a:latin typeface="Alata"/>
              <a:ea typeface="Alata"/>
              <a:cs typeface="Alata"/>
              <a:sym typeface="Alata"/>
            </a:endParaRPr>
          </a:p>
        </p:txBody>
      </p:sp>
      <p:cxnSp>
        <p:nvCxnSpPr>
          <p:cNvPr id="1418" name="Google Shape;1418;p54"/>
          <p:cNvCxnSpPr>
            <a:cxnSpLocks/>
            <a:stCxn id="1419" idx="3"/>
            <a:endCxn id="1420" idx="1"/>
          </p:cNvCxnSpPr>
          <p:nvPr/>
        </p:nvCxnSpPr>
        <p:spPr>
          <a:xfrm flipV="1">
            <a:off x="3037675" y="3330219"/>
            <a:ext cx="1799014" cy="86696"/>
          </a:xfrm>
          <a:prstGeom prst="straightConnector1">
            <a:avLst/>
          </a:prstGeom>
          <a:noFill/>
          <a:ln w="9525" cap="flat" cmpd="sng">
            <a:solidFill>
              <a:schemeClr val="dk2"/>
            </a:solidFill>
            <a:prstDash val="solid"/>
            <a:round/>
            <a:headEnd type="none" w="med" len="med"/>
            <a:tailEnd type="none" w="med" len="med"/>
          </a:ln>
        </p:spPr>
      </p:cxnSp>
      <p:sp>
        <p:nvSpPr>
          <p:cNvPr id="1422" name="Google Shape;1422;p54"/>
          <p:cNvSpPr/>
          <p:nvPr/>
        </p:nvSpPr>
        <p:spPr>
          <a:xfrm>
            <a:off x="4001134" y="3138473"/>
            <a:ext cx="523331" cy="523331"/>
          </a:xfrm>
          <a:custGeom>
            <a:avLst/>
            <a:gdLst/>
            <a:ahLst/>
            <a:cxnLst/>
            <a:rect l="l" t="t" r="r" b="b"/>
            <a:pathLst>
              <a:path w="22818" h="22818" extrusionOk="0">
                <a:moveTo>
                  <a:pt x="11397" y="1"/>
                </a:moveTo>
                <a:cubicBezTo>
                  <a:pt x="5121" y="1"/>
                  <a:pt x="0" y="5121"/>
                  <a:pt x="0" y="11397"/>
                </a:cubicBezTo>
                <a:cubicBezTo>
                  <a:pt x="0" y="17697"/>
                  <a:pt x="5121" y="22818"/>
                  <a:pt x="11397" y="22818"/>
                </a:cubicBezTo>
                <a:cubicBezTo>
                  <a:pt x="17697" y="22818"/>
                  <a:pt x="22817" y="17697"/>
                  <a:pt x="22817" y="11397"/>
                </a:cubicBezTo>
                <a:cubicBezTo>
                  <a:pt x="22817" y="5121"/>
                  <a:pt x="17697" y="1"/>
                  <a:pt x="113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tx1"/>
                </a:solidFill>
                <a:latin typeface="Chivo" panose="020B0604020202020204" charset="0"/>
              </a:rPr>
              <a:t>07</a:t>
            </a:r>
            <a:endParaRPr sz="1700" b="1" dirty="0">
              <a:solidFill>
                <a:schemeClr val="tx1"/>
              </a:solidFill>
              <a:latin typeface="Chivo" panose="020B0604020202020204" charset="0"/>
            </a:endParaRPr>
          </a:p>
        </p:txBody>
      </p:sp>
      <p:sp>
        <p:nvSpPr>
          <p:cNvPr id="1420" name="Google Shape;1420;p54"/>
          <p:cNvSpPr txBox="1"/>
          <p:nvPr/>
        </p:nvSpPr>
        <p:spPr>
          <a:xfrm>
            <a:off x="4836689" y="2863431"/>
            <a:ext cx="3650205" cy="9335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In this section, information should be given about the autonomous driving algorithms used in the vehicle, such as the recognition of traffic signs and lane tracking.</a:t>
            </a:r>
          </a:p>
        </p:txBody>
      </p:sp>
      <p:sp>
        <p:nvSpPr>
          <p:cNvPr id="1419" name="Google Shape;1419;p54"/>
          <p:cNvSpPr/>
          <p:nvPr/>
        </p:nvSpPr>
        <p:spPr>
          <a:xfrm>
            <a:off x="1623775" y="3203315"/>
            <a:ext cx="1413900" cy="4272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100" b="1" dirty="0">
                <a:solidFill>
                  <a:schemeClr val="accent1"/>
                </a:solidFill>
                <a:latin typeface="Alata"/>
                <a:ea typeface="Alata"/>
                <a:cs typeface="Alata"/>
                <a:sym typeface="Alata"/>
              </a:rPr>
              <a:t>Autonomous Driving Algorithms</a:t>
            </a:r>
            <a:endParaRPr sz="1100" b="1" dirty="0">
              <a:solidFill>
                <a:schemeClr val="accent1"/>
              </a:solidFill>
              <a:latin typeface="Alata"/>
              <a:ea typeface="Alata"/>
              <a:cs typeface="Alata"/>
              <a:sym typeface="Alata"/>
            </a:endParaRPr>
          </a:p>
        </p:txBody>
      </p:sp>
      <p:cxnSp>
        <p:nvCxnSpPr>
          <p:cNvPr id="1425" name="Google Shape;1425;p54"/>
          <p:cNvCxnSpPr>
            <a:cxnSpLocks/>
            <a:stCxn id="1426" idx="3"/>
            <a:endCxn id="1427" idx="1"/>
          </p:cNvCxnSpPr>
          <p:nvPr/>
        </p:nvCxnSpPr>
        <p:spPr>
          <a:xfrm flipV="1">
            <a:off x="3037675" y="4205983"/>
            <a:ext cx="1799013" cy="121968"/>
          </a:xfrm>
          <a:prstGeom prst="straightConnector1">
            <a:avLst/>
          </a:prstGeom>
          <a:noFill/>
          <a:ln w="9525" cap="flat" cmpd="sng">
            <a:solidFill>
              <a:schemeClr val="dk2"/>
            </a:solidFill>
            <a:prstDash val="solid"/>
            <a:round/>
            <a:headEnd type="none" w="med" len="med"/>
            <a:tailEnd type="none" w="med" len="med"/>
          </a:ln>
        </p:spPr>
      </p:cxnSp>
      <p:sp>
        <p:nvSpPr>
          <p:cNvPr id="1426" name="Google Shape;1426;p54"/>
          <p:cNvSpPr/>
          <p:nvPr/>
        </p:nvSpPr>
        <p:spPr>
          <a:xfrm>
            <a:off x="1623775" y="4114351"/>
            <a:ext cx="1413900" cy="4272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b="1" dirty="0">
                <a:solidFill>
                  <a:schemeClr val="bg1"/>
                </a:solidFill>
                <a:latin typeface="Alata"/>
                <a:ea typeface="Alata"/>
                <a:cs typeface="Alata"/>
                <a:sym typeface="Alata"/>
              </a:rPr>
              <a:t>Security Precautions</a:t>
            </a:r>
            <a:endParaRPr b="1" dirty="0">
              <a:solidFill>
                <a:schemeClr val="bg1"/>
              </a:solidFill>
              <a:latin typeface="Alata"/>
              <a:ea typeface="Alata"/>
              <a:cs typeface="Alata"/>
              <a:sym typeface="Alata"/>
            </a:endParaRPr>
          </a:p>
        </p:txBody>
      </p:sp>
      <p:sp>
        <p:nvSpPr>
          <p:cNvPr id="1427" name="Google Shape;1427;p54"/>
          <p:cNvSpPr txBox="1"/>
          <p:nvPr/>
        </p:nvSpPr>
        <p:spPr>
          <a:xfrm>
            <a:off x="4836688" y="3739195"/>
            <a:ext cx="3650205" cy="9335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During the test phase and during the competition, the precautions to be taken for possible dangerous situations will be determined and information about the vehicle systems planned for this will be conveyed.</a:t>
            </a:r>
          </a:p>
        </p:txBody>
      </p:sp>
      <p:sp>
        <p:nvSpPr>
          <p:cNvPr id="1428" name="Google Shape;1428;p54"/>
          <p:cNvSpPr/>
          <p:nvPr/>
        </p:nvSpPr>
        <p:spPr>
          <a:xfrm>
            <a:off x="4001134" y="4066286"/>
            <a:ext cx="523331" cy="523331"/>
          </a:xfrm>
          <a:custGeom>
            <a:avLst/>
            <a:gdLst/>
            <a:ahLst/>
            <a:cxnLst/>
            <a:rect l="l" t="t" r="r" b="b"/>
            <a:pathLst>
              <a:path w="22818" h="22818" extrusionOk="0">
                <a:moveTo>
                  <a:pt x="11397" y="1"/>
                </a:moveTo>
                <a:cubicBezTo>
                  <a:pt x="5121" y="1"/>
                  <a:pt x="0" y="5121"/>
                  <a:pt x="0" y="11421"/>
                </a:cubicBezTo>
                <a:cubicBezTo>
                  <a:pt x="0" y="17697"/>
                  <a:pt x="5121" y="22817"/>
                  <a:pt x="11397" y="22817"/>
                </a:cubicBezTo>
                <a:cubicBezTo>
                  <a:pt x="17697" y="22817"/>
                  <a:pt x="22817" y="17697"/>
                  <a:pt x="22817" y="11421"/>
                </a:cubicBezTo>
                <a:cubicBezTo>
                  <a:pt x="22817" y="5121"/>
                  <a:pt x="17697" y="1"/>
                  <a:pt x="113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bg1"/>
                </a:solidFill>
                <a:latin typeface="Chivo" panose="020B0604020202020204" charset="0"/>
              </a:rPr>
              <a:t>08</a:t>
            </a:r>
            <a:endParaRPr sz="1700" b="1" dirty="0">
              <a:solidFill>
                <a:schemeClr val="bg1"/>
              </a:solidFill>
              <a:latin typeface="Chivo" panose="020B0604020202020204" charset="0"/>
            </a:endParaRPr>
          </a:p>
        </p:txBody>
      </p:sp>
      <p:cxnSp>
        <p:nvCxnSpPr>
          <p:cNvPr id="1431" name="Google Shape;1431;p54"/>
          <p:cNvCxnSpPr/>
          <p:nvPr/>
        </p:nvCxnSpPr>
        <p:spPr>
          <a:xfrm>
            <a:off x="3527093" y="1555825"/>
            <a:ext cx="0" cy="2829000"/>
          </a:xfrm>
          <a:prstGeom prst="straightConnector1">
            <a:avLst/>
          </a:prstGeom>
          <a:noFill/>
          <a:ln w="9525" cap="flat" cmpd="sng">
            <a:solidFill>
              <a:schemeClr val="dk2"/>
            </a:solidFill>
            <a:prstDash val="solid"/>
            <a:round/>
            <a:headEnd type="none" w="med" len="med"/>
            <a:tailEnd type="none" w="med" len="med"/>
          </a:ln>
        </p:spPr>
      </p:cxnSp>
      <p:grpSp>
        <p:nvGrpSpPr>
          <p:cNvPr id="1432" name="Google Shape;1432;p54"/>
          <p:cNvGrpSpPr/>
          <p:nvPr/>
        </p:nvGrpSpPr>
        <p:grpSpPr>
          <a:xfrm>
            <a:off x="3458564" y="2437472"/>
            <a:ext cx="133138" cy="135317"/>
            <a:chOff x="3379621" y="2437472"/>
            <a:chExt cx="133138" cy="135317"/>
          </a:xfrm>
        </p:grpSpPr>
        <p:sp>
          <p:nvSpPr>
            <p:cNvPr id="1433" name="Google Shape;1433;p54"/>
            <p:cNvSpPr/>
            <p:nvPr/>
          </p:nvSpPr>
          <p:spPr>
            <a:xfrm>
              <a:off x="3379621" y="2437472"/>
              <a:ext cx="133138" cy="135317"/>
            </a:xfrm>
            <a:custGeom>
              <a:avLst/>
              <a:gdLst/>
              <a:ahLst/>
              <a:cxnLst/>
              <a:rect l="l" t="t" r="r" b="b"/>
              <a:pathLst>
                <a:path w="5805" h="5900" extrusionOk="0">
                  <a:moveTo>
                    <a:pt x="2855" y="0"/>
                  </a:moveTo>
                  <a:cubicBezTo>
                    <a:pt x="1274" y="0"/>
                    <a:pt x="0" y="1392"/>
                    <a:pt x="0" y="2950"/>
                  </a:cubicBezTo>
                  <a:cubicBezTo>
                    <a:pt x="0" y="4531"/>
                    <a:pt x="1274" y="5899"/>
                    <a:pt x="2855" y="5899"/>
                  </a:cubicBezTo>
                  <a:cubicBezTo>
                    <a:pt x="4531" y="5899"/>
                    <a:pt x="5805" y="4531"/>
                    <a:pt x="5805" y="2950"/>
                  </a:cubicBezTo>
                  <a:cubicBezTo>
                    <a:pt x="5805" y="1392"/>
                    <a:pt x="4531" y="0"/>
                    <a:pt x="2855"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4"/>
            <p:cNvSpPr/>
            <p:nvPr/>
          </p:nvSpPr>
          <p:spPr>
            <a:xfrm>
              <a:off x="3422372" y="2482929"/>
              <a:ext cx="47636" cy="47108"/>
            </a:xfrm>
            <a:custGeom>
              <a:avLst/>
              <a:gdLst/>
              <a:ahLst/>
              <a:cxnLst/>
              <a:rect l="l" t="t" r="r" b="b"/>
              <a:pathLst>
                <a:path w="2077" h="2054" extrusionOk="0">
                  <a:moveTo>
                    <a:pt x="991" y="0"/>
                  </a:moveTo>
                  <a:cubicBezTo>
                    <a:pt x="496" y="0"/>
                    <a:pt x="0" y="378"/>
                    <a:pt x="0" y="968"/>
                  </a:cubicBezTo>
                  <a:cubicBezTo>
                    <a:pt x="0" y="1558"/>
                    <a:pt x="496" y="2053"/>
                    <a:pt x="991" y="2053"/>
                  </a:cubicBezTo>
                  <a:cubicBezTo>
                    <a:pt x="1581" y="2053"/>
                    <a:pt x="2077" y="1558"/>
                    <a:pt x="2077" y="968"/>
                  </a:cubicBezTo>
                  <a:cubicBezTo>
                    <a:pt x="2077" y="378"/>
                    <a:pt x="1581" y="0"/>
                    <a:pt x="991"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6" name="Google Shape;1436;p54"/>
          <p:cNvSpPr/>
          <p:nvPr/>
        </p:nvSpPr>
        <p:spPr>
          <a:xfrm>
            <a:off x="4001134" y="2229880"/>
            <a:ext cx="523331" cy="522780"/>
          </a:xfrm>
          <a:custGeom>
            <a:avLst/>
            <a:gdLst/>
            <a:ahLst/>
            <a:cxnLst/>
            <a:rect l="l" t="t" r="r" b="b"/>
            <a:pathLst>
              <a:path w="22818" h="22794" extrusionOk="0">
                <a:moveTo>
                  <a:pt x="11397" y="0"/>
                </a:moveTo>
                <a:cubicBezTo>
                  <a:pt x="5121" y="0"/>
                  <a:pt x="0" y="5097"/>
                  <a:pt x="0" y="11397"/>
                </a:cubicBezTo>
                <a:cubicBezTo>
                  <a:pt x="0" y="17697"/>
                  <a:pt x="5121" y="22793"/>
                  <a:pt x="11397" y="22793"/>
                </a:cubicBezTo>
                <a:cubicBezTo>
                  <a:pt x="17697" y="22793"/>
                  <a:pt x="22817" y="17697"/>
                  <a:pt x="22817" y="11397"/>
                </a:cubicBezTo>
                <a:cubicBezTo>
                  <a:pt x="22817" y="5097"/>
                  <a:pt x="17697" y="0"/>
                  <a:pt x="11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tx1"/>
                </a:solidFill>
                <a:latin typeface="Chivo" panose="020B0604020202020204" charset="0"/>
              </a:rPr>
              <a:t>06</a:t>
            </a:r>
            <a:endParaRPr sz="1700" b="1" dirty="0">
              <a:solidFill>
                <a:schemeClr val="tx1"/>
              </a:solidFill>
              <a:latin typeface="Chivo" panose="020B0604020202020204" charset="0"/>
            </a:endParaRPr>
          </a:p>
        </p:txBody>
      </p:sp>
      <p:sp>
        <p:nvSpPr>
          <p:cNvPr id="1417" name="Google Shape;1417;p54"/>
          <p:cNvSpPr txBox="1"/>
          <p:nvPr/>
        </p:nvSpPr>
        <p:spPr>
          <a:xfrm>
            <a:off x="4866470" y="2051838"/>
            <a:ext cx="3650205" cy="9335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Information about the control unit intended to be used in the vehicle should be conveyed. Wireless communication system should be explained. Control software features must be transferred.</a:t>
            </a:r>
          </a:p>
        </p:txBody>
      </p:sp>
      <p:grpSp>
        <p:nvGrpSpPr>
          <p:cNvPr id="1439" name="Google Shape;1439;p54"/>
          <p:cNvGrpSpPr/>
          <p:nvPr/>
        </p:nvGrpSpPr>
        <p:grpSpPr>
          <a:xfrm>
            <a:off x="3458564" y="3349415"/>
            <a:ext cx="133138" cy="133161"/>
            <a:chOff x="3379621" y="3368465"/>
            <a:chExt cx="133138" cy="133161"/>
          </a:xfrm>
        </p:grpSpPr>
        <p:sp>
          <p:nvSpPr>
            <p:cNvPr id="1440" name="Google Shape;1440;p54"/>
            <p:cNvSpPr/>
            <p:nvPr/>
          </p:nvSpPr>
          <p:spPr>
            <a:xfrm>
              <a:off x="3379621" y="3368465"/>
              <a:ext cx="133138" cy="133161"/>
            </a:xfrm>
            <a:custGeom>
              <a:avLst/>
              <a:gdLst/>
              <a:ahLst/>
              <a:cxnLst/>
              <a:rect l="l" t="t" r="r" b="b"/>
              <a:pathLst>
                <a:path w="5805" h="5806" extrusionOk="0">
                  <a:moveTo>
                    <a:pt x="2855" y="1"/>
                  </a:moveTo>
                  <a:cubicBezTo>
                    <a:pt x="1274" y="1"/>
                    <a:pt x="0" y="1275"/>
                    <a:pt x="0" y="2950"/>
                  </a:cubicBezTo>
                  <a:cubicBezTo>
                    <a:pt x="0" y="4531"/>
                    <a:pt x="1274" y="5805"/>
                    <a:pt x="2855" y="5805"/>
                  </a:cubicBezTo>
                  <a:cubicBezTo>
                    <a:pt x="4531" y="5805"/>
                    <a:pt x="5805" y="4531"/>
                    <a:pt x="5805" y="2950"/>
                  </a:cubicBezTo>
                  <a:cubicBezTo>
                    <a:pt x="5805" y="1275"/>
                    <a:pt x="4531" y="1"/>
                    <a:pt x="2855"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4"/>
            <p:cNvSpPr/>
            <p:nvPr/>
          </p:nvSpPr>
          <p:spPr>
            <a:xfrm>
              <a:off x="3422372" y="3411216"/>
              <a:ext cx="47636" cy="47659"/>
            </a:xfrm>
            <a:custGeom>
              <a:avLst/>
              <a:gdLst/>
              <a:ahLst/>
              <a:cxnLst/>
              <a:rect l="l" t="t" r="r" b="b"/>
              <a:pathLst>
                <a:path w="2077" h="2078" extrusionOk="0">
                  <a:moveTo>
                    <a:pt x="991" y="1"/>
                  </a:moveTo>
                  <a:cubicBezTo>
                    <a:pt x="496" y="1"/>
                    <a:pt x="0" y="496"/>
                    <a:pt x="0" y="1086"/>
                  </a:cubicBezTo>
                  <a:cubicBezTo>
                    <a:pt x="0" y="1582"/>
                    <a:pt x="496" y="2077"/>
                    <a:pt x="991" y="2077"/>
                  </a:cubicBezTo>
                  <a:cubicBezTo>
                    <a:pt x="1581" y="2077"/>
                    <a:pt x="2077" y="1582"/>
                    <a:pt x="2077" y="1086"/>
                  </a:cubicBezTo>
                  <a:cubicBezTo>
                    <a:pt x="2077" y="496"/>
                    <a:pt x="1581" y="1"/>
                    <a:pt x="991" y="1"/>
                  </a:cubicBezTo>
                  <a:close/>
                </a:path>
              </a:pathLst>
            </a:cu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54"/>
          <p:cNvGrpSpPr/>
          <p:nvPr/>
        </p:nvGrpSpPr>
        <p:grpSpPr>
          <a:xfrm>
            <a:off x="3458564" y="4265594"/>
            <a:ext cx="133138" cy="133161"/>
            <a:chOff x="3379621" y="4308456"/>
            <a:chExt cx="133138" cy="133161"/>
          </a:xfrm>
        </p:grpSpPr>
        <p:sp>
          <p:nvSpPr>
            <p:cNvPr id="1443" name="Google Shape;1443;p54"/>
            <p:cNvSpPr/>
            <p:nvPr/>
          </p:nvSpPr>
          <p:spPr>
            <a:xfrm>
              <a:off x="3379621" y="4308456"/>
              <a:ext cx="133138" cy="133161"/>
            </a:xfrm>
            <a:custGeom>
              <a:avLst/>
              <a:gdLst/>
              <a:ahLst/>
              <a:cxnLst/>
              <a:rect l="l" t="t" r="r" b="b"/>
              <a:pathLst>
                <a:path w="5805" h="5806" extrusionOk="0">
                  <a:moveTo>
                    <a:pt x="2855" y="1"/>
                  </a:moveTo>
                  <a:cubicBezTo>
                    <a:pt x="1274" y="1"/>
                    <a:pt x="0" y="1299"/>
                    <a:pt x="0" y="2856"/>
                  </a:cubicBezTo>
                  <a:cubicBezTo>
                    <a:pt x="0" y="4531"/>
                    <a:pt x="1274" y="5805"/>
                    <a:pt x="2855" y="5805"/>
                  </a:cubicBezTo>
                  <a:cubicBezTo>
                    <a:pt x="4531" y="5805"/>
                    <a:pt x="5805" y="4531"/>
                    <a:pt x="5805" y="2856"/>
                  </a:cubicBezTo>
                  <a:cubicBezTo>
                    <a:pt x="5805" y="1299"/>
                    <a:pt x="4531" y="1"/>
                    <a:pt x="2855"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4"/>
            <p:cNvSpPr/>
            <p:nvPr/>
          </p:nvSpPr>
          <p:spPr>
            <a:xfrm>
              <a:off x="3422372" y="4351758"/>
              <a:ext cx="47636" cy="47108"/>
            </a:xfrm>
            <a:custGeom>
              <a:avLst/>
              <a:gdLst/>
              <a:ahLst/>
              <a:cxnLst/>
              <a:rect l="l" t="t" r="r" b="b"/>
              <a:pathLst>
                <a:path w="2077" h="2054" extrusionOk="0">
                  <a:moveTo>
                    <a:pt x="991" y="1"/>
                  </a:moveTo>
                  <a:cubicBezTo>
                    <a:pt x="496" y="1"/>
                    <a:pt x="0" y="378"/>
                    <a:pt x="0" y="968"/>
                  </a:cubicBezTo>
                  <a:cubicBezTo>
                    <a:pt x="0" y="1558"/>
                    <a:pt x="496" y="2053"/>
                    <a:pt x="991" y="2053"/>
                  </a:cubicBezTo>
                  <a:cubicBezTo>
                    <a:pt x="1581" y="2053"/>
                    <a:pt x="2077" y="1558"/>
                    <a:pt x="2077" y="968"/>
                  </a:cubicBezTo>
                  <a:cubicBezTo>
                    <a:pt x="2077" y="378"/>
                    <a:pt x="1581" y="1"/>
                    <a:pt x="991"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54"/>
          <p:cNvGrpSpPr/>
          <p:nvPr/>
        </p:nvGrpSpPr>
        <p:grpSpPr>
          <a:xfrm>
            <a:off x="3458564" y="1532974"/>
            <a:ext cx="133138" cy="133161"/>
            <a:chOff x="3597867" y="1532974"/>
            <a:chExt cx="133138" cy="133161"/>
          </a:xfrm>
        </p:grpSpPr>
        <p:sp>
          <p:nvSpPr>
            <p:cNvPr id="1446" name="Google Shape;1446;p54"/>
            <p:cNvSpPr/>
            <p:nvPr/>
          </p:nvSpPr>
          <p:spPr>
            <a:xfrm>
              <a:off x="3597867" y="1532974"/>
              <a:ext cx="133138" cy="133161"/>
            </a:xfrm>
            <a:custGeom>
              <a:avLst/>
              <a:gdLst/>
              <a:ahLst/>
              <a:cxnLst/>
              <a:rect l="l" t="t" r="r" b="b"/>
              <a:pathLst>
                <a:path w="5805" h="5806" extrusionOk="0">
                  <a:moveTo>
                    <a:pt x="2855" y="1"/>
                  </a:moveTo>
                  <a:cubicBezTo>
                    <a:pt x="1274" y="1"/>
                    <a:pt x="0" y="1275"/>
                    <a:pt x="0" y="2856"/>
                  </a:cubicBezTo>
                  <a:cubicBezTo>
                    <a:pt x="0" y="4531"/>
                    <a:pt x="1274" y="5805"/>
                    <a:pt x="2855" y="5805"/>
                  </a:cubicBezTo>
                  <a:cubicBezTo>
                    <a:pt x="4531" y="5805"/>
                    <a:pt x="5805" y="4531"/>
                    <a:pt x="5805" y="2856"/>
                  </a:cubicBezTo>
                  <a:cubicBezTo>
                    <a:pt x="5805" y="1275"/>
                    <a:pt x="4531" y="1"/>
                    <a:pt x="2855"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4"/>
            <p:cNvSpPr/>
            <p:nvPr/>
          </p:nvSpPr>
          <p:spPr>
            <a:xfrm>
              <a:off x="3640617" y="1575725"/>
              <a:ext cx="47636" cy="47636"/>
            </a:xfrm>
            <a:custGeom>
              <a:avLst/>
              <a:gdLst/>
              <a:ahLst/>
              <a:cxnLst/>
              <a:rect l="l" t="t" r="r" b="b"/>
              <a:pathLst>
                <a:path w="2077" h="2077" extrusionOk="0">
                  <a:moveTo>
                    <a:pt x="991" y="1"/>
                  </a:moveTo>
                  <a:cubicBezTo>
                    <a:pt x="496" y="1"/>
                    <a:pt x="0" y="496"/>
                    <a:pt x="0" y="992"/>
                  </a:cubicBezTo>
                  <a:cubicBezTo>
                    <a:pt x="0" y="1581"/>
                    <a:pt x="496" y="2077"/>
                    <a:pt x="991" y="2077"/>
                  </a:cubicBezTo>
                  <a:cubicBezTo>
                    <a:pt x="1581" y="2077"/>
                    <a:pt x="2077" y="1581"/>
                    <a:pt x="2077" y="992"/>
                  </a:cubicBezTo>
                  <a:cubicBezTo>
                    <a:pt x="2077" y="496"/>
                    <a:pt x="1581" y="1"/>
                    <a:pt x="991"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717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5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Preliminary Design Report</a:t>
            </a:r>
            <a:endParaRPr dirty="0"/>
          </a:p>
        </p:txBody>
      </p:sp>
      <p:cxnSp>
        <p:nvCxnSpPr>
          <p:cNvPr id="1408" name="Google Shape;1408;p54"/>
          <p:cNvCxnSpPr>
            <a:cxnSpLocks/>
            <a:stCxn id="1409" idx="3"/>
            <a:endCxn id="1410" idx="1"/>
          </p:cNvCxnSpPr>
          <p:nvPr/>
        </p:nvCxnSpPr>
        <p:spPr>
          <a:xfrm>
            <a:off x="3037675" y="1599105"/>
            <a:ext cx="1828797" cy="75913"/>
          </a:xfrm>
          <a:prstGeom prst="straightConnector1">
            <a:avLst/>
          </a:prstGeom>
          <a:noFill/>
          <a:ln w="9525" cap="flat" cmpd="sng">
            <a:solidFill>
              <a:schemeClr val="dk2"/>
            </a:solidFill>
            <a:prstDash val="solid"/>
            <a:round/>
            <a:headEnd type="none" w="med" len="med"/>
            <a:tailEnd type="none" w="med" len="med"/>
          </a:ln>
        </p:spPr>
      </p:cxnSp>
      <p:sp>
        <p:nvSpPr>
          <p:cNvPr id="1412" name="Google Shape;1412;p54"/>
          <p:cNvSpPr/>
          <p:nvPr/>
        </p:nvSpPr>
        <p:spPr>
          <a:xfrm>
            <a:off x="4001134" y="1318558"/>
            <a:ext cx="523331" cy="523331"/>
          </a:xfrm>
          <a:custGeom>
            <a:avLst/>
            <a:gdLst/>
            <a:ahLst/>
            <a:cxnLst/>
            <a:rect l="l" t="t" r="r" b="b"/>
            <a:pathLst>
              <a:path w="22818" h="22818" extrusionOk="0">
                <a:moveTo>
                  <a:pt x="11397" y="1"/>
                </a:moveTo>
                <a:cubicBezTo>
                  <a:pt x="5121" y="1"/>
                  <a:pt x="0" y="5121"/>
                  <a:pt x="0" y="11421"/>
                </a:cubicBezTo>
                <a:cubicBezTo>
                  <a:pt x="0" y="17697"/>
                  <a:pt x="5121" y="22818"/>
                  <a:pt x="11397" y="22818"/>
                </a:cubicBezTo>
                <a:cubicBezTo>
                  <a:pt x="17697" y="22818"/>
                  <a:pt x="22817" y="17697"/>
                  <a:pt x="22817" y="11421"/>
                </a:cubicBezTo>
                <a:cubicBezTo>
                  <a:pt x="22817" y="5121"/>
                  <a:pt x="17697" y="1"/>
                  <a:pt x="113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tx1"/>
                </a:solidFill>
                <a:latin typeface="Chivo" panose="020B0604020202020204" charset="0"/>
              </a:rPr>
              <a:t>09</a:t>
            </a:r>
            <a:endParaRPr sz="1700" b="1" dirty="0">
              <a:solidFill>
                <a:schemeClr val="tx1"/>
              </a:solidFill>
              <a:latin typeface="Chivo" panose="020B0604020202020204" charset="0"/>
            </a:endParaRPr>
          </a:p>
        </p:txBody>
      </p:sp>
      <p:sp>
        <p:nvSpPr>
          <p:cNvPr id="1410" name="Google Shape;1410;p54"/>
          <p:cNvSpPr txBox="1"/>
          <p:nvPr/>
        </p:nvSpPr>
        <p:spPr>
          <a:xfrm>
            <a:off x="4866472" y="1030061"/>
            <a:ext cx="3767166" cy="12899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The video of the realized simulation will be uploaded to YouTube before the date specified in the specification and its name/link will be included in this section of the report. Team information should be included in the video to be uploaded. No changes will be made on the video after the date specified in the specification. This video is considered as proof of concept of the simulation.</a:t>
            </a:r>
          </a:p>
        </p:txBody>
      </p:sp>
      <p:sp>
        <p:nvSpPr>
          <p:cNvPr id="1409" name="Google Shape;1409;p54"/>
          <p:cNvSpPr/>
          <p:nvPr/>
        </p:nvSpPr>
        <p:spPr>
          <a:xfrm>
            <a:off x="1623775" y="1385505"/>
            <a:ext cx="1413900" cy="4272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accent1"/>
                </a:solidFill>
                <a:latin typeface="Alata"/>
                <a:ea typeface="Alata"/>
                <a:cs typeface="Alata"/>
                <a:sym typeface="Alata"/>
              </a:rPr>
              <a:t>Simulation</a:t>
            </a:r>
            <a:endParaRPr sz="1800" b="1" dirty="0">
              <a:solidFill>
                <a:schemeClr val="accent1"/>
              </a:solidFill>
              <a:latin typeface="Alata"/>
              <a:ea typeface="Alata"/>
              <a:cs typeface="Alata"/>
              <a:sym typeface="Alata"/>
            </a:endParaRPr>
          </a:p>
        </p:txBody>
      </p:sp>
      <p:cxnSp>
        <p:nvCxnSpPr>
          <p:cNvPr id="1415" name="Google Shape;1415;p54"/>
          <p:cNvCxnSpPr>
            <a:cxnSpLocks/>
            <a:stCxn id="1416" idx="3"/>
            <a:endCxn id="1417" idx="1"/>
          </p:cNvCxnSpPr>
          <p:nvPr/>
        </p:nvCxnSpPr>
        <p:spPr>
          <a:xfrm>
            <a:off x="3037675" y="2506958"/>
            <a:ext cx="1828797" cy="108817"/>
          </a:xfrm>
          <a:prstGeom prst="straightConnector1">
            <a:avLst/>
          </a:prstGeom>
          <a:noFill/>
          <a:ln w="9525" cap="flat" cmpd="sng">
            <a:solidFill>
              <a:schemeClr val="dk2"/>
            </a:solidFill>
            <a:prstDash val="solid"/>
            <a:round/>
            <a:headEnd type="none" w="med" len="med"/>
            <a:tailEnd type="none" w="med" len="med"/>
          </a:ln>
        </p:spPr>
      </p:cxnSp>
      <p:sp>
        <p:nvSpPr>
          <p:cNvPr id="1416" name="Google Shape;1416;p54"/>
          <p:cNvSpPr/>
          <p:nvPr/>
        </p:nvSpPr>
        <p:spPr>
          <a:xfrm>
            <a:off x="1623775" y="2293358"/>
            <a:ext cx="1413900" cy="4272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600" b="1" dirty="0">
                <a:solidFill>
                  <a:schemeClr val="accent1"/>
                </a:solidFill>
                <a:latin typeface="Alata"/>
                <a:ea typeface="Alata"/>
                <a:cs typeface="Alata"/>
                <a:sym typeface="Alata"/>
              </a:rPr>
              <a:t>References</a:t>
            </a:r>
            <a:endParaRPr sz="1600" b="1" dirty="0">
              <a:solidFill>
                <a:schemeClr val="accent1"/>
              </a:solidFill>
              <a:latin typeface="Alata"/>
              <a:ea typeface="Alata"/>
              <a:cs typeface="Alata"/>
              <a:sym typeface="Alata"/>
            </a:endParaRPr>
          </a:p>
        </p:txBody>
      </p:sp>
      <p:cxnSp>
        <p:nvCxnSpPr>
          <p:cNvPr id="1431" name="Google Shape;1431;p54"/>
          <p:cNvCxnSpPr>
            <a:cxnSpLocks/>
          </p:cNvCxnSpPr>
          <p:nvPr/>
        </p:nvCxnSpPr>
        <p:spPr>
          <a:xfrm flipH="1">
            <a:off x="3525132" y="1555825"/>
            <a:ext cx="1961" cy="1015925"/>
          </a:xfrm>
          <a:prstGeom prst="straightConnector1">
            <a:avLst/>
          </a:prstGeom>
          <a:noFill/>
          <a:ln w="9525" cap="flat" cmpd="sng">
            <a:solidFill>
              <a:schemeClr val="dk2"/>
            </a:solidFill>
            <a:prstDash val="solid"/>
            <a:round/>
            <a:headEnd type="none" w="med" len="med"/>
            <a:tailEnd type="none" w="med" len="med"/>
          </a:ln>
        </p:spPr>
      </p:cxnSp>
      <p:grpSp>
        <p:nvGrpSpPr>
          <p:cNvPr id="1432" name="Google Shape;1432;p54"/>
          <p:cNvGrpSpPr/>
          <p:nvPr/>
        </p:nvGrpSpPr>
        <p:grpSpPr>
          <a:xfrm>
            <a:off x="3458564" y="2437472"/>
            <a:ext cx="133138" cy="135317"/>
            <a:chOff x="3379621" y="2437472"/>
            <a:chExt cx="133138" cy="135317"/>
          </a:xfrm>
        </p:grpSpPr>
        <p:sp>
          <p:nvSpPr>
            <p:cNvPr id="1433" name="Google Shape;1433;p54"/>
            <p:cNvSpPr/>
            <p:nvPr/>
          </p:nvSpPr>
          <p:spPr>
            <a:xfrm>
              <a:off x="3379621" y="2437472"/>
              <a:ext cx="133138" cy="135317"/>
            </a:xfrm>
            <a:custGeom>
              <a:avLst/>
              <a:gdLst/>
              <a:ahLst/>
              <a:cxnLst/>
              <a:rect l="l" t="t" r="r" b="b"/>
              <a:pathLst>
                <a:path w="5805" h="5900" extrusionOk="0">
                  <a:moveTo>
                    <a:pt x="2855" y="0"/>
                  </a:moveTo>
                  <a:cubicBezTo>
                    <a:pt x="1274" y="0"/>
                    <a:pt x="0" y="1392"/>
                    <a:pt x="0" y="2950"/>
                  </a:cubicBezTo>
                  <a:cubicBezTo>
                    <a:pt x="0" y="4531"/>
                    <a:pt x="1274" y="5899"/>
                    <a:pt x="2855" y="5899"/>
                  </a:cubicBezTo>
                  <a:cubicBezTo>
                    <a:pt x="4531" y="5899"/>
                    <a:pt x="5805" y="4531"/>
                    <a:pt x="5805" y="2950"/>
                  </a:cubicBezTo>
                  <a:cubicBezTo>
                    <a:pt x="5805" y="1392"/>
                    <a:pt x="4531" y="0"/>
                    <a:pt x="2855"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4"/>
            <p:cNvSpPr/>
            <p:nvPr/>
          </p:nvSpPr>
          <p:spPr>
            <a:xfrm>
              <a:off x="3422372" y="2482929"/>
              <a:ext cx="47636" cy="47108"/>
            </a:xfrm>
            <a:custGeom>
              <a:avLst/>
              <a:gdLst/>
              <a:ahLst/>
              <a:cxnLst/>
              <a:rect l="l" t="t" r="r" b="b"/>
              <a:pathLst>
                <a:path w="2077" h="2054" extrusionOk="0">
                  <a:moveTo>
                    <a:pt x="991" y="0"/>
                  </a:moveTo>
                  <a:cubicBezTo>
                    <a:pt x="496" y="0"/>
                    <a:pt x="0" y="378"/>
                    <a:pt x="0" y="968"/>
                  </a:cubicBezTo>
                  <a:cubicBezTo>
                    <a:pt x="0" y="1558"/>
                    <a:pt x="496" y="2053"/>
                    <a:pt x="991" y="2053"/>
                  </a:cubicBezTo>
                  <a:cubicBezTo>
                    <a:pt x="1581" y="2053"/>
                    <a:pt x="2077" y="1558"/>
                    <a:pt x="2077" y="968"/>
                  </a:cubicBezTo>
                  <a:cubicBezTo>
                    <a:pt x="2077" y="378"/>
                    <a:pt x="1581" y="0"/>
                    <a:pt x="991"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6" name="Google Shape;1436;p54"/>
          <p:cNvSpPr/>
          <p:nvPr/>
        </p:nvSpPr>
        <p:spPr>
          <a:xfrm>
            <a:off x="4001134" y="2229880"/>
            <a:ext cx="523331" cy="522780"/>
          </a:xfrm>
          <a:custGeom>
            <a:avLst/>
            <a:gdLst/>
            <a:ahLst/>
            <a:cxnLst/>
            <a:rect l="l" t="t" r="r" b="b"/>
            <a:pathLst>
              <a:path w="22818" h="22794" extrusionOk="0">
                <a:moveTo>
                  <a:pt x="11397" y="0"/>
                </a:moveTo>
                <a:cubicBezTo>
                  <a:pt x="5121" y="0"/>
                  <a:pt x="0" y="5097"/>
                  <a:pt x="0" y="11397"/>
                </a:cubicBezTo>
                <a:cubicBezTo>
                  <a:pt x="0" y="17697"/>
                  <a:pt x="5121" y="22793"/>
                  <a:pt x="11397" y="22793"/>
                </a:cubicBezTo>
                <a:cubicBezTo>
                  <a:pt x="17697" y="22793"/>
                  <a:pt x="22817" y="17697"/>
                  <a:pt x="22817" y="11397"/>
                </a:cubicBezTo>
                <a:cubicBezTo>
                  <a:pt x="22817" y="5097"/>
                  <a:pt x="17697" y="0"/>
                  <a:pt x="11397" y="0"/>
                </a:cubicBezTo>
                <a:close/>
              </a:path>
            </a:pathLst>
          </a:cu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tx1"/>
                </a:solidFill>
                <a:latin typeface="Chivo" panose="020B0604020202020204" charset="0"/>
              </a:rPr>
              <a:t>10</a:t>
            </a:r>
            <a:endParaRPr sz="1700" b="1" dirty="0">
              <a:solidFill>
                <a:schemeClr val="tx1"/>
              </a:solidFill>
              <a:latin typeface="Chivo" panose="020B0604020202020204" charset="0"/>
            </a:endParaRPr>
          </a:p>
        </p:txBody>
      </p:sp>
      <p:sp>
        <p:nvSpPr>
          <p:cNvPr id="1417" name="Google Shape;1417;p54"/>
          <p:cNvSpPr txBox="1"/>
          <p:nvPr/>
        </p:nvSpPr>
        <p:spPr>
          <a:xfrm>
            <a:off x="4866472" y="2211903"/>
            <a:ext cx="3767166" cy="8077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Chivo"/>
                <a:ea typeface="Chivo"/>
                <a:cs typeface="Chivo"/>
                <a:sym typeface="Chivo"/>
              </a:rPr>
              <a:t>You should specify the resources, websites, trainings, books, articles, etc. you have used in this section.</a:t>
            </a:r>
          </a:p>
        </p:txBody>
      </p:sp>
      <p:grpSp>
        <p:nvGrpSpPr>
          <p:cNvPr id="1445" name="Google Shape;1445;p54"/>
          <p:cNvGrpSpPr/>
          <p:nvPr/>
        </p:nvGrpSpPr>
        <p:grpSpPr>
          <a:xfrm>
            <a:off x="3458564" y="1532974"/>
            <a:ext cx="133138" cy="133161"/>
            <a:chOff x="3597867" y="1532974"/>
            <a:chExt cx="133138" cy="133161"/>
          </a:xfrm>
        </p:grpSpPr>
        <p:sp>
          <p:nvSpPr>
            <p:cNvPr id="1446" name="Google Shape;1446;p54"/>
            <p:cNvSpPr/>
            <p:nvPr/>
          </p:nvSpPr>
          <p:spPr>
            <a:xfrm>
              <a:off x="3597867" y="1532974"/>
              <a:ext cx="133138" cy="133161"/>
            </a:xfrm>
            <a:custGeom>
              <a:avLst/>
              <a:gdLst/>
              <a:ahLst/>
              <a:cxnLst/>
              <a:rect l="l" t="t" r="r" b="b"/>
              <a:pathLst>
                <a:path w="5805" h="5806" extrusionOk="0">
                  <a:moveTo>
                    <a:pt x="2855" y="1"/>
                  </a:moveTo>
                  <a:cubicBezTo>
                    <a:pt x="1274" y="1"/>
                    <a:pt x="0" y="1275"/>
                    <a:pt x="0" y="2856"/>
                  </a:cubicBezTo>
                  <a:cubicBezTo>
                    <a:pt x="0" y="4531"/>
                    <a:pt x="1274" y="5805"/>
                    <a:pt x="2855" y="5805"/>
                  </a:cubicBezTo>
                  <a:cubicBezTo>
                    <a:pt x="4531" y="5805"/>
                    <a:pt x="5805" y="4531"/>
                    <a:pt x="5805" y="2856"/>
                  </a:cubicBezTo>
                  <a:cubicBezTo>
                    <a:pt x="5805" y="1275"/>
                    <a:pt x="4531" y="1"/>
                    <a:pt x="2855"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4"/>
            <p:cNvSpPr/>
            <p:nvPr/>
          </p:nvSpPr>
          <p:spPr>
            <a:xfrm>
              <a:off x="3640617" y="1575725"/>
              <a:ext cx="47636" cy="47636"/>
            </a:xfrm>
            <a:custGeom>
              <a:avLst/>
              <a:gdLst/>
              <a:ahLst/>
              <a:cxnLst/>
              <a:rect l="l" t="t" r="r" b="b"/>
              <a:pathLst>
                <a:path w="2077" h="2077" extrusionOk="0">
                  <a:moveTo>
                    <a:pt x="991" y="1"/>
                  </a:moveTo>
                  <a:cubicBezTo>
                    <a:pt x="496" y="1"/>
                    <a:pt x="0" y="496"/>
                    <a:pt x="0" y="992"/>
                  </a:cubicBezTo>
                  <a:cubicBezTo>
                    <a:pt x="0" y="1581"/>
                    <a:pt x="496" y="2077"/>
                    <a:pt x="991" y="2077"/>
                  </a:cubicBezTo>
                  <a:cubicBezTo>
                    <a:pt x="1581" y="2077"/>
                    <a:pt x="2077" y="1581"/>
                    <a:pt x="2077" y="992"/>
                  </a:cubicBezTo>
                  <a:cubicBezTo>
                    <a:pt x="2077" y="496"/>
                    <a:pt x="1581" y="1"/>
                    <a:pt x="991"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806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grpSp>
        <p:nvGrpSpPr>
          <p:cNvPr id="1208" name="Google Shape;1208;p49"/>
          <p:cNvGrpSpPr/>
          <p:nvPr/>
        </p:nvGrpSpPr>
        <p:grpSpPr>
          <a:xfrm>
            <a:off x="2031404" y="1161285"/>
            <a:ext cx="6072142" cy="2237174"/>
            <a:chOff x="2025675" y="939375"/>
            <a:chExt cx="6403800" cy="2883600"/>
          </a:xfrm>
        </p:grpSpPr>
        <p:cxnSp>
          <p:nvCxnSpPr>
            <p:cNvPr id="1209" name="Google Shape;1209;p49"/>
            <p:cNvCxnSpPr/>
            <p:nvPr/>
          </p:nvCxnSpPr>
          <p:spPr>
            <a:xfrm>
              <a:off x="2739225" y="939375"/>
              <a:ext cx="0" cy="2883600"/>
            </a:xfrm>
            <a:prstGeom prst="straightConnector1">
              <a:avLst/>
            </a:prstGeom>
            <a:noFill/>
            <a:ln w="9525" cap="flat" cmpd="sng">
              <a:solidFill>
                <a:schemeClr val="accent5"/>
              </a:solidFill>
              <a:prstDash val="solid"/>
              <a:round/>
              <a:headEnd type="none" w="med" len="med"/>
              <a:tailEnd type="none" w="med" len="med"/>
            </a:ln>
          </p:spPr>
        </p:cxnSp>
        <p:cxnSp>
          <p:nvCxnSpPr>
            <p:cNvPr id="1210" name="Google Shape;1210;p49"/>
            <p:cNvCxnSpPr/>
            <p:nvPr/>
          </p:nvCxnSpPr>
          <p:spPr>
            <a:xfrm>
              <a:off x="4340650" y="939375"/>
              <a:ext cx="0" cy="2883600"/>
            </a:xfrm>
            <a:prstGeom prst="straightConnector1">
              <a:avLst/>
            </a:prstGeom>
            <a:noFill/>
            <a:ln w="9525" cap="flat" cmpd="sng">
              <a:solidFill>
                <a:schemeClr val="accent5"/>
              </a:solidFill>
              <a:prstDash val="solid"/>
              <a:round/>
              <a:headEnd type="none" w="med" len="med"/>
              <a:tailEnd type="none" w="med" len="med"/>
            </a:ln>
          </p:spPr>
        </p:cxnSp>
        <p:cxnSp>
          <p:nvCxnSpPr>
            <p:cNvPr id="1211" name="Google Shape;1211;p49"/>
            <p:cNvCxnSpPr/>
            <p:nvPr/>
          </p:nvCxnSpPr>
          <p:spPr>
            <a:xfrm>
              <a:off x="5942100" y="939375"/>
              <a:ext cx="0" cy="2883600"/>
            </a:xfrm>
            <a:prstGeom prst="straightConnector1">
              <a:avLst/>
            </a:prstGeom>
            <a:noFill/>
            <a:ln w="9525" cap="flat" cmpd="sng">
              <a:solidFill>
                <a:schemeClr val="accent5"/>
              </a:solidFill>
              <a:prstDash val="solid"/>
              <a:round/>
              <a:headEnd type="none" w="med" len="med"/>
              <a:tailEnd type="none" w="med" len="med"/>
            </a:ln>
          </p:spPr>
        </p:cxnSp>
        <p:cxnSp>
          <p:nvCxnSpPr>
            <p:cNvPr id="1212" name="Google Shape;1212;p49"/>
            <p:cNvCxnSpPr/>
            <p:nvPr/>
          </p:nvCxnSpPr>
          <p:spPr>
            <a:xfrm>
              <a:off x="7543525" y="939375"/>
              <a:ext cx="0" cy="2883600"/>
            </a:xfrm>
            <a:prstGeom prst="straightConnector1">
              <a:avLst/>
            </a:prstGeom>
            <a:noFill/>
            <a:ln w="9525" cap="flat" cmpd="sng">
              <a:solidFill>
                <a:schemeClr val="accent5"/>
              </a:solidFill>
              <a:prstDash val="solid"/>
              <a:round/>
              <a:headEnd type="none" w="med" len="med"/>
              <a:tailEnd type="none" w="med" len="med"/>
            </a:ln>
          </p:spPr>
        </p:cxnSp>
        <p:cxnSp>
          <p:nvCxnSpPr>
            <p:cNvPr id="1213" name="Google Shape;1213;p49"/>
            <p:cNvCxnSpPr/>
            <p:nvPr/>
          </p:nvCxnSpPr>
          <p:spPr>
            <a:xfrm>
              <a:off x="2025675" y="1218925"/>
              <a:ext cx="6403800" cy="0"/>
            </a:xfrm>
            <a:prstGeom prst="straightConnector1">
              <a:avLst/>
            </a:prstGeom>
            <a:noFill/>
            <a:ln w="19050" cap="flat" cmpd="sng">
              <a:solidFill>
                <a:schemeClr val="accent5"/>
              </a:solidFill>
              <a:prstDash val="solid"/>
              <a:round/>
              <a:headEnd type="none" w="med" len="med"/>
              <a:tailEnd type="none" w="med" len="med"/>
            </a:ln>
          </p:spPr>
        </p:cxnSp>
        <p:cxnSp>
          <p:nvCxnSpPr>
            <p:cNvPr id="1214" name="Google Shape;1214;p49"/>
            <p:cNvCxnSpPr/>
            <p:nvPr/>
          </p:nvCxnSpPr>
          <p:spPr>
            <a:xfrm>
              <a:off x="2025675" y="1703391"/>
              <a:ext cx="6403800" cy="0"/>
            </a:xfrm>
            <a:prstGeom prst="straightConnector1">
              <a:avLst/>
            </a:prstGeom>
            <a:noFill/>
            <a:ln w="19050" cap="flat" cmpd="sng">
              <a:solidFill>
                <a:schemeClr val="accent5"/>
              </a:solidFill>
              <a:prstDash val="solid"/>
              <a:round/>
              <a:headEnd type="none" w="med" len="med"/>
              <a:tailEnd type="none" w="med" len="med"/>
            </a:ln>
          </p:spPr>
        </p:cxnSp>
        <p:cxnSp>
          <p:nvCxnSpPr>
            <p:cNvPr id="1215" name="Google Shape;1215;p49"/>
            <p:cNvCxnSpPr/>
            <p:nvPr/>
          </p:nvCxnSpPr>
          <p:spPr>
            <a:xfrm>
              <a:off x="2025675" y="2663238"/>
              <a:ext cx="6403800" cy="0"/>
            </a:xfrm>
            <a:prstGeom prst="straightConnector1">
              <a:avLst/>
            </a:prstGeom>
            <a:noFill/>
            <a:ln w="19050" cap="flat" cmpd="sng">
              <a:solidFill>
                <a:schemeClr val="accent5"/>
              </a:solidFill>
              <a:prstDash val="solid"/>
              <a:round/>
              <a:headEnd type="none" w="med" len="med"/>
              <a:tailEnd type="none" w="med" len="med"/>
            </a:ln>
          </p:spPr>
        </p:cxnSp>
        <p:cxnSp>
          <p:nvCxnSpPr>
            <p:cNvPr id="1216" name="Google Shape;1216;p49"/>
            <p:cNvCxnSpPr/>
            <p:nvPr/>
          </p:nvCxnSpPr>
          <p:spPr>
            <a:xfrm>
              <a:off x="2025675" y="3251250"/>
              <a:ext cx="6403800" cy="0"/>
            </a:xfrm>
            <a:prstGeom prst="straightConnector1">
              <a:avLst/>
            </a:prstGeom>
            <a:noFill/>
            <a:ln w="19050" cap="flat" cmpd="sng">
              <a:solidFill>
                <a:schemeClr val="accent5"/>
              </a:solidFill>
              <a:prstDash val="solid"/>
              <a:round/>
              <a:headEnd type="none" w="med" len="med"/>
              <a:tailEnd type="none" w="med" len="med"/>
            </a:ln>
          </p:spPr>
        </p:cxnSp>
      </p:grpSp>
      <p:sp>
        <p:nvSpPr>
          <p:cNvPr id="1217" name="Google Shape;1217;p49"/>
          <p:cNvSpPr/>
          <p:nvPr/>
        </p:nvSpPr>
        <p:spPr>
          <a:xfrm>
            <a:off x="2178225" y="996884"/>
            <a:ext cx="1122000" cy="3288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2"/>
                </a:solidFill>
                <a:latin typeface="Alata"/>
                <a:ea typeface="Alata"/>
                <a:cs typeface="Alata"/>
                <a:sym typeface="Alata"/>
              </a:rPr>
              <a:t>Stage I</a:t>
            </a:r>
            <a:endParaRPr sz="1800" b="1" dirty="0">
              <a:solidFill>
                <a:schemeClr val="accent2"/>
              </a:solidFill>
              <a:latin typeface="Alata"/>
              <a:ea typeface="Alata"/>
              <a:cs typeface="Alata"/>
              <a:sym typeface="Alata"/>
            </a:endParaRPr>
          </a:p>
        </p:txBody>
      </p:sp>
      <p:sp>
        <p:nvSpPr>
          <p:cNvPr id="1218" name="Google Shape;1218;p49"/>
          <p:cNvSpPr/>
          <p:nvPr/>
        </p:nvSpPr>
        <p:spPr>
          <a:xfrm>
            <a:off x="3779661" y="996884"/>
            <a:ext cx="1122000" cy="3288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2"/>
                </a:solidFill>
                <a:latin typeface="Alata"/>
                <a:ea typeface="Alata"/>
                <a:cs typeface="Alata"/>
                <a:sym typeface="Alata"/>
              </a:rPr>
              <a:t>Stage II</a:t>
            </a:r>
            <a:endParaRPr sz="1800" b="1" dirty="0">
              <a:solidFill>
                <a:schemeClr val="accent2"/>
              </a:solidFill>
              <a:latin typeface="Alata"/>
              <a:ea typeface="Alata"/>
              <a:cs typeface="Alata"/>
              <a:sym typeface="Alata"/>
            </a:endParaRPr>
          </a:p>
        </p:txBody>
      </p:sp>
      <p:sp>
        <p:nvSpPr>
          <p:cNvPr id="1219" name="Google Shape;1219;p49"/>
          <p:cNvSpPr/>
          <p:nvPr/>
        </p:nvSpPr>
        <p:spPr>
          <a:xfrm>
            <a:off x="5381098" y="996884"/>
            <a:ext cx="1122000" cy="3288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2"/>
                </a:solidFill>
                <a:latin typeface="Alata"/>
                <a:ea typeface="Alata"/>
                <a:cs typeface="Alata"/>
                <a:sym typeface="Alata"/>
              </a:rPr>
              <a:t>Stage III</a:t>
            </a:r>
            <a:endParaRPr sz="1800" b="1" dirty="0">
              <a:solidFill>
                <a:schemeClr val="accent2"/>
              </a:solidFill>
              <a:latin typeface="Alata"/>
              <a:ea typeface="Alata"/>
              <a:cs typeface="Alata"/>
              <a:sym typeface="Alata"/>
            </a:endParaRPr>
          </a:p>
        </p:txBody>
      </p:sp>
      <p:sp>
        <p:nvSpPr>
          <p:cNvPr id="1220" name="Google Shape;1220;p49"/>
          <p:cNvSpPr/>
          <p:nvPr/>
        </p:nvSpPr>
        <p:spPr>
          <a:xfrm>
            <a:off x="6982534" y="996884"/>
            <a:ext cx="1122000" cy="3288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2"/>
                </a:solidFill>
                <a:latin typeface="Alata"/>
                <a:ea typeface="Alata"/>
                <a:cs typeface="Alata"/>
                <a:sym typeface="Alata"/>
              </a:rPr>
              <a:t>Stage IV</a:t>
            </a:r>
            <a:endParaRPr sz="1800" b="1" dirty="0">
              <a:solidFill>
                <a:schemeClr val="accent2"/>
              </a:solidFill>
              <a:latin typeface="Alata"/>
              <a:ea typeface="Alata"/>
              <a:cs typeface="Alata"/>
              <a:sym typeface="Alata"/>
            </a:endParaRPr>
          </a:p>
        </p:txBody>
      </p:sp>
      <p:sp>
        <p:nvSpPr>
          <p:cNvPr id="1221" name="Google Shape;1221;p49"/>
          <p:cNvSpPr/>
          <p:nvPr/>
        </p:nvSpPr>
        <p:spPr>
          <a:xfrm>
            <a:off x="670745" y="1237310"/>
            <a:ext cx="1301641" cy="262210"/>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dirty="0">
                <a:solidFill>
                  <a:schemeClr val="dk1"/>
                </a:solidFill>
                <a:latin typeface="Alata"/>
                <a:ea typeface="Alata"/>
                <a:cs typeface="Alata"/>
                <a:sym typeface="Alata"/>
              </a:rPr>
              <a:t>VCU</a:t>
            </a:r>
            <a:endParaRPr sz="1700" b="1" dirty="0">
              <a:solidFill>
                <a:schemeClr val="dk1"/>
              </a:solidFill>
              <a:latin typeface="Alata"/>
              <a:ea typeface="Alata"/>
              <a:cs typeface="Alata"/>
              <a:sym typeface="Alata"/>
            </a:endParaRPr>
          </a:p>
        </p:txBody>
      </p:sp>
      <p:sp>
        <p:nvSpPr>
          <p:cNvPr id="1222" name="Google Shape;1222;p49"/>
          <p:cNvSpPr/>
          <p:nvPr/>
        </p:nvSpPr>
        <p:spPr>
          <a:xfrm>
            <a:off x="657295" y="1592502"/>
            <a:ext cx="1327268" cy="262211"/>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dirty="0">
                <a:solidFill>
                  <a:schemeClr val="dk1"/>
                </a:solidFill>
                <a:latin typeface="Alata"/>
                <a:ea typeface="Alata"/>
                <a:cs typeface="Alata"/>
                <a:sym typeface="Alata"/>
              </a:rPr>
              <a:t>Sensors</a:t>
            </a:r>
            <a:endParaRPr sz="1700" b="1" dirty="0">
              <a:solidFill>
                <a:schemeClr val="dk1"/>
              </a:solidFill>
              <a:latin typeface="Alata"/>
              <a:ea typeface="Alata"/>
              <a:cs typeface="Alata"/>
              <a:sym typeface="Alata"/>
            </a:endParaRPr>
          </a:p>
        </p:txBody>
      </p:sp>
      <p:sp>
        <p:nvSpPr>
          <p:cNvPr id="1226" name="Google Shape;1226;p49"/>
          <p:cNvSpPr/>
          <p:nvPr/>
        </p:nvSpPr>
        <p:spPr>
          <a:xfrm>
            <a:off x="644682" y="4121168"/>
            <a:ext cx="1365197" cy="333603"/>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1"/>
                </a:solidFill>
                <a:latin typeface="Alata"/>
                <a:ea typeface="Alata"/>
                <a:cs typeface="Alata"/>
                <a:sym typeface="Alata"/>
              </a:rPr>
              <a:t>Report Writing</a:t>
            </a:r>
          </a:p>
        </p:txBody>
      </p:sp>
      <p:sp>
        <p:nvSpPr>
          <p:cNvPr id="1227" name="Google Shape;1227;p49"/>
          <p:cNvSpPr/>
          <p:nvPr/>
        </p:nvSpPr>
        <p:spPr>
          <a:xfrm>
            <a:off x="659567" y="1961364"/>
            <a:ext cx="1335433" cy="262212"/>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Alata"/>
                <a:ea typeface="Alata"/>
                <a:cs typeface="Alata"/>
                <a:sym typeface="Alata"/>
              </a:rPr>
              <a:t>Vehicle Features</a:t>
            </a:r>
            <a:endParaRPr sz="1200" b="1" dirty="0">
              <a:solidFill>
                <a:schemeClr val="dk1"/>
              </a:solidFill>
              <a:latin typeface="Alata"/>
              <a:ea typeface="Alata"/>
              <a:cs typeface="Alata"/>
              <a:sym typeface="Alata"/>
            </a:endParaRPr>
          </a:p>
        </p:txBody>
      </p:sp>
      <p:cxnSp>
        <p:nvCxnSpPr>
          <p:cNvPr id="1233" name="Google Shape;1233;p49"/>
          <p:cNvCxnSpPr/>
          <p:nvPr/>
        </p:nvCxnSpPr>
        <p:spPr>
          <a:xfrm>
            <a:off x="2258866" y="1378167"/>
            <a:ext cx="2917800" cy="0"/>
          </a:xfrm>
          <a:prstGeom prst="straightConnector1">
            <a:avLst/>
          </a:prstGeom>
          <a:noFill/>
          <a:ln w="38100" cap="flat" cmpd="sng">
            <a:solidFill>
              <a:schemeClr val="accent2"/>
            </a:solidFill>
            <a:prstDash val="solid"/>
            <a:round/>
            <a:headEnd type="oval" w="med" len="med"/>
            <a:tailEnd type="oval" w="med" len="med"/>
          </a:ln>
        </p:spPr>
      </p:cxnSp>
      <p:sp>
        <p:nvSpPr>
          <p:cNvPr id="1237" name="Google Shape;1237;p49"/>
          <p:cNvSpPr txBox="1">
            <a:spLocks noGrp="1"/>
          </p:cNvSpPr>
          <p:nvPr>
            <p:ph type="title"/>
          </p:nvPr>
        </p:nvSpPr>
        <p:spPr>
          <a:xfrm flipH="1">
            <a:off x="713250" y="373369"/>
            <a:ext cx="7717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accent1"/>
                </a:solidFill>
              </a:rPr>
              <a:t>PDR TASK DEPENDENCIES</a:t>
            </a:r>
            <a:endParaRPr dirty="0"/>
          </a:p>
        </p:txBody>
      </p:sp>
      <p:sp>
        <p:nvSpPr>
          <p:cNvPr id="32" name="Google Shape;1227;p49">
            <a:extLst>
              <a:ext uri="{FF2B5EF4-FFF2-40B4-BE49-F238E27FC236}">
                <a16:creationId xmlns:a16="http://schemas.microsoft.com/office/drawing/2014/main" id="{A0E82146-C432-4802-B32C-3203EED2EB71}"/>
              </a:ext>
            </a:extLst>
          </p:cNvPr>
          <p:cNvSpPr/>
          <p:nvPr/>
        </p:nvSpPr>
        <p:spPr>
          <a:xfrm>
            <a:off x="659563" y="2758240"/>
            <a:ext cx="1335434" cy="338869"/>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dirty="0">
                <a:solidFill>
                  <a:schemeClr val="dk1"/>
                </a:solidFill>
                <a:latin typeface="Alata"/>
                <a:ea typeface="Alata"/>
                <a:cs typeface="Alata"/>
                <a:sym typeface="Alata"/>
              </a:rPr>
              <a:t>Algorithms</a:t>
            </a:r>
            <a:endParaRPr sz="1700" b="1" dirty="0">
              <a:solidFill>
                <a:schemeClr val="dk1"/>
              </a:solidFill>
              <a:latin typeface="Alata"/>
              <a:ea typeface="Alata"/>
              <a:cs typeface="Alata"/>
              <a:sym typeface="Alata"/>
            </a:endParaRPr>
          </a:p>
        </p:txBody>
      </p:sp>
      <p:grpSp>
        <p:nvGrpSpPr>
          <p:cNvPr id="34" name="Google Shape;1208;p49">
            <a:extLst>
              <a:ext uri="{FF2B5EF4-FFF2-40B4-BE49-F238E27FC236}">
                <a16:creationId xmlns:a16="http://schemas.microsoft.com/office/drawing/2014/main" id="{086F20A4-4BD4-4CCB-8B09-2686A6C513F5}"/>
              </a:ext>
            </a:extLst>
          </p:cNvPr>
          <p:cNvGrpSpPr/>
          <p:nvPr/>
        </p:nvGrpSpPr>
        <p:grpSpPr>
          <a:xfrm>
            <a:off x="2031404" y="2092470"/>
            <a:ext cx="6072142" cy="2377773"/>
            <a:chOff x="2023469" y="758150"/>
            <a:chExt cx="6403800" cy="3064825"/>
          </a:xfrm>
        </p:grpSpPr>
        <p:cxnSp>
          <p:nvCxnSpPr>
            <p:cNvPr id="35" name="Google Shape;1209;p49">
              <a:extLst>
                <a:ext uri="{FF2B5EF4-FFF2-40B4-BE49-F238E27FC236}">
                  <a16:creationId xmlns:a16="http://schemas.microsoft.com/office/drawing/2014/main" id="{399908DF-7B6A-4A4C-88C6-F7CE2ADF73B9}"/>
                </a:ext>
              </a:extLst>
            </p:cNvPr>
            <p:cNvCxnSpPr/>
            <p:nvPr/>
          </p:nvCxnSpPr>
          <p:spPr>
            <a:xfrm>
              <a:off x="2739225" y="939375"/>
              <a:ext cx="0" cy="2883600"/>
            </a:xfrm>
            <a:prstGeom prst="straightConnector1">
              <a:avLst/>
            </a:prstGeom>
            <a:noFill/>
            <a:ln w="9525" cap="flat" cmpd="sng">
              <a:solidFill>
                <a:schemeClr val="accent5"/>
              </a:solidFill>
              <a:prstDash val="solid"/>
              <a:round/>
              <a:headEnd type="none" w="med" len="med"/>
              <a:tailEnd type="none" w="med" len="med"/>
            </a:ln>
          </p:spPr>
        </p:cxnSp>
        <p:cxnSp>
          <p:nvCxnSpPr>
            <p:cNvPr id="36" name="Google Shape;1210;p49">
              <a:extLst>
                <a:ext uri="{FF2B5EF4-FFF2-40B4-BE49-F238E27FC236}">
                  <a16:creationId xmlns:a16="http://schemas.microsoft.com/office/drawing/2014/main" id="{BF842D93-643A-4AF6-B6FB-723414D083FD}"/>
                </a:ext>
              </a:extLst>
            </p:cNvPr>
            <p:cNvCxnSpPr/>
            <p:nvPr/>
          </p:nvCxnSpPr>
          <p:spPr>
            <a:xfrm>
              <a:off x="4340650" y="939375"/>
              <a:ext cx="0" cy="2883600"/>
            </a:xfrm>
            <a:prstGeom prst="straightConnector1">
              <a:avLst/>
            </a:prstGeom>
            <a:noFill/>
            <a:ln w="9525" cap="flat" cmpd="sng">
              <a:solidFill>
                <a:schemeClr val="accent5"/>
              </a:solidFill>
              <a:prstDash val="solid"/>
              <a:round/>
              <a:headEnd type="none" w="med" len="med"/>
              <a:tailEnd type="none" w="med" len="med"/>
            </a:ln>
          </p:spPr>
        </p:cxnSp>
        <p:cxnSp>
          <p:nvCxnSpPr>
            <p:cNvPr id="37" name="Google Shape;1211;p49">
              <a:extLst>
                <a:ext uri="{FF2B5EF4-FFF2-40B4-BE49-F238E27FC236}">
                  <a16:creationId xmlns:a16="http://schemas.microsoft.com/office/drawing/2014/main" id="{A3A99F61-90A6-493A-8D68-69BC77574010}"/>
                </a:ext>
              </a:extLst>
            </p:cNvPr>
            <p:cNvCxnSpPr/>
            <p:nvPr/>
          </p:nvCxnSpPr>
          <p:spPr>
            <a:xfrm>
              <a:off x="5942100" y="939375"/>
              <a:ext cx="0" cy="2883600"/>
            </a:xfrm>
            <a:prstGeom prst="straightConnector1">
              <a:avLst/>
            </a:prstGeom>
            <a:noFill/>
            <a:ln w="9525" cap="flat" cmpd="sng">
              <a:solidFill>
                <a:schemeClr val="accent5"/>
              </a:solidFill>
              <a:prstDash val="solid"/>
              <a:round/>
              <a:headEnd type="none" w="med" len="med"/>
              <a:tailEnd type="none" w="med" len="med"/>
            </a:ln>
          </p:spPr>
        </p:cxnSp>
        <p:cxnSp>
          <p:nvCxnSpPr>
            <p:cNvPr id="38" name="Google Shape;1212;p49">
              <a:extLst>
                <a:ext uri="{FF2B5EF4-FFF2-40B4-BE49-F238E27FC236}">
                  <a16:creationId xmlns:a16="http://schemas.microsoft.com/office/drawing/2014/main" id="{6EBDCD2A-4E92-4459-806C-038396DBB921}"/>
                </a:ext>
              </a:extLst>
            </p:cNvPr>
            <p:cNvCxnSpPr/>
            <p:nvPr/>
          </p:nvCxnSpPr>
          <p:spPr>
            <a:xfrm>
              <a:off x="7543525" y="939375"/>
              <a:ext cx="0" cy="2883600"/>
            </a:xfrm>
            <a:prstGeom prst="straightConnector1">
              <a:avLst/>
            </a:prstGeom>
            <a:noFill/>
            <a:ln w="9525" cap="flat" cmpd="sng">
              <a:solidFill>
                <a:schemeClr val="accent5"/>
              </a:solidFill>
              <a:prstDash val="solid"/>
              <a:round/>
              <a:headEnd type="none" w="med" len="med"/>
              <a:tailEnd type="none" w="med" len="med"/>
            </a:ln>
          </p:spPr>
        </p:cxnSp>
        <p:cxnSp>
          <p:nvCxnSpPr>
            <p:cNvPr id="39" name="Google Shape;1213;p49">
              <a:extLst>
                <a:ext uri="{FF2B5EF4-FFF2-40B4-BE49-F238E27FC236}">
                  <a16:creationId xmlns:a16="http://schemas.microsoft.com/office/drawing/2014/main" id="{610EF16B-59CD-4D6E-B41D-A5FAFD470633}"/>
                </a:ext>
              </a:extLst>
            </p:cNvPr>
            <p:cNvCxnSpPr/>
            <p:nvPr/>
          </p:nvCxnSpPr>
          <p:spPr>
            <a:xfrm>
              <a:off x="2023469" y="758150"/>
              <a:ext cx="6403800" cy="0"/>
            </a:xfrm>
            <a:prstGeom prst="straightConnector1">
              <a:avLst/>
            </a:prstGeom>
            <a:noFill/>
            <a:ln w="19050" cap="flat" cmpd="sng">
              <a:solidFill>
                <a:schemeClr val="accent5"/>
              </a:solidFill>
              <a:prstDash val="solid"/>
              <a:round/>
              <a:headEnd type="none" w="med" len="med"/>
              <a:tailEnd type="none" w="med" len="med"/>
            </a:ln>
          </p:spPr>
        </p:cxnSp>
        <p:cxnSp>
          <p:nvCxnSpPr>
            <p:cNvPr id="41" name="Google Shape;1215;p49">
              <a:extLst>
                <a:ext uri="{FF2B5EF4-FFF2-40B4-BE49-F238E27FC236}">
                  <a16:creationId xmlns:a16="http://schemas.microsoft.com/office/drawing/2014/main" id="{7A00A1E6-9B7F-487F-AC45-05E668F3E085}"/>
                </a:ext>
              </a:extLst>
            </p:cNvPr>
            <p:cNvCxnSpPr/>
            <p:nvPr/>
          </p:nvCxnSpPr>
          <p:spPr>
            <a:xfrm>
              <a:off x="2023469" y="2441500"/>
              <a:ext cx="6403800" cy="0"/>
            </a:xfrm>
            <a:prstGeom prst="straightConnector1">
              <a:avLst/>
            </a:prstGeom>
            <a:noFill/>
            <a:ln w="19050" cap="flat" cmpd="sng">
              <a:solidFill>
                <a:schemeClr val="accent5"/>
              </a:solidFill>
              <a:prstDash val="solid"/>
              <a:round/>
              <a:headEnd type="none" w="med" len="med"/>
              <a:tailEnd type="none" w="med" len="med"/>
            </a:ln>
          </p:spPr>
        </p:cxnSp>
        <p:cxnSp>
          <p:nvCxnSpPr>
            <p:cNvPr id="42" name="Google Shape;1216;p49">
              <a:extLst>
                <a:ext uri="{FF2B5EF4-FFF2-40B4-BE49-F238E27FC236}">
                  <a16:creationId xmlns:a16="http://schemas.microsoft.com/office/drawing/2014/main" id="{21786F7C-A562-4955-AF0F-7F462583D193}"/>
                </a:ext>
              </a:extLst>
            </p:cNvPr>
            <p:cNvCxnSpPr/>
            <p:nvPr/>
          </p:nvCxnSpPr>
          <p:spPr>
            <a:xfrm>
              <a:off x="2023469" y="3003818"/>
              <a:ext cx="6403800" cy="0"/>
            </a:xfrm>
            <a:prstGeom prst="straightConnector1">
              <a:avLst/>
            </a:prstGeom>
            <a:noFill/>
            <a:ln w="19050" cap="flat" cmpd="sng">
              <a:solidFill>
                <a:schemeClr val="accent5"/>
              </a:solidFill>
              <a:prstDash val="solid"/>
              <a:round/>
              <a:headEnd type="none" w="med" len="med"/>
              <a:tailEnd type="none" w="med" len="med"/>
            </a:ln>
          </p:spPr>
        </p:cxnSp>
      </p:grpSp>
      <p:sp>
        <p:nvSpPr>
          <p:cNvPr id="43" name="Google Shape;1227;p49">
            <a:extLst>
              <a:ext uri="{FF2B5EF4-FFF2-40B4-BE49-F238E27FC236}">
                <a16:creationId xmlns:a16="http://schemas.microsoft.com/office/drawing/2014/main" id="{420C189D-4A0F-49A6-A69D-595D805F2345}"/>
              </a:ext>
            </a:extLst>
          </p:cNvPr>
          <p:cNvSpPr/>
          <p:nvPr/>
        </p:nvSpPr>
        <p:spPr>
          <a:xfrm>
            <a:off x="653212" y="3207668"/>
            <a:ext cx="1335434" cy="338869"/>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dirty="0">
                <a:solidFill>
                  <a:schemeClr val="dk1"/>
                </a:solidFill>
                <a:latin typeface="Alata"/>
                <a:ea typeface="Alata"/>
                <a:cs typeface="Alata"/>
                <a:sym typeface="Alata"/>
              </a:rPr>
              <a:t>Simulation</a:t>
            </a:r>
            <a:endParaRPr sz="1700" b="1" dirty="0">
              <a:solidFill>
                <a:schemeClr val="dk1"/>
              </a:solidFill>
              <a:latin typeface="Alata"/>
              <a:ea typeface="Alata"/>
              <a:cs typeface="Alata"/>
              <a:sym typeface="Alata"/>
            </a:endParaRPr>
          </a:p>
        </p:txBody>
      </p:sp>
      <p:cxnSp>
        <p:nvCxnSpPr>
          <p:cNvPr id="45" name="Google Shape;1233;p49">
            <a:extLst>
              <a:ext uri="{FF2B5EF4-FFF2-40B4-BE49-F238E27FC236}">
                <a16:creationId xmlns:a16="http://schemas.microsoft.com/office/drawing/2014/main" id="{4C0B12FB-D898-4532-B9D8-F131B8AA4CA5}"/>
              </a:ext>
            </a:extLst>
          </p:cNvPr>
          <p:cNvCxnSpPr>
            <a:cxnSpLocks/>
          </p:cNvCxnSpPr>
          <p:nvPr/>
        </p:nvCxnSpPr>
        <p:spPr>
          <a:xfrm>
            <a:off x="2723319" y="2961571"/>
            <a:ext cx="5364321" cy="0"/>
          </a:xfrm>
          <a:prstGeom prst="straightConnector1">
            <a:avLst/>
          </a:prstGeom>
          <a:noFill/>
          <a:ln w="38100" cap="flat" cmpd="sng">
            <a:solidFill>
              <a:schemeClr val="accent2"/>
            </a:solidFill>
            <a:prstDash val="solid"/>
            <a:round/>
            <a:headEnd type="oval" w="med" len="med"/>
            <a:tailEnd type="oval" w="med" len="med"/>
          </a:ln>
        </p:spPr>
      </p:cxnSp>
      <p:cxnSp>
        <p:nvCxnSpPr>
          <p:cNvPr id="47" name="Google Shape;1233;p49">
            <a:extLst>
              <a:ext uri="{FF2B5EF4-FFF2-40B4-BE49-F238E27FC236}">
                <a16:creationId xmlns:a16="http://schemas.microsoft.com/office/drawing/2014/main" id="{CABC480C-7A66-4A79-AC1A-CA39E95B8383}"/>
              </a:ext>
            </a:extLst>
          </p:cNvPr>
          <p:cNvCxnSpPr>
            <a:cxnSpLocks/>
          </p:cNvCxnSpPr>
          <p:nvPr/>
        </p:nvCxnSpPr>
        <p:spPr>
          <a:xfrm>
            <a:off x="4747480" y="3409402"/>
            <a:ext cx="3340160" cy="10837"/>
          </a:xfrm>
          <a:prstGeom prst="straightConnector1">
            <a:avLst/>
          </a:prstGeom>
          <a:noFill/>
          <a:ln w="38100" cap="flat" cmpd="sng">
            <a:solidFill>
              <a:schemeClr val="accent2"/>
            </a:solidFill>
            <a:prstDash val="solid"/>
            <a:round/>
            <a:headEnd type="oval" w="med" len="med"/>
            <a:tailEnd type="oval" w="med" len="med"/>
          </a:ln>
        </p:spPr>
      </p:cxnSp>
      <p:cxnSp>
        <p:nvCxnSpPr>
          <p:cNvPr id="49" name="Google Shape;1233;p49">
            <a:extLst>
              <a:ext uri="{FF2B5EF4-FFF2-40B4-BE49-F238E27FC236}">
                <a16:creationId xmlns:a16="http://schemas.microsoft.com/office/drawing/2014/main" id="{A5934A5F-EDA0-4924-B639-1FABB989A113}"/>
              </a:ext>
            </a:extLst>
          </p:cNvPr>
          <p:cNvCxnSpPr>
            <a:cxnSpLocks/>
          </p:cNvCxnSpPr>
          <p:nvPr/>
        </p:nvCxnSpPr>
        <p:spPr>
          <a:xfrm>
            <a:off x="2264485" y="3826244"/>
            <a:ext cx="5823155" cy="13893"/>
          </a:xfrm>
          <a:prstGeom prst="straightConnector1">
            <a:avLst/>
          </a:prstGeom>
          <a:noFill/>
          <a:ln w="38100" cap="flat" cmpd="sng">
            <a:solidFill>
              <a:schemeClr val="accent2"/>
            </a:solidFill>
            <a:prstDash val="solid"/>
            <a:round/>
            <a:headEnd type="oval" w="med" len="med"/>
            <a:tailEnd type="oval" w="med" len="med"/>
          </a:ln>
        </p:spPr>
      </p:cxnSp>
      <p:cxnSp>
        <p:nvCxnSpPr>
          <p:cNvPr id="60" name="Google Shape;1233;p49">
            <a:extLst>
              <a:ext uri="{FF2B5EF4-FFF2-40B4-BE49-F238E27FC236}">
                <a16:creationId xmlns:a16="http://schemas.microsoft.com/office/drawing/2014/main" id="{F18A852A-811A-4BC5-B41A-7953D4EF439D}"/>
              </a:ext>
            </a:extLst>
          </p:cNvPr>
          <p:cNvCxnSpPr/>
          <p:nvPr/>
        </p:nvCxnSpPr>
        <p:spPr>
          <a:xfrm>
            <a:off x="2258866" y="1754029"/>
            <a:ext cx="2917800" cy="0"/>
          </a:xfrm>
          <a:prstGeom prst="straightConnector1">
            <a:avLst/>
          </a:prstGeom>
          <a:noFill/>
          <a:ln w="38100" cap="flat" cmpd="sng">
            <a:solidFill>
              <a:schemeClr val="accent2"/>
            </a:solidFill>
            <a:prstDash val="solid"/>
            <a:round/>
            <a:headEnd type="oval" w="med" len="med"/>
            <a:tailEnd type="oval" w="med" len="med"/>
          </a:ln>
        </p:spPr>
      </p:cxnSp>
      <p:sp>
        <p:nvSpPr>
          <p:cNvPr id="40" name="Google Shape;1227;p49">
            <a:extLst>
              <a:ext uri="{FF2B5EF4-FFF2-40B4-BE49-F238E27FC236}">
                <a16:creationId xmlns:a16="http://schemas.microsoft.com/office/drawing/2014/main" id="{CB6635DC-5B8B-405F-9579-31F166F56074}"/>
              </a:ext>
            </a:extLst>
          </p:cNvPr>
          <p:cNvSpPr/>
          <p:nvPr/>
        </p:nvSpPr>
        <p:spPr>
          <a:xfrm>
            <a:off x="659566" y="2329270"/>
            <a:ext cx="1335434" cy="338869"/>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dk1"/>
                </a:solidFill>
                <a:latin typeface="Alata"/>
                <a:ea typeface="Alata"/>
                <a:cs typeface="Alata"/>
                <a:sym typeface="Alata"/>
              </a:rPr>
              <a:t>Structure</a:t>
            </a:r>
            <a:endParaRPr sz="1600" b="1" dirty="0">
              <a:solidFill>
                <a:schemeClr val="dk1"/>
              </a:solidFill>
              <a:latin typeface="Alata"/>
              <a:ea typeface="Alata"/>
              <a:cs typeface="Alata"/>
              <a:sym typeface="Alata"/>
            </a:endParaRPr>
          </a:p>
        </p:txBody>
      </p:sp>
      <p:sp>
        <p:nvSpPr>
          <p:cNvPr id="44" name="Google Shape;1227;p49">
            <a:extLst>
              <a:ext uri="{FF2B5EF4-FFF2-40B4-BE49-F238E27FC236}">
                <a16:creationId xmlns:a16="http://schemas.microsoft.com/office/drawing/2014/main" id="{EB3CD83D-A905-4A94-B5AE-BC1B1D4F34D5}"/>
              </a:ext>
            </a:extLst>
          </p:cNvPr>
          <p:cNvSpPr/>
          <p:nvPr/>
        </p:nvSpPr>
        <p:spPr>
          <a:xfrm>
            <a:off x="637820" y="3654448"/>
            <a:ext cx="1346743" cy="360541"/>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dirty="0">
                <a:solidFill>
                  <a:schemeClr val="dk1"/>
                </a:solidFill>
                <a:latin typeface="Alata"/>
                <a:ea typeface="Alata"/>
                <a:cs typeface="Alata"/>
                <a:sym typeface="Alata"/>
              </a:rPr>
              <a:t>Security Precautions</a:t>
            </a:r>
            <a:endParaRPr sz="1100" b="1" dirty="0">
              <a:solidFill>
                <a:schemeClr val="dk1"/>
              </a:solidFill>
              <a:latin typeface="Alata"/>
              <a:ea typeface="Alata"/>
              <a:cs typeface="Alata"/>
              <a:sym typeface="Alata"/>
            </a:endParaRPr>
          </a:p>
        </p:txBody>
      </p:sp>
      <p:cxnSp>
        <p:nvCxnSpPr>
          <p:cNvPr id="46" name="Google Shape;1233;p49">
            <a:extLst>
              <a:ext uri="{FF2B5EF4-FFF2-40B4-BE49-F238E27FC236}">
                <a16:creationId xmlns:a16="http://schemas.microsoft.com/office/drawing/2014/main" id="{18875E74-1D56-452B-9342-D5D2D81DFC4F}"/>
              </a:ext>
            </a:extLst>
          </p:cNvPr>
          <p:cNvCxnSpPr>
            <a:cxnSpLocks/>
          </p:cNvCxnSpPr>
          <p:nvPr/>
        </p:nvCxnSpPr>
        <p:spPr>
          <a:xfrm>
            <a:off x="2707999" y="2092470"/>
            <a:ext cx="3469517" cy="0"/>
          </a:xfrm>
          <a:prstGeom prst="straightConnector1">
            <a:avLst/>
          </a:prstGeom>
          <a:noFill/>
          <a:ln w="38100" cap="flat" cmpd="sng">
            <a:solidFill>
              <a:schemeClr val="accent2"/>
            </a:solidFill>
            <a:prstDash val="solid"/>
            <a:round/>
            <a:headEnd type="oval" w="med" len="med"/>
            <a:tailEnd type="oval" w="med" len="med"/>
          </a:ln>
        </p:spPr>
      </p:cxnSp>
      <p:cxnSp>
        <p:nvCxnSpPr>
          <p:cNvPr id="48" name="Google Shape;1233;p49">
            <a:extLst>
              <a:ext uri="{FF2B5EF4-FFF2-40B4-BE49-F238E27FC236}">
                <a16:creationId xmlns:a16="http://schemas.microsoft.com/office/drawing/2014/main" id="{1A8DFB86-FA41-439D-8287-18F1EF6D0CBC}"/>
              </a:ext>
            </a:extLst>
          </p:cNvPr>
          <p:cNvCxnSpPr>
            <a:cxnSpLocks/>
          </p:cNvCxnSpPr>
          <p:nvPr/>
        </p:nvCxnSpPr>
        <p:spPr>
          <a:xfrm flipV="1">
            <a:off x="3511393" y="2511340"/>
            <a:ext cx="3752087" cy="5736"/>
          </a:xfrm>
          <a:prstGeom prst="straightConnector1">
            <a:avLst/>
          </a:prstGeom>
          <a:noFill/>
          <a:ln w="38100" cap="flat" cmpd="sng">
            <a:solidFill>
              <a:schemeClr val="accent2"/>
            </a:solidFill>
            <a:prstDash val="solid"/>
            <a:round/>
            <a:headEnd type="oval" w="med" len="med"/>
            <a:tailEnd type="oval" w="med" len="med"/>
          </a:ln>
        </p:spPr>
      </p:cxnSp>
      <p:cxnSp>
        <p:nvCxnSpPr>
          <p:cNvPr id="50" name="Google Shape;1216;p49">
            <a:extLst>
              <a:ext uri="{FF2B5EF4-FFF2-40B4-BE49-F238E27FC236}">
                <a16:creationId xmlns:a16="http://schemas.microsoft.com/office/drawing/2014/main" id="{9A1D09F7-BBF6-4D0C-9272-3CB99A917CCE}"/>
              </a:ext>
            </a:extLst>
          </p:cNvPr>
          <p:cNvCxnSpPr/>
          <p:nvPr/>
        </p:nvCxnSpPr>
        <p:spPr>
          <a:xfrm>
            <a:off x="2031404" y="4287969"/>
            <a:ext cx="6072142" cy="0"/>
          </a:xfrm>
          <a:prstGeom prst="straightConnector1">
            <a:avLst/>
          </a:prstGeom>
          <a:noFill/>
          <a:ln w="19050" cap="flat" cmpd="sng">
            <a:solidFill>
              <a:schemeClr val="accent5"/>
            </a:solidFill>
            <a:prstDash val="solid"/>
            <a:round/>
            <a:headEnd type="none" w="med" len="med"/>
            <a:tailEnd type="none" w="med" len="med"/>
          </a:ln>
        </p:spPr>
      </p:cxnSp>
      <p:cxnSp>
        <p:nvCxnSpPr>
          <p:cNvPr id="56" name="Google Shape;1233;p49">
            <a:extLst>
              <a:ext uri="{FF2B5EF4-FFF2-40B4-BE49-F238E27FC236}">
                <a16:creationId xmlns:a16="http://schemas.microsoft.com/office/drawing/2014/main" id="{B4808D9F-4410-44A5-8EB7-2C5CE54C6E21}"/>
              </a:ext>
            </a:extLst>
          </p:cNvPr>
          <p:cNvCxnSpPr>
            <a:cxnSpLocks/>
          </p:cNvCxnSpPr>
          <p:nvPr/>
        </p:nvCxnSpPr>
        <p:spPr>
          <a:xfrm flipV="1">
            <a:off x="2280391" y="4281816"/>
            <a:ext cx="5844680" cy="3061"/>
          </a:xfrm>
          <a:prstGeom prst="straightConnector1">
            <a:avLst/>
          </a:prstGeom>
          <a:noFill/>
          <a:ln w="38100" cap="flat" cmpd="sng">
            <a:solidFill>
              <a:schemeClr val="accent2"/>
            </a:solidFill>
            <a:prstDash val="solid"/>
            <a:round/>
            <a:headEnd type="oval" w="med" len="med"/>
            <a:tailEnd type="oval" w="med" len="med"/>
          </a:ln>
        </p:spPr>
      </p:cxnSp>
    </p:spTree>
    <p:extLst>
      <p:ext uri="{BB962C8B-B14F-4D97-AF65-F5344CB8AC3E}">
        <p14:creationId xmlns:p14="http://schemas.microsoft.com/office/powerpoint/2010/main" val="259935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5"/>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PDR TASK PARTITIONING</a:t>
            </a:r>
            <a:endParaRPr dirty="0"/>
          </a:p>
        </p:txBody>
      </p:sp>
      <p:graphicFrame>
        <p:nvGraphicFramePr>
          <p:cNvPr id="726" name="Google Shape;726;p35"/>
          <p:cNvGraphicFramePr/>
          <p:nvPr>
            <p:extLst>
              <p:ext uri="{D42A27DB-BD31-4B8C-83A1-F6EECF244321}">
                <p14:modId xmlns:p14="http://schemas.microsoft.com/office/powerpoint/2010/main" val="3043288254"/>
              </p:ext>
            </p:extLst>
          </p:nvPr>
        </p:nvGraphicFramePr>
        <p:xfrm>
          <a:off x="684328" y="881469"/>
          <a:ext cx="7737304" cy="3847680"/>
        </p:xfrm>
        <a:graphic>
          <a:graphicData uri="http://schemas.openxmlformats.org/drawingml/2006/table">
            <a:tbl>
              <a:tblPr>
                <a:noFill/>
                <a:tableStyleId>{54F11C6F-61C6-491A-85BB-5F35445663F2}</a:tableStyleId>
              </a:tblPr>
              <a:tblGrid>
                <a:gridCol w="1189870">
                  <a:extLst>
                    <a:ext uri="{9D8B030D-6E8A-4147-A177-3AD203B41FA5}">
                      <a16:colId xmlns:a16="http://schemas.microsoft.com/office/drawing/2014/main" val="809748310"/>
                    </a:ext>
                  </a:extLst>
                </a:gridCol>
                <a:gridCol w="666906">
                  <a:extLst>
                    <a:ext uri="{9D8B030D-6E8A-4147-A177-3AD203B41FA5}">
                      <a16:colId xmlns:a16="http://schemas.microsoft.com/office/drawing/2014/main" val="3445006722"/>
                    </a:ext>
                  </a:extLst>
                </a:gridCol>
                <a:gridCol w="669851">
                  <a:extLst>
                    <a:ext uri="{9D8B030D-6E8A-4147-A177-3AD203B41FA5}">
                      <a16:colId xmlns:a16="http://schemas.microsoft.com/office/drawing/2014/main" val="20001"/>
                    </a:ext>
                  </a:extLst>
                </a:gridCol>
                <a:gridCol w="765544">
                  <a:extLst>
                    <a:ext uri="{9D8B030D-6E8A-4147-A177-3AD203B41FA5}">
                      <a16:colId xmlns:a16="http://schemas.microsoft.com/office/drawing/2014/main" val="20002"/>
                    </a:ext>
                  </a:extLst>
                </a:gridCol>
                <a:gridCol w="1005841">
                  <a:extLst>
                    <a:ext uri="{9D8B030D-6E8A-4147-A177-3AD203B41FA5}">
                      <a16:colId xmlns:a16="http://schemas.microsoft.com/office/drawing/2014/main" val="20003"/>
                    </a:ext>
                  </a:extLst>
                </a:gridCol>
                <a:gridCol w="1020725">
                  <a:extLst>
                    <a:ext uri="{9D8B030D-6E8A-4147-A177-3AD203B41FA5}">
                      <a16:colId xmlns:a16="http://schemas.microsoft.com/office/drawing/2014/main" val="3649837036"/>
                    </a:ext>
                  </a:extLst>
                </a:gridCol>
                <a:gridCol w="818707">
                  <a:extLst>
                    <a:ext uri="{9D8B030D-6E8A-4147-A177-3AD203B41FA5}">
                      <a16:colId xmlns:a16="http://schemas.microsoft.com/office/drawing/2014/main" val="447705127"/>
                    </a:ext>
                  </a:extLst>
                </a:gridCol>
                <a:gridCol w="813923">
                  <a:extLst>
                    <a:ext uri="{9D8B030D-6E8A-4147-A177-3AD203B41FA5}">
                      <a16:colId xmlns:a16="http://schemas.microsoft.com/office/drawing/2014/main" val="1951690152"/>
                    </a:ext>
                  </a:extLst>
                </a:gridCol>
                <a:gridCol w="785937">
                  <a:extLst>
                    <a:ext uri="{9D8B030D-6E8A-4147-A177-3AD203B41FA5}">
                      <a16:colId xmlns:a16="http://schemas.microsoft.com/office/drawing/2014/main" val="2011286064"/>
                    </a:ext>
                  </a:extLst>
                </a:gridCol>
              </a:tblGrid>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50" b="1" dirty="0">
                          <a:solidFill>
                            <a:schemeClr val="accent2"/>
                          </a:solidFill>
                          <a:latin typeface="Alata" panose="020B0604020202020204" charset="0"/>
                          <a:ea typeface="Alata"/>
                          <a:cs typeface="Alata"/>
                          <a:sym typeface="Alata"/>
                        </a:rPr>
                        <a:t>Team  Member</a:t>
                      </a:r>
                    </a:p>
                  </a:txBody>
                  <a:tcPr marL="91425" marR="91425" marT="91425" marB="91425" anchor="b">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50" b="1" dirty="0">
                          <a:solidFill>
                            <a:schemeClr val="accent2"/>
                          </a:solidFill>
                          <a:latin typeface="Alata" panose="020B0604020202020204" charset="0"/>
                          <a:ea typeface="Alata"/>
                          <a:cs typeface="Alata"/>
                          <a:sym typeface="Alata"/>
                        </a:rPr>
                        <a:t>VCU</a:t>
                      </a:r>
                    </a:p>
                  </a:txBody>
                  <a:tcPr marL="91425" marR="91425" marT="91425" marB="91425" anchor="b">
                    <a:lnL w="9525" cap="flat" cmpd="sng" algn="ctr">
                      <a:solidFill>
                        <a:srgbClr val="434343">
                          <a:alpha val="0"/>
                        </a:srgbClr>
                      </a:solidFill>
                      <a:prstDash val="solid"/>
                      <a:round/>
                      <a:headEnd type="none" w="sm" len="sm"/>
                      <a:tailEnd type="none" w="sm" len="sm"/>
                    </a:lnL>
                    <a:lnR w="9525" cap="flat" cmpd="sng" algn="ctr">
                      <a:solidFill>
                        <a:srgbClr val="43434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50" b="1" dirty="0">
                          <a:solidFill>
                            <a:schemeClr val="accent2"/>
                          </a:solidFill>
                          <a:latin typeface="Alata" panose="020B0604020202020204" charset="0"/>
                          <a:ea typeface="Alata"/>
                          <a:cs typeface="Alata"/>
                          <a:sym typeface="Alata"/>
                        </a:rPr>
                        <a:t>Sensors</a:t>
                      </a:r>
                    </a:p>
                  </a:txBody>
                  <a:tcPr marL="91425" marR="91425" marT="91425" marB="91425" anchor="b">
                    <a:lnL w="9525" cap="flat" cmpd="sng" algn="ctr">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650" b="1" dirty="0">
                          <a:solidFill>
                            <a:schemeClr val="accent2"/>
                          </a:solidFill>
                          <a:latin typeface="Alata" panose="020B0604020202020204" charset="0"/>
                          <a:ea typeface="Alata"/>
                          <a:cs typeface="Alata"/>
                          <a:sym typeface="Alata"/>
                        </a:rPr>
                        <a:t>Vehicle Features</a:t>
                      </a:r>
                      <a:endParaRPr sz="650" b="1" dirty="0">
                        <a:solidFill>
                          <a:schemeClr val="accent2"/>
                        </a:solidFill>
                        <a:latin typeface="Alata" panose="020B0604020202020204" charset="0"/>
                        <a:ea typeface="Alata"/>
                        <a:cs typeface="Alata"/>
                        <a:sym typeface="Alata"/>
                      </a:endParaRPr>
                    </a:p>
                  </a:txBody>
                  <a:tcPr marL="91425" marR="91425" marT="91425" marB="91425" anchor="b">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50" b="1" dirty="0">
                          <a:solidFill>
                            <a:schemeClr val="accent2"/>
                          </a:solidFill>
                          <a:latin typeface="Alata" panose="020B0604020202020204" charset="0"/>
                          <a:ea typeface="Alata"/>
                          <a:cs typeface="Alata"/>
                          <a:sym typeface="Alata"/>
                        </a:rPr>
                        <a:t>Structure</a:t>
                      </a:r>
                    </a:p>
                  </a:txBody>
                  <a:tcPr marL="91425" marR="91425" marT="91425" marB="91425" anchor="b">
                    <a:lnL w="9525" cap="flat" cmpd="sng">
                      <a:solidFill>
                        <a:srgbClr val="434343">
                          <a:alpha val="0"/>
                        </a:srgbClr>
                      </a:solidFill>
                      <a:prstDash val="solid"/>
                      <a:round/>
                      <a:headEnd type="none" w="sm" len="sm"/>
                      <a:tailEnd type="none" w="sm" len="sm"/>
                    </a:lnL>
                    <a:lnR w="9525" cap="flat" cmpd="sng" algn="ctr">
                      <a:solidFill>
                        <a:srgbClr val="43434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50" b="1" dirty="0">
                          <a:solidFill>
                            <a:schemeClr val="accent2"/>
                          </a:solidFill>
                          <a:latin typeface="Alata" panose="020B0604020202020204" charset="0"/>
                          <a:ea typeface="Alata"/>
                          <a:cs typeface="Alata"/>
                          <a:sym typeface="Alata"/>
                        </a:rPr>
                        <a:t>Algorithms</a:t>
                      </a:r>
                    </a:p>
                  </a:txBody>
                  <a:tcPr marL="91425" marR="91425" marT="91425" marB="91425" anchor="b">
                    <a:lnL w="9525" cap="flat" cmpd="sng" algn="ctr">
                      <a:solidFill>
                        <a:srgbClr val="434343">
                          <a:alpha val="0"/>
                        </a:srgbClr>
                      </a:solidFill>
                      <a:prstDash val="solid"/>
                      <a:round/>
                      <a:headEnd type="none" w="sm" len="sm"/>
                      <a:tailEnd type="none" w="sm" len="sm"/>
                    </a:lnL>
                    <a:lnR w="9525" cap="flat" cmpd="sng" algn="ctr">
                      <a:solidFill>
                        <a:srgbClr val="43434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50" b="1" dirty="0">
                          <a:solidFill>
                            <a:schemeClr val="accent2"/>
                          </a:solidFill>
                          <a:latin typeface="Alata" panose="020B0604020202020204" charset="0"/>
                          <a:ea typeface="Alata"/>
                          <a:cs typeface="Alata"/>
                          <a:sym typeface="Alata"/>
                        </a:rPr>
                        <a:t>Simulation</a:t>
                      </a:r>
                    </a:p>
                  </a:txBody>
                  <a:tcPr marL="91425" marR="91425" marT="91425" marB="91425" anchor="b">
                    <a:lnL w="9525" cap="flat" cmpd="sng">
                      <a:solidFill>
                        <a:srgbClr val="434343">
                          <a:alpha val="0"/>
                        </a:srgbClr>
                      </a:solidFill>
                      <a:prstDash val="solid"/>
                      <a:round/>
                      <a:headEnd type="none" w="sm" len="sm"/>
                      <a:tailEnd type="none" w="sm" len="sm"/>
                    </a:lnL>
                    <a:lnR w="9525" cap="flat" cmpd="sng" algn="ctr">
                      <a:solidFill>
                        <a:srgbClr val="43434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50" b="1" dirty="0">
                          <a:solidFill>
                            <a:schemeClr val="accent2"/>
                          </a:solidFill>
                          <a:latin typeface="Alata" panose="020B0604020202020204" charset="0"/>
                          <a:ea typeface="Alata"/>
                          <a:cs typeface="Alata"/>
                          <a:sym typeface="Alata"/>
                        </a:rPr>
                        <a:t>Security Precautions</a:t>
                      </a:r>
                    </a:p>
                  </a:txBody>
                  <a:tcPr marL="91425" marR="91425" marT="91425" marB="91425" anchor="b">
                    <a:lnL w="9525" cap="flat" cmpd="sng">
                      <a:solidFill>
                        <a:srgbClr val="434343">
                          <a:alpha val="0"/>
                        </a:srgbClr>
                      </a:solidFill>
                      <a:prstDash val="solid"/>
                      <a:round/>
                      <a:headEnd type="none" w="sm" len="sm"/>
                      <a:tailEnd type="none" w="sm" len="sm"/>
                    </a:lnL>
                    <a:lnR w="9525" cap="flat" cmpd="sng" algn="ctr">
                      <a:solidFill>
                        <a:srgbClr val="43434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50" b="1" dirty="0">
                          <a:solidFill>
                            <a:schemeClr val="accent2"/>
                          </a:solidFill>
                          <a:latin typeface="Alata" panose="020B0604020202020204" charset="0"/>
                          <a:ea typeface="Alata"/>
                          <a:cs typeface="Alata"/>
                          <a:sym typeface="Alata"/>
                        </a:rPr>
                        <a:t>Report Writing</a:t>
                      </a:r>
                    </a:p>
                  </a:txBody>
                  <a:tcPr marL="91425" marR="91425" marT="91425" marB="91425" anchor="b">
                    <a:lnL w="9525" cap="flat" cmpd="sng" algn="ctr">
                      <a:solidFill>
                        <a:srgbClr val="434343">
                          <a:alpha val="0"/>
                        </a:srgbClr>
                      </a:solidFill>
                      <a:prstDash val="solid"/>
                      <a:round/>
                      <a:headEnd type="none" w="sm" len="sm"/>
                      <a:tailEnd type="none" w="sm" len="sm"/>
                    </a:lnL>
                    <a:lnR w="9525" cap="flat" cmpd="sng" algn="ctr">
                      <a:solidFill>
                        <a:srgbClr val="43434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266143">
                <a:tc>
                  <a:txBody>
                    <a:bodyPr/>
                    <a:lstStyle/>
                    <a:p>
                      <a:pPr marL="0" lvl="0" indent="0" algn="ctr" rtl="0">
                        <a:spcBef>
                          <a:spcPts val="0"/>
                        </a:spcBef>
                        <a:spcAft>
                          <a:spcPts val="0"/>
                        </a:spcAft>
                        <a:buNone/>
                      </a:pPr>
                      <a:r>
                        <a:rPr lang="en-US" sz="550" b="0" i="0" dirty="0" err="1">
                          <a:solidFill>
                            <a:schemeClr val="bg1"/>
                          </a:solidFill>
                          <a:latin typeface="Alata" panose="020B0604020202020204" charset="0"/>
                          <a:ea typeface="Chivo"/>
                          <a:cs typeface="Chivo"/>
                          <a:sym typeface="Chivo"/>
                        </a:rPr>
                        <a:t>Afef</a:t>
                      </a:r>
                      <a:r>
                        <a:rPr lang="en-US" sz="550" b="0" i="0" dirty="0">
                          <a:solidFill>
                            <a:schemeClr val="bg1"/>
                          </a:solidFill>
                          <a:latin typeface="Alata" panose="020B0604020202020204" charset="0"/>
                          <a:ea typeface="Chivo"/>
                          <a:cs typeface="Chivo"/>
                          <a:sym typeface="Chivo"/>
                        </a:rPr>
                        <a:t> </a:t>
                      </a:r>
                      <a:r>
                        <a:rPr lang="en-US" sz="550" b="0" i="0" dirty="0" err="1">
                          <a:solidFill>
                            <a:schemeClr val="bg1"/>
                          </a:solidFill>
                          <a:latin typeface="Alata" panose="020B0604020202020204" charset="0"/>
                          <a:ea typeface="Chivo"/>
                          <a:cs typeface="Chivo"/>
                          <a:sym typeface="Chivo"/>
                        </a:rPr>
                        <a:t>Salhi</a:t>
                      </a:r>
                      <a:endParaRPr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266143">
                <a:tc>
                  <a:txBody>
                    <a:bodyPr/>
                    <a:lstStyle/>
                    <a:p>
                      <a:pPr marL="0" lvl="0" indent="0" algn="ctr" rtl="0">
                        <a:spcBef>
                          <a:spcPts val="0"/>
                        </a:spcBef>
                        <a:spcAft>
                          <a:spcPts val="0"/>
                        </a:spcAft>
                        <a:buNone/>
                      </a:pPr>
                      <a:r>
                        <a:rPr lang="en-US" sz="550" b="0" i="0" dirty="0" err="1">
                          <a:solidFill>
                            <a:schemeClr val="bg1"/>
                          </a:solidFill>
                          <a:latin typeface="Alata" panose="020B0604020202020204" charset="0"/>
                          <a:ea typeface="Chivo"/>
                          <a:cs typeface="Chivo"/>
                          <a:sym typeface="Chivo"/>
                        </a:rPr>
                        <a:t>Ameni</a:t>
                      </a:r>
                      <a:r>
                        <a:rPr lang="en-US" sz="550" b="0" i="0" dirty="0">
                          <a:solidFill>
                            <a:schemeClr val="bg1"/>
                          </a:solidFill>
                          <a:latin typeface="Alata" panose="020B0604020202020204" charset="0"/>
                          <a:ea typeface="Chivo"/>
                          <a:cs typeface="Chivo"/>
                          <a:sym typeface="Chivo"/>
                        </a:rPr>
                        <a:t> </a:t>
                      </a:r>
                      <a:r>
                        <a:rPr lang="en-US" sz="550" b="0" i="0" dirty="0" err="1">
                          <a:solidFill>
                            <a:schemeClr val="bg1"/>
                          </a:solidFill>
                          <a:latin typeface="Alata" panose="020B0604020202020204" charset="0"/>
                          <a:ea typeface="Chivo"/>
                          <a:cs typeface="Chivo"/>
                          <a:sym typeface="Chivo"/>
                        </a:rPr>
                        <a:t>Jellali</a:t>
                      </a:r>
                      <a:endParaRPr lang="en-US"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lang="en-US" sz="500" b="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lang="en-US"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266143">
                <a:tc>
                  <a:txBody>
                    <a:bodyPr/>
                    <a:lstStyle/>
                    <a:p>
                      <a:pPr marL="0" lvl="0" indent="0" algn="ctr" rtl="0">
                        <a:spcBef>
                          <a:spcPts val="0"/>
                        </a:spcBef>
                        <a:spcAft>
                          <a:spcPts val="0"/>
                        </a:spcAft>
                        <a:buNone/>
                      </a:pPr>
                      <a:r>
                        <a:rPr lang="en-US" sz="550" b="0" i="0" dirty="0">
                          <a:solidFill>
                            <a:schemeClr val="bg1"/>
                          </a:solidFill>
                          <a:latin typeface="Alata" panose="020B0604020202020204" charset="0"/>
                          <a:ea typeface="Chivo"/>
                          <a:cs typeface="Chivo"/>
                          <a:sym typeface="Chivo"/>
                        </a:rPr>
                        <a:t>Amin </a:t>
                      </a:r>
                      <a:r>
                        <a:rPr lang="en-US" sz="550" b="0" i="0" dirty="0" err="1">
                          <a:solidFill>
                            <a:schemeClr val="bg1"/>
                          </a:solidFill>
                          <a:latin typeface="Alata" panose="020B0604020202020204" charset="0"/>
                          <a:ea typeface="Chivo"/>
                          <a:cs typeface="Chivo"/>
                          <a:sym typeface="Chivo"/>
                        </a:rPr>
                        <a:t>Guesmi</a:t>
                      </a:r>
                      <a:endParaRPr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lang="en-US"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266143">
                <a:tc>
                  <a:txBody>
                    <a:bodyPr/>
                    <a:lstStyle/>
                    <a:p>
                      <a:pPr marL="0" lvl="0" indent="0" algn="ctr" rtl="0">
                        <a:spcBef>
                          <a:spcPts val="0"/>
                        </a:spcBef>
                        <a:spcAft>
                          <a:spcPts val="0"/>
                        </a:spcAft>
                        <a:buNone/>
                      </a:pPr>
                      <a:r>
                        <a:rPr lang="en-US" sz="550" b="0" i="0" dirty="0" err="1">
                          <a:solidFill>
                            <a:schemeClr val="bg1"/>
                          </a:solidFill>
                          <a:latin typeface="Alata" panose="020B0604020202020204" charset="0"/>
                          <a:ea typeface="Chivo"/>
                          <a:cs typeface="Chivo"/>
                          <a:sym typeface="Chivo"/>
                        </a:rPr>
                        <a:t>Fadhel</a:t>
                      </a:r>
                      <a:r>
                        <a:rPr lang="en-US" sz="550" b="0" i="0" dirty="0">
                          <a:solidFill>
                            <a:schemeClr val="bg1"/>
                          </a:solidFill>
                          <a:latin typeface="Alata" panose="020B0604020202020204" charset="0"/>
                          <a:ea typeface="Chivo"/>
                          <a:cs typeface="Chivo"/>
                          <a:sym typeface="Chivo"/>
                        </a:rPr>
                        <a:t> </a:t>
                      </a:r>
                      <a:r>
                        <a:rPr lang="en-US" sz="550" b="0" i="0" dirty="0" err="1">
                          <a:solidFill>
                            <a:schemeClr val="bg1"/>
                          </a:solidFill>
                          <a:latin typeface="Alata" panose="020B0604020202020204" charset="0"/>
                          <a:ea typeface="Chivo"/>
                          <a:cs typeface="Chivo"/>
                          <a:sym typeface="Chivo"/>
                        </a:rPr>
                        <a:t>Essid</a:t>
                      </a:r>
                      <a:endParaRPr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266143">
                <a:tc>
                  <a:txBody>
                    <a:bodyPr/>
                    <a:lstStyle/>
                    <a:p>
                      <a:pPr marL="0" lvl="0" indent="0" algn="ctr" rtl="0">
                        <a:spcBef>
                          <a:spcPts val="0"/>
                        </a:spcBef>
                        <a:spcAft>
                          <a:spcPts val="0"/>
                        </a:spcAft>
                        <a:buNone/>
                      </a:pPr>
                      <a:r>
                        <a:rPr lang="en-US" sz="550" b="0" i="0" dirty="0">
                          <a:solidFill>
                            <a:schemeClr val="bg1"/>
                          </a:solidFill>
                          <a:latin typeface="Alata" panose="020B0604020202020204" charset="0"/>
                          <a:ea typeface="Chivo"/>
                          <a:cs typeface="Chivo"/>
                          <a:sym typeface="Chivo"/>
                        </a:rPr>
                        <a:t>Fatma Zahra </a:t>
                      </a:r>
                      <a:r>
                        <a:rPr lang="en-US" sz="550" b="0" i="0" dirty="0" err="1">
                          <a:solidFill>
                            <a:schemeClr val="bg1"/>
                          </a:solidFill>
                          <a:latin typeface="Alata" panose="020B0604020202020204" charset="0"/>
                          <a:ea typeface="Chivo"/>
                          <a:cs typeface="Chivo"/>
                          <a:sym typeface="Chivo"/>
                        </a:rPr>
                        <a:t>Trabelsi</a:t>
                      </a:r>
                      <a:endParaRPr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3569855590"/>
                  </a:ext>
                </a:extLst>
              </a:tr>
              <a:tr h="266143">
                <a:tc>
                  <a:txBody>
                    <a:bodyPr/>
                    <a:lstStyle/>
                    <a:p>
                      <a:pPr marL="0" lvl="0" indent="0" algn="ctr" rtl="0">
                        <a:spcBef>
                          <a:spcPts val="0"/>
                        </a:spcBef>
                        <a:spcAft>
                          <a:spcPts val="0"/>
                        </a:spcAft>
                        <a:buNone/>
                      </a:pPr>
                      <a:r>
                        <a:rPr lang="en-US" sz="550" b="0" i="0" dirty="0" err="1">
                          <a:solidFill>
                            <a:schemeClr val="bg1"/>
                          </a:solidFill>
                          <a:latin typeface="Alata" panose="020B0604020202020204" charset="0"/>
                          <a:ea typeface="Chivo"/>
                          <a:cs typeface="Chivo"/>
                          <a:sym typeface="Chivo"/>
                        </a:rPr>
                        <a:t>Hadil</a:t>
                      </a:r>
                      <a:r>
                        <a:rPr lang="en-US" sz="550" b="0" i="0" dirty="0">
                          <a:solidFill>
                            <a:schemeClr val="bg1"/>
                          </a:solidFill>
                          <a:latin typeface="Alata" panose="020B0604020202020204" charset="0"/>
                          <a:ea typeface="Chivo"/>
                          <a:cs typeface="Chivo"/>
                          <a:sym typeface="Chivo"/>
                        </a:rPr>
                        <a:t> </a:t>
                      </a:r>
                      <a:r>
                        <a:rPr lang="en-US" sz="550" b="0" i="0" dirty="0" err="1">
                          <a:solidFill>
                            <a:schemeClr val="bg1"/>
                          </a:solidFill>
                          <a:latin typeface="Alata" panose="020B0604020202020204" charset="0"/>
                          <a:ea typeface="Chivo"/>
                          <a:cs typeface="Chivo"/>
                          <a:sym typeface="Chivo"/>
                        </a:rPr>
                        <a:t>Sridi</a:t>
                      </a:r>
                      <a:endParaRPr lang="en-US"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355308964"/>
                  </a:ext>
                </a:extLst>
              </a:tr>
              <a:tr h="266143">
                <a:tc>
                  <a:txBody>
                    <a:bodyPr/>
                    <a:lstStyle/>
                    <a:p>
                      <a:pPr marL="0" lvl="0" indent="0" algn="ctr" rtl="0">
                        <a:spcBef>
                          <a:spcPts val="0"/>
                        </a:spcBef>
                        <a:spcAft>
                          <a:spcPts val="0"/>
                        </a:spcAft>
                        <a:buNone/>
                      </a:pPr>
                      <a:r>
                        <a:rPr lang="en-US" sz="550" b="0" i="0" dirty="0">
                          <a:solidFill>
                            <a:schemeClr val="bg1"/>
                          </a:solidFill>
                          <a:latin typeface="Alata" panose="020B0604020202020204" charset="0"/>
                          <a:ea typeface="Chivo"/>
                          <a:cs typeface="Chivo"/>
                          <a:sym typeface="Chivo"/>
                        </a:rPr>
                        <a:t>Hamza </a:t>
                      </a:r>
                      <a:r>
                        <a:rPr lang="en-US" sz="550" b="0" i="0" dirty="0" err="1">
                          <a:solidFill>
                            <a:schemeClr val="bg1"/>
                          </a:solidFill>
                          <a:latin typeface="Alata" panose="020B0604020202020204" charset="0"/>
                          <a:ea typeface="Chivo"/>
                          <a:cs typeface="Chivo"/>
                          <a:sym typeface="Chivo"/>
                        </a:rPr>
                        <a:t>Jmii</a:t>
                      </a:r>
                      <a:endParaRPr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2006160887"/>
                  </a:ext>
                </a:extLst>
              </a:tr>
              <a:tr h="2661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550" b="0" i="0" dirty="0" err="1">
                          <a:solidFill>
                            <a:schemeClr val="bg1"/>
                          </a:solidFill>
                          <a:latin typeface="Alata" panose="020B0604020202020204" charset="0"/>
                          <a:ea typeface="Chivo"/>
                          <a:cs typeface="Chivo"/>
                          <a:sym typeface="Chivo"/>
                        </a:rPr>
                        <a:t>Nesrin</a:t>
                      </a:r>
                      <a:r>
                        <a:rPr lang="en-US" sz="550" b="0" i="0" dirty="0">
                          <a:solidFill>
                            <a:schemeClr val="bg1"/>
                          </a:solidFill>
                          <a:latin typeface="Alata" panose="020B0604020202020204" charset="0"/>
                          <a:ea typeface="Chivo"/>
                          <a:cs typeface="Chivo"/>
                          <a:sym typeface="Chivo"/>
                        </a:rPr>
                        <a:t> </a:t>
                      </a:r>
                      <a:r>
                        <a:rPr lang="en-US" sz="550" b="0" i="0" dirty="0" err="1">
                          <a:solidFill>
                            <a:schemeClr val="bg1"/>
                          </a:solidFill>
                          <a:latin typeface="Alata" panose="020B0604020202020204" charset="0"/>
                          <a:ea typeface="Chivo"/>
                          <a:cs typeface="Chivo"/>
                          <a:sym typeface="Chivo"/>
                        </a:rPr>
                        <a:t>Abidi</a:t>
                      </a:r>
                      <a:endParaRPr lang="en-US"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2001479771"/>
                  </a:ext>
                </a:extLst>
              </a:tr>
              <a:tr h="2661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550" b="0" i="0" dirty="0">
                          <a:solidFill>
                            <a:schemeClr val="bg1"/>
                          </a:solidFill>
                          <a:latin typeface="Alata" panose="020B0604020202020204" charset="0"/>
                          <a:ea typeface="Chivo"/>
                          <a:cs typeface="Chivo"/>
                          <a:sym typeface="Chivo"/>
                        </a:rPr>
                        <a:t>Oussama </a:t>
                      </a:r>
                      <a:r>
                        <a:rPr lang="en-US" sz="550" b="0" i="0" dirty="0" err="1">
                          <a:solidFill>
                            <a:schemeClr val="bg1"/>
                          </a:solidFill>
                          <a:latin typeface="Alata" panose="020B0604020202020204" charset="0"/>
                          <a:ea typeface="Chivo"/>
                          <a:cs typeface="Chivo"/>
                          <a:sym typeface="Chivo"/>
                        </a:rPr>
                        <a:t>Jouni</a:t>
                      </a:r>
                      <a:endParaRPr lang="en-US"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2598225739"/>
                  </a:ext>
                </a:extLst>
              </a:tr>
              <a:tr h="2661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550" b="0" i="0" dirty="0" err="1">
                          <a:solidFill>
                            <a:schemeClr val="bg1"/>
                          </a:solidFill>
                          <a:latin typeface="Alata" panose="020B0604020202020204" charset="0"/>
                          <a:ea typeface="Chivo"/>
                          <a:cs typeface="Chivo"/>
                          <a:sym typeface="Chivo"/>
                        </a:rPr>
                        <a:t>Racem</a:t>
                      </a:r>
                      <a:r>
                        <a:rPr lang="en-US" sz="550" b="0" i="0" dirty="0">
                          <a:solidFill>
                            <a:schemeClr val="bg1"/>
                          </a:solidFill>
                          <a:latin typeface="Alata" panose="020B0604020202020204" charset="0"/>
                          <a:ea typeface="Chivo"/>
                          <a:cs typeface="Chivo"/>
                          <a:sym typeface="Chivo"/>
                        </a:rPr>
                        <a:t> </a:t>
                      </a:r>
                      <a:r>
                        <a:rPr lang="en-US" sz="550" b="0" i="0" dirty="0" err="1">
                          <a:solidFill>
                            <a:schemeClr val="bg1"/>
                          </a:solidFill>
                          <a:latin typeface="Alata" panose="020B0604020202020204" charset="0"/>
                          <a:ea typeface="Chivo"/>
                          <a:cs typeface="Chivo"/>
                          <a:sym typeface="Chivo"/>
                        </a:rPr>
                        <a:t>Ghorbel</a:t>
                      </a:r>
                      <a:endParaRPr lang="en-US"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2353763966"/>
                  </a:ext>
                </a:extLst>
              </a:tr>
              <a:tr h="2661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550" b="0" i="0" dirty="0">
                          <a:solidFill>
                            <a:schemeClr val="bg1"/>
                          </a:solidFill>
                          <a:latin typeface="Alata" panose="020B0604020202020204" charset="0"/>
                          <a:ea typeface="Chivo"/>
                          <a:cs typeface="Chivo"/>
                          <a:sym typeface="Chivo"/>
                        </a:rPr>
                        <a:t>Mohamed Yassine </a:t>
                      </a:r>
                      <a:r>
                        <a:rPr lang="en-US" sz="550" b="0" i="0" dirty="0" err="1">
                          <a:solidFill>
                            <a:schemeClr val="bg1"/>
                          </a:solidFill>
                          <a:latin typeface="Alata" panose="020B0604020202020204" charset="0"/>
                          <a:ea typeface="Chivo"/>
                          <a:cs typeface="Chivo"/>
                          <a:sym typeface="Chivo"/>
                        </a:rPr>
                        <a:t>Bouaziz</a:t>
                      </a:r>
                      <a:endParaRPr lang="en-US"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1139856705"/>
                  </a:ext>
                </a:extLst>
              </a:tr>
              <a:tr h="2661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550" b="0" i="0" dirty="0">
                          <a:solidFill>
                            <a:schemeClr val="bg1"/>
                          </a:solidFill>
                          <a:latin typeface="Alata" panose="020B0604020202020204" charset="0"/>
                          <a:ea typeface="Chivo"/>
                          <a:cs typeface="Chivo"/>
                          <a:sym typeface="Chivo"/>
                        </a:rPr>
                        <a:t>Wael </a:t>
                      </a:r>
                      <a:r>
                        <a:rPr lang="en-US" sz="550" b="0" i="0" dirty="0" err="1">
                          <a:solidFill>
                            <a:schemeClr val="bg1"/>
                          </a:solidFill>
                          <a:latin typeface="Alata" panose="020B0604020202020204" charset="0"/>
                          <a:ea typeface="Chivo"/>
                          <a:cs typeface="Chivo"/>
                          <a:sym typeface="Chivo"/>
                        </a:rPr>
                        <a:t>Aissaoui</a:t>
                      </a:r>
                      <a:endParaRPr lang="en-US"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chemeClr val="bg1"/>
                    </a:solidFill>
                  </a:tcPr>
                </a:tc>
                <a:extLst>
                  <a:ext uri="{0D108BD9-81ED-4DB2-BD59-A6C34878D82A}">
                    <a16:rowId xmlns:a16="http://schemas.microsoft.com/office/drawing/2014/main" val="3472486210"/>
                  </a:ext>
                </a:extLst>
              </a:tr>
              <a:tr h="2661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550" b="0" i="0" dirty="0">
                          <a:solidFill>
                            <a:schemeClr val="bg1"/>
                          </a:solidFill>
                          <a:latin typeface="Alata" panose="020B0604020202020204" charset="0"/>
                          <a:ea typeface="Chivo"/>
                          <a:cs typeface="Chivo"/>
                          <a:sym typeface="Chivo"/>
                        </a:rPr>
                        <a:t>Elyes </a:t>
                      </a:r>
                      <a:r>
                        <a:rPr lang="en-US" sz="550" b="0" i="0" dirty="0" err="1">
                          <a:solidFill>
                            <a:schemeClr val="bg1"/>
                          </a:solidFill>
                          <a:latin typeface="Alata" panose="020B0604020202020204" charset="0"/>
                          <a:ea typeface="Chivo"/>
                          <a:cs typeface="Chivo"/>
                          <a:sym typeface="Chivo"/>
                        </a:rPr>
                        <a:t>Khechine</a:t>
                      </a:r>
                      <a:endParaRPr lang="en-US" sz="550" b="0" i="0" dirty="0">
                        <a:solidFill>
                          <a:schemeClr val="bg1"/>
                        </a:solidFill>
                        <a:latin typeface="Alata" panose="020B0604020202020204" charset="0"/>
                        <a:ea typeface="Chivo"/>
                        <a:cs typeface="Chivo"/>
                        <a:sym typeface="Chivo"/>
                      </a:endParaRPr>
                    </a:p>
                  </a:txBody>
                  <a:tcPr marL="91425" marR="91425" marT="91425" marB="9142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500" dirty="0">
                        <a:solidFill>
                          <a:schemeClr val="tx1"/>
                        </a:solidFill>
                        <a:latin typeface="Alata" panose="020B0604020202020204" charset="0"/>
                        <a:ea typeface="Chivo"/>
                        <a:cs typeface="Chivo"/>
                        <a:sym typeface="Chivo"/>
                      </a:endParaRPr>
                    </a:p>
                  </a:txBody>
                  <a:tcPr marL="91425" marR="91425" marT="91425" marB="9142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bg1"/>
                    </a:solidFill>
                  </a:tcPr>
                </a:tc>
                <a:extLst>
                  <a:ext uri="{0D108BD9-81ED-4DB2-BD59-A6C34878D82A}">
                    <a16:rowId xmlns:a16="http://schemas.microsoft.com/office/drawing/2014/main" val="3008579426"/>
                  </a:ext>
                </a:extLst>
              </a:tr>
            </a:tbl>
          </a:graphicData>
        </a:graphic>
      </p:graphicFrame>
      <p:grpSp>
        <p:nvGrpSpPr>
          <p:cNvPr id="16" name="Google Shape;279;p30">
            <a:extLst>
              <a:ext uri="{FF2B5EF4-FFF2-40B4-BE49-F238E27FC236}">
                <a16:creationId xmlns:a16="http://schemas.microsoft.com/office/drawing/2014/main" id="{9290B6A0-74AA-455E-B2AA-5B777E4F5B59}"/>
              </a:ext>
            </a:extLst>
          </p:cNvPr>
          <p:cNvGrpSpPr/>
          <p:nvPr/>
        </p:nvGrpSpPr>
        <p:grpSpPr>
          <a:xfrm>
            <a:off x="2768297" y="4479033"/>
            <a:ext cx="213241" cy="209706"/>
            <a:chOff x="6983322" y="2367597"/>
            <a:chExt cx="424500" cy="424500"/>
          </a:xfrm>
          <a:solidFill>
            <a:schemeClr val="accent5"/>
          </a:solidFill>
        </p:grpSpPr>
        <p:sp>
          <p:nvSpPr>
            <p:cNvPr id="17" name="Google Shape;280;p30">
              <a:extLst>
                <a:ext uri="{FF2B5EF4-FFF2-40B4-BE49-F238E27FC236}">
                  <a16:creationId xmlns:a16="http://schemas.microsoft.com/office/drawing/2014/main" id="{27CFFA21-70F0-41C4-8AF5-9331EE1DF469}"/>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p30">
              <a:extLst>
                <a:ext uri="{FF2B5EF4-FFF2-40B4-BE49-F238E27FC236}">
                  <a16:creationId xmlns:a16="http://schemas.microsoft.com/office/drawing/2014/main" id="{03BDE429-355E-4153-B529-EFBF60EA9489}"/>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79;p30">
            <a:extLst>
              <a:ext uri="{FF2B5EF4-FFF2-40B4-BE49-F238E27FC236}">
                <a16:creationId xmlns:a16="http://schemas.microsoft.com/office/drawing/2014/main" id="{51A8948D-8132-4037-BCBC-16C81C7A3802}"/>
              </a:ext>
            </a:extLst>
          </p:cNvPr>
          <p:cNvGrpSpPr/>
          <p:nvPr/>
        </p:nvGrpSpPr>
        <p:grpSpPr>
          <a:xfrm>
            <a:off x="3494694" y="4475057"/>
            <a:ext cx="213241" cy="209706"/>
            <a:chOff x="6983322" y="2367597"/>
            <a:chExt cx="424500" cy="424500"/>
          </a:xfrm>
          <a:solidFill>
            <a:schemeClr val="accent5"/>
          </a:solidFill>
        </p:grpSpPr>
        <p:sp>
          <p:nvSpPr>
            <p:cNvPr id="23" name="Google Shape;280;p30">
              <a:extLst>
                <a:ext uri="{FF2B5EF4-FFF2-40B4-BE49-F238E27FC236}">
                  <a16:creationId xmlns:a16="http://schemas.microsoft.com/office/drawing/2014/main" id="{CCD7518D-C449-4DDE-BB10-330809A3A80C}"/>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1;p30">
              <a:extLst>
                <a:ext uri="{FF2B5EF4-FFF2-40B4-BE49-F238E27FC236}">
                  <a16:creationId xmlns:a16="http://schemas.microsoft.com/office/drawing/2014/main" id="{7C25B172-7F49-4876-860E-2637C243C837}"/>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79;p30">
            <a:extLst>
              <a:ext uri="{FF2B5EF4-FFF2-40B4-BE49-F238E27FC236}">
                <a16:creationId xmlns:a16="http://schemas.microsoft.com/office/drawing/2014/main" id="{122CD6A4-B487-451D-B06A-29583FB197B9}"/>
              </a:ext>
            </a:extLst>
          </p:cNvPr>
          <p:cNvGrpSpPr/>
          <p:nvPr/>
        </p:nvGrpSpPr>
        <p:grpSpPr>
          <a:xfrm>
            <a:off x="4365794" y="4492117"/>
            <a:ext cx="213241" cy="209706"/>
            <a:chOff x="6983322" y="2367597"/>
            <a:chExt cx="424500" cy="424500"/>
          </a:xfrm>
          <a:solidFill>
            <a:schemeClr val="accent5"/>
          </a:solidFill>
        </p:grpSpPr>
        <p:sp>
          <p:nvSpPr>
            <p:cNvPr id="26" name="Google Shape;280;p30">
              <a:extLst>
                <a:ext uri="{FF2B5EF4-FFF2-40B4-BE49-F238E27FC236}">
                  <a16:creationId xmlns:a16="http://schemas.microsoft.com/office/drawing/2014/main" id="{C3820843-D778-4A5D-AB6A-C4BD1DBCC9F0}"/>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1;p30">
              <a:extLst>
                <a:ext uri="{FF2B5EF4-FFF2-40B4-BE49-F238E27FC236}">
                  <a16:creationId xmlns:a16="http://schemas.microsoft.com/office/drawing/2014/main" id="{D6621ACF-C035-4297-8672-0754B2FB5FBF}"/>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79;p30">
            <a:extLst>
              <a:ext uri="{FF2B5EF4-FFF2-40B4-BE49-F238E27FC236}">
                <a16:creationId xmlns:a16="http://schemas.microsoft.com/office/drawing/2014/main" id="{493B57E8-B7C0-455E-BB2D-6D9DCACE2395}"/>
              </a:ext>
            </a:extLst>
          </p:cNvPr>
          <p:cNvGrpSpPr/>
          <p:nvPr/>
        </p:nvGrpSpPr>
        <p:grpSpPr>
          <a:xfrm>
            <a:off x="5411778" y="4510981"/>
            <a:ext cx="213241" cy="209706"/>
            <a:chOff x="6983322" y="2367597"/>
            <a:chExt cx="424500" cy="424500"/>
          </a:xfrm>
          <a:solidFill>
            <a:schemeClr val="accent5"/>
          </a:solidFill>
        </p:grpSpPr>
        <p:sp>
          <p:nvSpPr>
            <p:cNvPr id="29" name="Google Shape;280;p30">
              <a:extLst>
                <a:ext uri="{FF2B5EF4-FFF2-40B4-BE49-F238E27FC236}">
                  <a16:creationId xmlns:a16="http://schemas.microsoft.com/office/drawing/2014/main" id="{9194F79D-DD67-44D4-B5D8-7E4C6F7E23A8}"/>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81;p30">
              <a:extLst>
                <a:ext uri="{FF2B5EF4-FFF2-40B4-BE49-F238E27FC236}">
                  <a16:creationId xmlns:a16="http://schemas.microsoft.com/office/drawing/2014/main" id="{11FF2DBA-049F-4900-9721-B043F77D8EA3}"/>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279;p30">
            <a:extLst>
              <a:ext uri="{FF2B5EF4-FFF2-40B4-BE49-F238E27FC236}">
                <a16:creationId xmlns:a16="http://schemas.microsoft.com/office/drawing/2014/main" id="{C8D02FEE-110F-4CA2-ABDC-1694B2C19A5D}"/>
              </a:ext>
            </a:extLst>
          </p:cNvPr>
          <p:cNvGrpSpPr/>
          <p:nvPr/>
        </p:nvGrpSpPr>
        <p:grpSpPr>
          <a:xfrm>
            <a:off x="6317476" y="4517600"/>
            <a:ext cx="213241" cy="209706"/>
            <a:chOff x="6983322" y="2367597"/>
            <a:chExt cx="424500" cy="424500"/>
          </a:xfrm>
          <a:solidFill>
            <a:schemeClr val="accent5"/>
          </a:solidFill>
        </p:grpSpPr>
        <p:sp>
          <p:nvSpPr>
            <p:cNvPr id="32" name="Google Shape;280;p30">
              <a:extLst>
                <a:ext uri="{FF2B5EF4-FFF2-40B4-BE49-F238E27FC236}">
                  <a16:creationId xmlns:a16="http://schemas.microsoft.com/office/drawing/2014/main" id="{2B4E61B2-5A47-48C1-B8C2-C88452A99F5A}"/>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1;p30">
              <a:extLst>
                <a:ext uri="{FF2B5EF4-FFF2-40B4-BE49-F238E27FC236}">
                  <a16:creationId xmlns:a16="http://schemas.microsoft.com/office/drawing/2014/main" id="{DA91A1A8-050F-49DC-89D1-765B30F5047C}"/>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79;p30">
            <a:extLst>
              <a:ext uri="{FF2B5EF4-FFF2-40B4-BE49-F238E27FC236}">
                <a16:creationId xmlns:a16="http://schemas.microsoft.com/office/drawing/2014/main" id="{3CF005AA-5B7F-48C7-A902-9677A121A041}"/>
              </a:ext>
            </a:extLst>
          </p:cNvPr>
          <p:cNvGrpSpPr/>
          <p:nvPr/>
        </p:nvGrpSpPr>
        <p:grpSpPr>
          <a:xfrm>
            <a:off x="7141643" y="4510789"/>
            <a:ext cx="213241" cy="209706"/>
            <a:chOff x="6983322" y="2367597"/>
            <a:chExt cx="424500" cy="424500"/>
          </a:xfrm>
          <a:solidFill>
            <a:schemeClr val="accent5"/>
          </a:solidFill>
        </p:grpSpPr>
        <p:sp>
          <p:nvSpPr>
            <p:cNvPr id="35" name="Google Shape;280;p30">
              <a:extLst>
                <a:ext uri="{FF2B5EF4-FFF2-40B4-BE49-F238E27FC236}">
                  <a16:creationId xmlns:a16="http://schemas.microsoft.com/office/drawing/2014/main" id="{614811B9-0FE2-49F8-A635-28B7F71187E6}"/>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1;p30">
              <a:extLst>
                <a:ext uri="{FF2B5EF4-FFF2-40B4-BE49-F238E27FC236}">
                  <a16:creationId xmlns:a16="http://schemas.microsoft.com/office/drawing/2014/main" id="{8B65857D-90E0-496B-8A83-94E1739547D9}"/>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279;p30">
            <a:extLst>
              <a:ext uri="{FF2B5EF4-FFF2-40B4-BE49-F238E27FC236}">
                <a16:creationId xmlns:a16="http://schemas.microsoft.com/office/drawing/2014/main" id="{15D18086-C6D5-4ADA-A47C-0AA9E512ED9C}"/>
              </a:ext>
            </a:extLst>
          </p:cNvPr>
          <p:cNvGrpSpPr/>
          <p:nvPr/>
        </p:nvGrpSpPr>
        <p:grpSpPr>
          <a:xfrm>
            <a:off x="7953082" y="4492117"/>
            <a:ext cx="213241" cy="209706"/>
            <a:chOff x="6983322" y="2367597"/>
            <a:chExt cx="424500" cy="424500"/>
          </a:xfrm>
          <a:solidFill>
            <a:schemeClr val="accent5"/>
          </a:solidFill>
        </p:grpSpPr>
        <p:sp>
          <p:nvSpPr>
            <p:cNvPr id="38" name="Google Shape;280;p30">
              <a:extLst>
                <a:ext uri="{FF2B5EF4-FFF2-40B4-BE49-F238E27FC236}">
                  <a16:creationId xmlns:a16="http://schemas.microsoft.com/office/drawing/2014/main" id="{4992170C-230C-4447-B4C8-E1139E6B73C3}"/>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1;p30">
              <a:extLst>
                <a:ext uri="{FF2B5EF4-FFF2-40B4-BE49-F238E27FC236}">
                  <a16:creationId xmlns:a16="http://schemas.microsoft.com/office/drawing/2014/main" id="{AA2B260D-7DAE-4356-9D4F-D0185CDDED7F}"/>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279;p30">
            <a:extLst>
              <a:ext uri="{FF2B5EF4-FFF2-40B4-BE49-F238E27FC236}">
                <a16:creationId xmlns:a16="http://schemas.microsoft.com/office/drawing/2014/main" id="{E2421465-44C7-4567-A4DE-23D5E5E4D4B0}"/>
              </a:ext>
            </a:extLst>
          </p:cNvPr>
          <p:cNvGrpSpPr/>
          <p:nvPr/>
        </p:nvGrpSpPr>
        <p:grpSpPr>
          <a:xfrm>
            <a:off x="2768298" y="1303442"/>
            <a:ext cx="213241" cy="209706"/>
            <a:chOff x="6983322" y="2367597"/>
            <a:chExt cx="424500" cy="424500"/>
          </a:xfrm>
          <a:solidFill>
            <a:schemeClr val="accent5"/>
          </a:solidFill>
        </p:grpSpPr>
        <p:sp>
          <p:nvSpPr>
            <p:cNvPr id="41" name="Google Shape;280;p30">
              <a:extLst>
                <a:ext uri="{FF2B5EF4-FFF2-40B4-BE49-F238E27FC236}">
                  <a16:creationId xmlns:a16="http://schemas.microsoft.com/office/drawing/2014/main" id="{E3ABCE96-2499-4675-897D-DC469F15BC72}"/>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1;p30">
              <a:extLst>
                <a:ext uri="{FF2B5EF4-FFF2-40B4-BE49-F238E27FC236}">
                  <a16:creationId xmlns:a16="http://schemas.microsoft.com/office/drawing/2014/main" id="{F301668B-A59B-46C6-9E25-AADCC6EB902A}"/>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279;p30">
            <a:extLst>
              <a:ext uri="{FF2B5EF4-FFF2-40B4-BE49-F238E27FC236}">
                <a16:creationId xmlns:a16="http://schemas.microsoft.com/office/drawing/2014/main" id="{D0110461-C07C-4C8D-9838-B46332AEFB80}"/>
              </a:ext>
            </a:extLst>
          </p:cNvPr>
          <p:cNvGrpSpPr/>
          <p:nvPr/>
        </p:nvGrpSpPr>
        <p:grpSpPr>
          <a:xfrm>
            <a:off x="5437368" y="1303058"/>
            <a:ext cx="213241" cy="209706"/>
            <a:chOff x="6983322" y="2367597"/>
            <a:chExt cx="424500" cy="424500"/>
          </a:xfrm>
          <a:solidFill>
            <a:schemeClr val="accent5"/>
          </a:solidFill>
        </p:grpSpPr>
        <p:sp>
          <p:nvSpPr>
            <p:cNvPr id="44" name="Google Shape;280;p30">
              <a:extLst>
                <a:ext uri="{FF2B5EF4-FFF2-40B4-BE49-F238E27FC236}">
                  <a16:creationId xmlns:a16="http://schemas.microsoft.com/office/drawing/2014/main" id="{B0775C7E-71B8-415A-97BC-9FA490140071}"/>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1;p30">
              <a:extLst>
                <a:ext uri="{FF2B5EF4-FFF2-40B4-BE49-F238E27FC236}">
                  <a16:creationId xmlns:a16="http://schemas.microsoft.com/office/drawing/2014/main" id="{419B36A1-BE18-4AD3-AA4F-3C8F02644BDA}"/>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279;p30">
            <a:extLst>
              <a:ext uri="{FF2B5EF4-FFF2-40B4-BE49-F238E27FC236}">
                <a16:creationId xmlns:a16="http://schemas.microsoft.com/office/drawing/2014/main" id="{CC2E1398-9E3B-4123-A47B-39472D09BC56}"/>
              </a:ext>
            </a:extLst>
          </p:cNvPr>
          <p:cNvGrpSpPr/>
          <p:nvPr/>
        </p:nvGrpSpPr>
        <p:grpSpPr>
          <a:xfrm>
            <a:off x="5436549" y="1584181"/>
            <a:ext cx="213241" cy="209706"/>
            <a:chOff x="6983322" y="2367597"/>
            <a:chExt cx="424500" cy="424500"/>
          </a:xfrm>
          <a:solidFill>
            <a:schemeClr val="accent5"/>
          </a:solidFill>
        </p:grpSpPr>
        <p:sp>
          <p:nvSpPr>
            <p:cNvPr id="47" name="Google Shape;280;p30">
              <a:extLst>
                <a:ext uri="{FF2B5EF4-FFF2-40B4-BE49-F238E27FC236}">
                  <a16:creationId xmlns:a16="http://schemas.microsoft.com/office/drawing/2014/main" id="{F69F78E0-A518-4DA1-B8E8-FCD6529BC135}"/>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1;p30">
              <a:extLst>
                <a:ext uri="{FF2B5EF4-FFF2-40B4-BE49-F238E27FC236}">
                  <a16:creationId xmlns:a16="http://schemas.microsoft.com/office/drawing/2014/main" id="{09F04A0F-83DF-40C3-87F7-79BB8FFBB972}"/>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279;p30">
            <a:extLst>
              <a:ext uri="{FF2B5EF4-FFF2-40B4-BE49-F238E27FC236}">
                <a16:creationId xmlns:a16="http://schemas.microsoft.com/office/drawing/2014/main" id="{A310C97A-ABAC-4891-BB83-A2BA8EF553F2}"/>
              </a:ext>
            </a:extLst>
          </p:cNvPr>
          <p:cNvGrpSpPr/>
          <p:nvPr/>
        </p:nvGrpSpPr>
        <p:grpSpPr>
          <a:xfrm>
            <a:off x="7137234" y="1582174"/>
            <a:ext cx="213241" cy="209706"/>
            <a:chOff x="6983322" y="2367597"/>
            <a:chExt cx="424500" cy="424500"/>
          </a:xfrm>
          <a:solidFill>
            <a:schemeClr val="accent5"/>
          </a:solidFill>
        </p:grpSpPr>
        <p:sp>
          <p:nvSpPr>
            <p:cNvPr id="50" name="Google Shape;280;p30">
              <a:extLst>
                <a:ext uri="{FF2B5EF4-FFF2-40B4-BE49-F238E27FC236}">
                  <a16:creationId xmlns:a16="http://schemas.microsoft.com/office/drawing/2014/main" id="{3CDAA41E-33AF-4898-AC8D-E95831C6273F}"/>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1;p30">
              <a:extLst>
                <a:ext uri="{FF2B5EF4-FFF2-40B4-BE49-F238E27FC236}">
                  <a16:creationId xmlns:a16="http://schemas.microsoft.com/office/drawing/2014/main" id="{5C65FC5C-DE47-4C31-B1C1-D5DC2DB7B3B3}"/>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279;p30">
            <a:extLst>
              <a:ext uri="{FF2B5EF4-FFF2-40B4-BE49-F238E27FC236}">
                <a16:creationId xmlns:a16="http://schemas.microsoft.com/office/drawing/2014/main" id="{DCD6C128-33E2-494F-B9E9-81D354535AE2}"/>
              </a:ext>
            </a:extLst>
          </p:cNvPr>
          <p:cNvGrpSpPr/>
          <p:nvPr/>
        </p:nvGrpSpPr>
        <p:grpSpPr>
          <a:xfrm>
            <a:off x="7953082" y="1296128"/>
            <a:ext cx="213241" cy="209706"/>
            <a:chOff x="6983322" y="2367597"/>
            <a:chExt cx="424500" cy="424500"/>
          </a:xfrm>
          <a:solidFill>
            <a:schemeClr val="accent5"/>
          </a:solidFill>
        </p:grpSpPr>
        <p:sp>
          <p:nvSpPr>
            <p:cNvPr id="53" name="Google Shape;280;p30">
              <a:extLst>
                <a:ext uri="{FF2B5EF4-FFF2-40B4-BE49-F238E27FC236}">
                  <a16:creationId xmlns:a16="http://schemas.microsoft.com/office/drawing/2014/main" id="{12C5E7B4-461B-4F78-8835-BB8E18FB8BF7}"/>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1;p30">
              <a:extLst>
                <a:ext uri="{FF2B5EF4-FFF2-40B4-BE49-F238E27FC236}">
                  <a16:creationId xmlns:a16="http://schemas.microsoft.com/office/drawing/2014/main" id="{BC94E1D0-C1FF-4B1C-AFA1-0E2A65CC0663}"/>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79;p30">
            <a:extLst>
              <a:ext uri="{FF2B5EF4-FFF2-40B4-BE49-F238E27FC236}">
                <a16:creationId xmlns:a16="http://schemas.microsoft.com/office/drawing/2014/main" id="{207F15B4-1BD2-4758-A616-1D8F54284A21}"/>
              </a:ext>
            </a:extLst>
          </p:cNvPr>
          <p:cNvGrpSpPr/>
          <p:nvPr/>
        </p:nvGrpSpPr>
        <p:grpSpPr>
          <a:xfrm>
            <a:off x="4374336" y="4217851"/>
            <a:ext cx="213241" cy="209706"/>
            <a:chOff x="6983322" y="2367597"/>
            <a:chExt cx="424500" cy="424500"/>
          </a:xfrm>
          <a:solidFill>
            <a:schemeClr val="accent5"/>
          </a:solidFill>
        </p:grpSpPr>
        <p:sp>
          <p:nvSpPr>
            <p:cNvPr id="62" name="Google Shape;280;p30">
              <a:extLst>
                <a:ext uri="{FF2B5EF4-FFF2-40B4-BE49-F238E27FC236}">
                  <a16:creationId xmlns:a16="http://schemas.microsoft.com/office/drawing/2014/main" id="{C0E013AF-76C0-483E-ADDA-BCF364A1041C}"/>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1;p30">
              <a:extLst>
                <a:ext uri="{FF2B5EF4-FFF2-40B4-BE49-F238E27FC236}">
                  <a16:creationId xmlns:a16="http://schemas.microsoft.com/office/drawing/2014/main" id="{67F1E108-8793-48DC-AF40-8C0E2E4064D0}"/>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279;p30">
            <a:extLst>
              <a:ext uri="{FF2B5EF4-FFF2-40B4-BE49-F238E27FC236}">
                <a16:creationId xmlns:a16="http://schemas.microsoft.com/office/drawing/2014/main" id="{F1198074-EBD1-4AA4-BEAB-5BC29297DBF6}"/>
              </a:ext>
            </a:extLst>
          </p:cNvPr>
          <p:cNvGrpSpPr/>
          <p:nvPr/>
        </p:nvGrpSpPr>
        <p:grpSpPr>
          <a:xfrm>
            <a:off x="2117520" y="3163854"/>
            <a:ext cx="213241" cy="209706"/>
            <a:chOff x="6983322" y="2367597"/>
            <a:chExt cx="424500" cy="424500"/>
          </a:xfrm>
          <a:solidFill>
            <a:schemeClr val="accent5"/>
          </a:solidFill>
        </p:grpSpPr>
        <p:sp>
          <p:nvSpPr>
            <p:cNvPr id="65" name="Google Shape;280;p30">
              <a:extLst>
                <a:ext uri="{FF2B5EF4-FFF2-40B4-BE49-F238E27FC236}">
                  <a16:creationId xmlns:a16="http://schemas.microsoft.com/office/drawing/2014/main" id="{06625AC3-7D30-4015-A7D4-FDE255C2A76E}"/>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1;p30">
              <a:extLst>
                <a:ext uri="{FF2B5EF4-FFF2-40B4-BE49-F238E27FC236}">
                  <a16:creationId xmlns:a16="http://schemas.microsoft.com/office/drawing/2014/main" id="{6A306032-E348-41E7-BAE0-4D992ABCEDAE}"/>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279;p30">
            <a:extLst>
              <a:ext uri="{FF2B5EF4-FFF2-40B4-BE49-F238E27FC236}">
                <a16:creationId xmlns:a16="http://schemas.microsoft.com/office/drawing/2014/main" id="{54C5355F-1276-4F17-BE43-67DFE65A016D}"/>
              </a:ext>
            </a:extLst>
          </p:cNvPr>
          <p:cNvGrpSpPr/>
          <p:nvPr/>
        </p:nvGrpSpPr>
        <p:grpSpPr>
          <a:xfrm>
            <a:off x="4374337" y="1837302"/>
            <a:ext cx="213241" cy="209706"/>
            <a:chOff x="6983322" y="2367597"/>
            <a:chExt cx="424500" cy="424500"/>
          </a:xfrm>
          <a:solidFill>
            <a:schemeClr val="accent5"/>
          </a:solidFill>
        </p:grpSpPr>
        <p:sp>
          <p:nvSpPr>
            <p:cNvPr id="68" name="Google Shape;280;p30">
              <a:extLst>
                <a:ext uri="{FF2B5EF4-FFF2-40B4-BE49-F238E27FC236}">
                  <a16:creationId xmlns:a16="http://schemas.microsoft.com/office/drawing/2014/main" id="{EED9E38B-4A6E-4C7F-A39F-B1B9CC9F82AA}"/>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1;p30">
              <a:extLst>
                <a:ext uri="{FF2B5EF4-FFF2-40B4-BE49-F238E27FC236}">
                  <a16:creationId xmlns:a16="http://schemas.microsoft.com/office/drawing/2014/main" id="{18F8A804-8156-4F99-80DA-052693C05955}"/>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279;p30">
            <a:extLst>
              <a:ext uri="{FF2B5EF4-FFF2-40B4-BE49-F238E27FC236}">
                <a16:creationId xmlns:a16="http://schemas.microsoft.com/office/drawing/2014/main" id="{31285E1F-23E8-4EC9-9F1C-631A5EC07A0C}"/>
              </a:ext>
            </a:extLst>
          </p:cNvPr>
          <p:cNvGrpSpPr/>
          <p:nvPr/>
        </p:nvGrpSpPr>
        <p:grpSpPr>
          <a:xfrm>
            <a:off x="2768294" y="3431491"/>
            <a:ext cx="213241" cy="209706"/>
            <a:chOff x="6983322" y="2367597"/>
            <a:chExt cx="424500" cy="424500"/>
          </a:xfrm>
          <a:solidFill>
            <a:schemeClr val="accent5"/>
          </a:solidFill>
        </p:grpSpPr>
        <p:sp>
          <p:nvSpPr>
            <p:cNvPr id="71" name="Google Shape;280;p30">
              <a:extLst>
                <a:ext uri="{FF2B5EF4-FFF2-40B4-BE49-F238E27FC236}">
                  <a16:creationId xmlns:a16="http://schemas.microsoft.com/office/drawing/2014/main" id="{74DA8E14-D208-49E1-83FC-0EFAAAAD2342}"/>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1;p30">
              <a:extLst>
                <a:ext uri="{FF2B5EF4-FFF2-40B4-BE49-F238E27FC236}">
                  <a16:creationId xmlns:a16="http://schemas.microsoft.com/office/drawing/2014/main" id="{1CD75030-9D63-4A08-8FB6-29BDDFCC8343}"/>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279;p30">
            <a:extLst>
              <a:ext uri="{FF2B5EF4-FFF2-40B4-BE49-F238E27FC236}">
                <a16:creationId xmlns:a16="http://schemas.microsoft.com/office/drawing/2014/main" id="{D59DD648-FCE3-4398-B188-0D5DEF36448D}"/>
              </a:ext>
            </a:extLst>
          </p:cNvPr>
          <p:cNvGrpSpPr/>
          <p:nvPr/>
        </p:nvGrpSpPr>
        <p:grpSpPr>
          <a:xfrm>
            <a:off x="2768295" y="2891790"/>
            <a:ext cx="213241" cy="209706"/>
            <a:chOff x="6983322" y="2367597"/>
            <a:chExt cx="424500" cy="424500"/>
          </a:xfrm>
          <a:solidFill>
            <a:schemeClr val="accent5"/>
          </a:solidFill>
        </p:grpSpPr>
        <p:sp>
          <p:nvSpPr>
            <p:cNvPr id="74" name="Google Shape;280;p30">
              <a:extLst>
                <a:ext uri="{FF2B5EF4-FFF2-40B4-BE49-F238E27FC236}">
                  <a16:creationId xmlns:a16="http://schemas.microsoft.com/office/drawing/2014/main" id="{C86AA46B-00B2-4E54-B1BA-D1BA823708BD}"/>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1;p30">
              <a:extLst>
                <a:ext uri="{FF2B5EF4-FFF2-40B4-BE49-F238E27FC236}">
                  <a16:creationId xmlns:a16="http://schemas.microsoft.com/office/drawing/2014/main" id="{65296D79-153B-41B9-B51F-06B4D1E6D5D3}"/>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79;p30">
            <a:extLst>
              <a:ext uri="{FF2B5EF4-FFF2-40B4-BE49-F238E27FC236}">
                <a16:creationId xmlns:a16="http://schemas.microsoft.com/office/drawing/2014/main" id="{FA985E12-5995-4D90-8587-46B3E9B549E6}"/>
              </a:ext>
            </a:extLst>
          </p:cNvPr>
          <p:cNvGrpSpPr/>
          <p:nvPr/>
        </p:nvGrpSpPr>
        <p:grpSpPr>
          <a:xfrm>
            <a:off x="5411778" y="3439857"/>
            <a:ext cx="213241" cy="209706"/>
            <a:chOff x="6983322" y="2367597"/>
            <a:chExt cx="424500" cy="424500"/>
          </a:xfrm>
          <a:solidFill>
            <a:schemeClr val="accent5"/>
          </a:solidFill>
        </p:grpSpPr>
        <p:sp>
          <p:nvSpPr>
            <p:cNvPr id="77" name="Google Shape;280;p30">
              <a:extLst>
                <a:ext uri="{FF2B5EF4-FFF2-40B4-BE49-F238E27FC236}">
                  <a16:creationId xmlns:a16="http://schemas.microsoft.com/office/drawing/2014/main" id="{A3234F1C-CA0E-474D-8D0A-0B75FE283332}"/>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1;p30">
              <a:extLst>
                <a:ext uri="{FF2B5EF4-FFF2-40B4-BE49-F238E27FC236}">
                  <a16:creationId xmlns:a16="http://schemas.microsoft.com/office/drawing/2014/main" id="{65CA17A6-C2A7-4C11-979A-BBB72D167308}"/>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279;p30">
            <a:extLst>
              <a:ext uri="{FF2B5EF4-FFF2-40B4-BE49-F238E27FC236}">
                <a16:creationId xmlns:a16="http://schemas.microsoft.com/office/drawing/2014/main" id="{6BD85923-EC9A-4C86-BD04-C9192BAA6D12}"/>
              </a:ext>
            </a:extLst>
          </p:cNvPr>
          <p:cNvGrpSpPr/>
          <p:nvPr/>
        </p:nvGrpSpPr>
        <p:grpSpPr>
          <a:xfrm>
            <a:off x="6352137" y="2095363"/>
            <a:ext cx="213241" cy="209706"/>
            <a:chOff x="6983322" y="2367597"/>
            <a:chExt cx="424500" cy="424500"/>
          </a:xfrm>
          <a:solidFill>
            <a:schemeClr val="accent5"/>
          </a:solidFill>
        </p:grpSpPr>
        <p:sp>
          <p:nvSpPr>
            <p:cNvPr id="80" name="Google Shape;280;p30">
              <a:extLst>
                <a:ext uri="{FF2B5EF4-FFF2-40B4-BE49-F238E27FC236}">
                  <a16:creationId xmlns:a16="http://schemas.microsoft.com/office/drawing/2014/main" id="{FD7D1547-CA6E-445C-A9FF-A65194444C7D}"/>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1;p30">
              <a:extLst>
                <a:ext uri="{FF2B5EF4-FFF2-40B4-BE49-F238E27FC236}">
                  <a16:creationId xmlns:a16="http://schemas.microsoft.com/office/drawing/2014/main" id="{BFC56C57-DD08-4226-B35B-35201609625A}"/>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279;p30">
            <a:extLst>
              <a:ext uri="{FF2B5EF4-FFF2-40B4-BE49-F238E27FC236}">
                <a16:creationId xmlns:a16="http://schemas.microsoft.com/office/drawing/2014/main" id="{BA81CB18-0E05-48C4-89AE-840CD438E767}"/>
              </a:ext>
            </a:extLst>
          </p:cNvPr>
          <p:cNvGrpSpPr/>
          <p:nvPr/>
        </p:nvGrpSpPr>
        <p:grpSpPr>
          <a:xfrm>
            <a:off x="2117520" y="3426563"/>
            <a:ext cx="213241" cy="209706"/>
            <a:chOff x="6983322" y="2367597"/>
            <a:chExt cx="424500" cy="424500"/>
          </a:xfrm>
          <a:solidFill>
            <a:schemeClr val="accent5"/>
          </a:solidFill>
        </p:grpSpPr>
        <p:sp>
          <p:nvSpPr>
            <p:cNvPr id="83" name="Google Shape;280;p30">
              <a:extLst>
                <a:ext uri="{FF2B5EF4-FFF2-40B4-BE49-F238E27FC236}">
                  <a16:creationId xmlns:a16="http://schemas.microsoft.com/office/drawing/2014/main" id="{19F78DE4-2AE4-4D89-AC2F-2FFD6D1F1502}"/>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1;p30">
              <a:extLst>
                <a:ext uri="{FF2B5EF4-FFF2-40B4-BE49-F238E27FC236}">
                  <a16:creationId xmlns:a16="http://schemas.microsoft.com/office/drawing/2014/main" id="{0C0F53E8-88C1-4AFD-B0C1-DE4248F22647}"/>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279;p30">
            <a:extLst>
              <a:ext uri="{FF2B5EF4-FFF2-40B4-BE49-F238E27FC236}">
                <a16:creationId xmlns:a16="http://schemas.microsoft.com/office/drawing/2014/main" id="{2A37333D-0321-4AD0-BA72-5F0642D8A7D4}"/>
              </a:ext>
            </a:extLst>
          </p:cNvPr>
          <p:cNvGrpSpPr/>
          <p:nvPr/>
        </p:nvGrpSpPr>
        <p:grpSpPr>
          <a:xfrm>
            <a:off x="5433783" y="2370390"/>
            <a:ext cx="213241" cy="209706"/>
            <a:chOff x="6983322" y="2367597"/>
            <a:chExt cx="424500" cy="424500"/>
          </a:xfrm>
          <a:solidFill>
            <a:schemeClr val="accent5"/>
          </a:solidFill>
        </p:grpSpPr>
        <p:sp>
          <p:nvSpPr>
            <p:cNvPr id="86" name="Google Shape;280;p30">
              <a:extLst>
                <a:ext uri="{FF2B5EF4-FFF2-40B4-BE49-F238E27FC236}">
                  <a16:creationId xmlns:a16="http://schemas.microsoft.com/office/drawing/2014/main" id="{B7392585-9EA8-4F90-A2CF-FBF366716120}"/>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1;p30">
              <a:extLst>
                <a:ext uri="{FF2B5EF4-FFF2-40B4-BE49-F238E27FC236}">
                  <a16:creationId xmlns:a16="http://schemas.microsoft.com/office/drawing/2014/main" id="{1A6B9120-3A48-4C35-9C42-34FA647303F9}"/>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279;p30">
            <a:extLst>
              <a:ext uri="{FF2B5EF4-FFF2-40B4-BE49-F238E27FC236}">
                <a16:creationId xmlns:a16="http://schemas.microsoft.com/office/drawing/2014/main" id="{6D3DF99F-5391-4937-8E3A-A88B912E7C18}"/>
              </a:ext>
            </a:extLst>
          </p:cNvPr>
          <p:cNvGrpSpPr/>
          <p:nvPr/>
        </p:nvGrpSpPr>
        <p:grpSpPr>
          <a:xfrm>
            <a:off x="2117520" y="2635156"/>
            <a:ext cx="213241" cy="209706"/>
            <a:chOff x="6983322" y="2367597"/>
            <a:chExt cx="424500" cy="424500"/>
          </a:xfrm>
          <a:solidFill>
            <a:schemeClr val="accent5"/>
          </a:solidFill>
        </p:grpSpPr>
        <p:sp>
          <p:nvSpPr>
            <p:cNvPr id="89" name="Google Shape;280;p30">
              <a:extLst>
                <a:ext uri="{FF2B5EF4-FFF2-40B4-BE49-F238E27FC236}">
                  <a16:creationId xmlns:a16="http://schemas.microsoft.com/office/drawing/2014/main" id="{1AEE02E1-0D39-4DA5-A9C7-40E18EB4B519}"/>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1;p30">
              <a:extLst>
                <a:ext uri="{FF2B5EF4-FFF2-40B4-BE49-F238E27FC236}">
                  <a16:creationId xmlns:a16="http://schemas.microsoft.com/office/drawing/2014/main" id="{E815169F-CE0B-49FF-A190-EC2CE4924078}"/>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279;p30">
            <a:extLst>
              <a:ext uri="{FF2B5EF4-FFF2-40B4-BE49-F238E27FC236}">
                <a16:creationId xmlns:a16="http://schemas.microsoft.com/office/drawing/2014/main" id="{12FF7E38-33CD-4FBF-8993-FF976E757BE5}"/>
              </a:ext>
            </a:extLst>
          </p:cNvPr>
          <p:cNvGrpSpPr/>
          <p:nvPr/>
        </p:nvGrpSpPr>
        <p:grpSpPr>
          <a:xfrm>
            <a:off x="6334403" y="3711845"/>
            <a:ext cx="213241" cy="209706"/>
            <a:chOff x="6983322" y="2367597"/>
            <a:chExt cx="424500" cy="424500"/>
          </a:xfrm>
          <a:solidFill>
            <a:schemeClr val="accent5"/>
          </a:solidFill>
        </p:grpSpPr>
        <p:sp>
          <p:nvSpPr>
            <p:cNvPr id="92" name="Google Shape;280;p30">
              <a:extLst>
                <a:ext uri="{FF2B5EF4-FFF2-40B4-BE49-F238E27FC236}">
                  <a16:creationId xmlns:a16="http://schemas.microsoft.com/office/drawing/2014/main" id="{14BD98A8-FB15-493C-892B-32CE506AEFC5}"/>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1;p30">
              <a:extLst>
                <a:ext uri="{FF2B5EF4-FFF2-40B4-BE49-F238E27FC236}">
                  <a16:creationId xmlns:a16="http://schemas.microsoft.com/office/drawing/2014/main" id="{18E7F798-4939-401D-B8B7-3F6018A457D4}"/>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279;p30">
            <a:extLst>
              <a:ext uri="{FF2B5EF4-FFF2-40B4-BE49-F238E27FC236}">
                <a16:creationId xmlns:a16="http://schemas.microsoft.com/office/drawing/2014/main" id="{621F15A8-FD1C-4D49-99A9-20FD661B4050}"/>
              </a:ext>
            </a:extLst>
          </p:cNvPr>
          <p:cNvGrpSpPr/>
          <p:nvPr/>
        </p:nvGrpSpPr>
        <p:grpSpPr>
          <a:xfrm>
            <a:off x="2117521" y="4479033"/>
            <a:ext cx="213241" cy="209706"/>
            <a:chOff x="6983322" y="2367597"/>
            <a:chExt cx="424500" cy="424500"/>
          </a:xfrm>
          <a:solidFill>
            <a:schemeClr val="accent5"/>
          </a:solidFill>
        </p:grpSpPr>
        <p:sp>
          <p:nvSpPr>
            <p:cNvPr id="95" name="Google Shape;280;p30">
              <a:extLst>
                <a:ext uri="{FF2B5EF4-FFF2-40B4-BE49-F238E27FC236}">
                  <a16:creationId xmlns:a16="http://schemas.microsoft.com/office/drawing/2014/main" id="{1227EF73-8C99-4770-9C3B-4681F75ECE43}"/>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81;p30">
              <a:extLst>
                <a:ext uri="{FF2B5EF4-FFF2-40B4-BE49-F238E27FC236}">
                  <a16:creationId xmlns:a16="http://schemas.microsoft.com/office/drawing/2014/main" id="{D50153C7-29CA-4104-BA4D-FFE0A73F782D}"/>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279;p30">
            <a:extLst>
              <a:ext uri="{FF2B5EF4-FFF2-40B4-BE49-F238E27FC236}">
                <a16:creationId xmlns:a16="http://schemas.microsoft.com/office/drawing/2014/main" id="{7B8078F3-8DBE-4332-8B36-2D84B8F94F41}"/>
              </a:ext>
            </a:extLst>
          </p:cNvPr>
          <p:cNvGrpSpPr/>
          <p:nvPr/>
        </p:nvGrpSpPr>
        <p:grpSpPr>
          <a:xfrm>
            <a:off x="3492250" y="1296128"/>
            <a:ext cx="213241" cy="209706"/>
            <a:chOff x="6983322" y="2367597"/>
            <a:chExt cx="424500" cy="424500"/>
          </a:xfrm>
          <a:solidFill>
            <a:schemeClr val="accent5"/>
          </a:solidFill>
        </p:grpSpPr>
        <p:sp>
          <p:nvSpPr>
            <p:cNvPr id="98" name="Google Shape;280;p30">
              <a:extLst>
                <a:ext uri="{FF2B5EF4-FFF2-40B4-BE49-F238E27FC236}">
                  <a16:creationId xmlns:a16="http://schemas.microsoft.com/office/drawing/2014/main" id="{1A66D3E9-0AB7-424D-86FE-AC520A1156B9}"/>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1;p30">
              <a:extLst>
                <a:ext uri="{FF2B5EF4-FFF2-40B4-BE49-F238E27FC236}">
                  <a16:creationId xmlns:a16="http://schemas.microsoft.com/office/drawing/2014/main" id="{3B3D9D81-2B90-43BF-92D1-657411301977}"/>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279;p30">
            <a:extLst>
              <a:ext uri="{FF2B5EF4-FFF2-40B4-BE49-F238E27FC236}">
                <a16:creationId xmlns:a16="http://schemas.microsoft.com/office/drawing/2014/main" id="{9108D2F0-EA90-40DF-A4D7-0CDF6770D41B}"/>
              </a:ext>
            </a:extLst>
          </p:cNvPr>
          <p:cNvGrpSpPr/>
          <p:nvPr/>
        </p:nvGrpSpPr>
        <p:grpSpPr>
          <a:xfrm>
            <a:off x="3490670" y="3176989"/>
            <a:ext cx="213241" cy="209706"/>
            <a:chOff x="6983322" y="2367597"/>
            <a:chExt cx="424500" cy="424500"/>
          </a:xfrm>
          <a:solidFill>
            <a:schemeClr val="accent5"/>
          </a:solidFill>
        </p:grpSpPr>
        <p:sp>
          <p:nvSpPr>
            <p:cNvPr id="101" name="Google Shape;280;p30">
              <a:extLst>
                <a:ext uri="{FF2B5EF4-FFF2-40B4-BE49-F238E27FC236}">
                  <a16:creationId xmlns:a16="http://schemas.microsoft.com/office/drawing/2014/main" id="{4B5B290F-5076-450B-8355-5379665DF2F9}"/>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1;p30">
              <a:extLst>
                <a:ext uri="{FF2B5EF4-FFF2-40B4-BE49-F238E27FC236}">
                  <a16:creationId xmlns:a16="http://schemas.microsoft.com/office/drawing/2014/main" id="{7645A070-54D1-4639-BBA0-3A122E4A501F}"/>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279;p30">
            <a:extLst>
              <a:ext uri="{FF2B5EF4-FFF2-40B4-BE49-F238E27FC236}">
                <a16:creationId xmlns:a16="http://schemas.microsoft.com/office/drawing/2014/main" id="{FA4E5BE0-903C-4D4C-BDCB-115A4C295F36}"/>
              </a:ext>
            </a:extLst>
          </p:cNvPr>
          <p:cNvGrpSpPr/>
          <p:nvPr/>
        </p:nvGrpSpPr>
        <p:grpSpPr>
          <a:xfrm>
            <a:off x="7137234" y="2616208"/>
            <a:ext cx="213241" cy="209706"/>
            <a:chOff x="6983322" y="2367597"/>
            <a:chExt cx="424500" cy="424500"/>
          </a:xfrm>
          <a:solidFill>
            <a:schemeClr val="accent5"/>
          </a:solidFill>
        </p:grpSpPr>
        <p:sp>
          <p:nvSpPr>
            <p:cNvPr id="104" name="Google Shape;280;p30">
              <a:extLst>
                <a:ext uri="{FF2B5EF4-FFF2-40B4-BE49-F238E27FC236}">
                  <a16:creationId xmlns:a16="http://schemas.microsoft.com/office/drawing/2014/main" id="{B7E70423-09D1-47B8-987E-F1110AAAFC02}"/>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1;p30">
              <a:extLst>
                <a:ext uri="{FF2B5EF4-FFF2-40B4-BE49-F238E27FC236}">
                  <a16:creationId xmlns:a16="http://schemas.microsoft.com/office/drawing/2014/main" id="{A4149288-30FD-42BD-A0AA-6A3D5E626AE1}"/>
                </a:ext>
              </a:extLst>
            </p:cNvPr>
            <p:cNvSpPr/>
            <p:nvPr/>
          </p:nvSpPr>
          <p:spPr>
            <a:xfrm>
              <a:off x="7052322" y="2474889"/>
              <a:ext cx="286626" cy="210037"/>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279;p30">
            <a:extLst>
              <a:ext uri="{FF2B5EF4-FFF2-40B4-BE49-F238E27FC236}">
                <a16:creationId xmlns:a16="http://schemas.microsoft.com/office/drawing/2014/main" id="{F701AF62-9FC5-4A7C-8D29-1AF5688F8671}"/>
              </a:ext>
            </a:extLst>
          </p:cNvPr>
          <p:cNvGrpSpPr/>
          <p:nvPr/>
        </p:nvGrpSpPr>
        <p:grpSpPr>
          <a:xfrm>
            <a:off x="3498061" y="2616208"/>
            <a:ext cx="213241" cy="209706"/>
            <a:chOff x="6983322" y="2367597"/>
            <a:chExt cx="424500" cy="424500"/>
          </a:xfrm>
          <a:solidFill>
            <a:schemeClr val="accent5"/>
          </a:solidFill>
        </p:grpSpPr>
        <p:sp>
          <p:nvSpPr>
            <p:cNvPr id="107" name="Google Shape;280;p30">
              <a:extLst>
                <a:ext uri="{FF2B5EF4-FFF2-40B4-BE49-F238E27FC236}">
                  <a16:creationId xmlns:a16="http://schemas.microsoft.com/office/drawing/2014/main" id="{6C052E2A-9E01-4184-9390-06498F5117F8}"/>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1;p30">
              <a:extLst>
                <a:ext uri="{FF2B5EF4-FFF2-40B4-BE49-F238E27FC236}">
                  <a16:creationId xmlns:a16="http://schemas.microsoft.com/office/drawing/2014/main" id="{C5D68BF4-5B41-40CF-B02E-FD0473D4612D}"/>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279;p30">
            <a:extLst>
              <a:ext uri="{FF2B5EF4-FFF2-40B4-BE49-F238E27FC236}">
                <a16:creationId xmlns:a16="http://schemas.microsoft.com/office/drawing/2014/main" id="{1284FFEB-B986-40BB-8158-81EF078FBBE3}"/>
              </a:ext>
            </a:extLst>
          </p:cNvPr>
          <p:cNvGrpSpPr/>
          <p:nvPr/>
        </p:nvGrpSpPr>
        <p:grpSpPr>
          <a:xfrm>
            <a:off x="4374336" y="3955142"/>
            <a:ext cx="213241" cy="209706"/>
            <a:chOff x="6983322" y="2367597"/>
            <a:chExt cx="424500" cy="424500"/>
          </a:xfrm>
          <a:solidFill>
            <a:schemeClr val="accent5"/>
          </a:solidFill>
        </p:grpSpPr>
        <p:sp>
          <p:nvSpPr>
            <p:cNvPr id="110" name="Google Shape;280;p30">
              <a:extLst>
                <a:ext uri="{FF2B5EF4-FFF2-40B4-BE49-F238E27FC236}">
                  <a16:creationId xmlns:a16="http://schemas.microsoft.com/office/drawing/2014/main" id="{480A27E8-EB73-40F0-A71E-1EBFEE6380AE}"/>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1;p30">
              <a:extLst>
                <a:ext uri="{FF2B5EF4-FFF2-40B4-BE49-F238E27FC236}">
                  <a16:creationId xmlns:a16="http://schemas.microsoft.com/office/drawing/2014/main" id="{68322C73-1128-445F-B8CF-22B873BFDA7D}"/>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79;p30">
            <a:extLst>
              <a:ext uri="{FF2B5EF4-FFF2-40B4-BE49-F238E27FC236}">
                <a16:creationId xmlns:a16="http://schemas.microsoft.com/office/drawing/2014/main" id="{BCA908C5-4951-4D98-A663-EDB5572C8276}"/>
              </a:ext>
            </a:extLst>
          </p:cNvPr>
          <p:cNvGrpSpPr/>
          <p:nvPr/>
        </p:nvGrpSpPr>
        <p:grpSpPr>
          <a:xfrm>
            <a:off x="2768294" y="1567763"/>
            <a:ext cx="213241" cy="209706"/>
            <a:chOff x="6983322" y="2367597"/>
            <a:chExt cx="424500" cy="424500"/>
          </a:xfrm>
          <a:solidFill>
            <a:schemeClr val="accent5"/>
          </a:solidFill>
        </p:grpSpPr>
        <p:sp>
          <p:nvSpPr>
            <p:cNvPr id="113" name="Google Shape;280;p30">
              <a:extLst>
                <a:ext uri="{FF2B5EF4-FFF2-40B4-BE49-F238E27FC236}">
                  <a16:creationId xmlns:a16="http://schemas.microsoft.com/office/drawing/2014/main" id="{C6194D05-98F3-477D-BF1D-6BBD3F5B4F60}"/>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1;p30">
              <a:extLst>
                <a:ext uri="{FF2B5EF4-FFF2-40B4-BE49-F238E27FC236}">
                  <a16:creationId xmlns:a16="http://schemas.microsoft.com/office/drawing/2014/main" id="{F73302BF-663D-41C1-AC36-C38C23C6903C}"/>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279;p30">
            <a:extLst>
              <a:ext uri="{FF2B5EF4-FFF2-40B4-BE49-F238E27FC236}">
                <a16:creationId xmlns:a16="http://schemas.microsoft.com/office/drawing/2014/main" id="{B865C769-149E-47A3-9FD9-89232251EF1D}"/>
              </a:ext>
            </a:extLst>
          </p:cNvPr>
          <p:cNvGrpSpPr/>
          <p:nvPr/>
        </p:nvGrpSpPr>
        <p:grpSpPr>
          <a:xfrm>
            <a:off x="3498061" y="2907601"/>
            <a:ext cx="213241" cy="209706"/>
            <a:chOff x="6983322" y="2367597"/>
            <a:chExt cx="424500" cy="424500"/>
          </a:xfrm>
          <a:solidFill>
            <a:schemeClr val="accent5"/>
          </a:solidFill>
        </p:grpSpPr>
        <p:sp>
          <p:nvSpPr>
            <p:cNvPr id="116" name="Google Shape;280;p30">
              <a:extLst>
                <a:ext uri="{FF2B5EF4-FFF2-40B4-BE49-F238E27FC236}">
                  <a16:creationId xmlns:a16="http://schemas.microsoft.com/office/drawing/2014/main" id="{E4118A04-E44E-4C94-887D-28AB0CF620A3}"/>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1;p30">
              <a:extLst>
                <a:ext uri="{FF2B5EF4-FFF2-40B4-BE49-F238E27FC236}">
                  <a16:creationId xmlns:a16="http://schemas.microsoft.com/office/drawing/2014/main" id="{6ECB90E6-6A27-480B-BEB6-5C3FF740D506}"/>
                </a:ext>
              </a:extLst>
            </p:cNvPr>
            <p:cNvSpPr/>
            <p:nvPr/>
          </p:nvSpPr>
          <p:spPr>
            <a:xfrm>
              <a:off x="7052321" y="2474889"/>
              <a:ext cx="286625" cy="210038"/>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279;p30">
            <a:extLst>
              <a:ext uri="{FF2B5EF4-FFF2-40B4-BE49-F238E27FC236}">
                <a16:creationId xmlns:a16="http://schemas.microsoft.com/office/drawing/2014/main" id="{CEF3AAA2-769D-44CB-8E6E-FF20E2E0834C}"/>
              </a:ext>
            </a:extLst>
          </p:cNvPr>
          <p:cNvGrpSpPr/>
          <p:nvPr/>
        </p:nvGrpSpPr>
        <p:grpSpPr>
          <a:xfrm>
            <a:off x="7137233" y="3141915"/>
            <a:ext cx="213241" cy="209706"/>
            <a:chOff x="6983322" y="2367597"/>
            <a:chExt cx="424500" cy="424500"/>
          </a:xfrm>
          <a:solidFill>
            <a:schemeClr val="accent5"/>
          </a:solidFill>
        </p:grpSpPr>
        <p:sp>
          <p:nvSpPr>
            <p:cNvPr id="119" name="Google Shape;280;p30">
              <a:extLst>
                <a:ext uri="{FF2B5EF4-FFF2-40B4-BE49-F238E27FC236}">
                  <a16:creationId xmlns:a16="http://schemas.microsoft.com/office/drawing/2014/main" id="{0A026AD3-E7F6-49EC-B1DA-D6084BBEA30A}"/>
                </a:ext>
              </a:extLst>
            </p:cNvPr>
            <p:cNvSpPr/>
            <p:nvPr/>
          </p:nvSpPr>
          <p:spPr>
            <a:xfrm>
              <a:off x="6983322" y="2367597"/>
              <a:ext cx="424500" cy="424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1;p30">
              <a:extLst>
                <a:ext uri="{FF2B5EF4-FFF2-40B4-BE49-F238E27FC236}">
                  <a16:creationId xmlns:a16="http://schemas.microsoft.com/office/drawing/2014/main" id="{69C6CFDD-C1D7-49C2-9DA2-8E9587C2892D}"/>
                </a:ext>
              </a:extLst>
            </p:cNvPr>
            <p:cNvSpPr/>
            <p:nvPr/>
          </p:nvSpPr>
          <p:spPr>
            <a:xfrm>
              <a:off x="7052322" y="2474889"/>
              <a:ext cx="286626" cy="210037"/>
            </a:xfrm>
            <a:custGeom>
              <a:avLst/>
              <a:gdLst/>
              <a:ahLst/>
              <a:cxnLst/>
              <a:rect l="l" t="t" r="r" b="b"/>
              <a:pathLst>
                <a:path w="7439" h="5452" extrusionOk="0">
                  <a:moveTo>
                    <a:pt x="6688" y="0"/>
                  </a:moveTo>
                  <a:cubicBezTo>
                    <a:pt x="6501" y="0"/>
                    <a:pt x="6317" y="85"/>
                    <a:pt x="6171" y="248"/>
                  </a:cubicBezTo>
                  <a:lnTo>
                    <a:pt x="3103" y="3717"/>
                  </a:lnTo>
                  <a:lnTo>
                    <a:pt x="1301" y="1349"/>
                  </a:lnTo>
                  <a:cubicBezTo>
                    <a:pt x="1183" y="1171"/>
                    <a:pt x="982" y="1075"/>
                    <a:pt x="776" y="1075"/>
                  </a:cubicBezTo>
                  <a:cubicBezTo>
                    <a:pt x="634" y="1075"/>
                    <a:pt x="490" y="1120"/>
                    <a:pt x="367" y="1215"/>
                  </a:cubicBezTo>
                  <a:cubicBezTo>
                    <a:pt x="67" y="1415"/>
                    <a:pt x="0" y="1849"/>
                    <a:pt x="234" y="2149"/>
                  </a:cubicBezTo>
                  <a:lnTo>
                    <a:pt x="2502" y="5185"/>
                  </a:lnTo>
                  <a:cubicBezTo>
                    <a:pt x="2602" y="5352"/>
                    <a:pt x="2802" y="5452"/>
                    <a:pt x="3002" y="5452"/>
                  </a:cubicBezTo>
                  <a:lnTo>
                    <a:pt x="3036" y="5452"/>
                  </a:lnTo>
                  <a:cubicBezTo>
                    <a:pt x="3236" y="5452"/>
                    <a:pt x="3436" y="5385"/>
                    <a:pt x="3570" y="5251"/>
                  </a:cubicBezTo>
                  <a:lnTo>
                    <a:pt x="7205" y="1149"/>
                  </a:lnTo>
                  <a:cubicBezTo>
                    <a:pt x="7439" y="848"/>
                    <a:pt x="7406" y="415"/>
                    <a:pt x="7139" y="181"/>
                  </a:cubicBezTo>
                  <a:cubicBezTo>
                    <a:pt x="7002" y="60"/>
                    <a:pt x="6844" y="0"/>
                    <a:pt x="6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807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5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Preliminary Design Report Scoring</a:t>
            </a:r>
            <a:endParaRPr dirty="0"/>
          </a:p>
        </p:txBody>
      </p:sp>
      <p:pic>
        <p:nvPicPr>
          <p:cNvPr id="3" name="Picture 2">
            <a:extLst>
              <a:ext uri="{FF2B5EF4-FFF2-40B4-BE49-F238E27FC236}">
                <a16:creationId xmlns:a16="http://schemas.microsoft.com/office/drawing/2014/main" id="{5BED099A-6172-496B-BD9F-E732F3A72A1F}"/>
              </a:ext>
            </a:extLst>
          </p:cNvPr>
          <p:cNvPicPr>
            <a:picLocks noChangeAspect="1"/>
          </p:cNvPicPr>
          <p:nvPr/>
        </p:nvPicPr>
        <p:blipFill>
          <a:blip r:embed="rId3"/>
          <a:stretch>
            <a:fillRect/>
          </a:stretch>
        </p:blipFill>
        <p:spPr>
          <a:xfrm>
            <a:off x="861212" y="1306663"/>
            <a:ext cx="7421526" cy="3123641"/>
          </a:xfrm>
          <a:prstGeom prst="rect">
            <a:avLst/>
          </a:prstGeom>
        </p:spPr>
      </p:pic>
    </p:spTree>
    <p:extLst>
      <p:ext uri="{BB962C8B-B14F-4D97-AF65-F5344CB8AC3E}">
        <p14:creationId xmlns:p14="http://schemas.microsoft.com/office/powerpoint/2010/main" val="373613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5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Overall Competition Scoring</a:t>
            </a:r>
            <a:endParaRPr dirty="0"/>
          </a:p>
        </p:txBody>
      </p:sp>
      <p:pic>
        <p:nvPicPr>
          <p:cNvPr id="1026" name="Picture 2" descr="Image">
            <a:extLst>
              <a:ext uri="{FF2B5EF4-FFF2-40B4-BE49-F238E27FC236}">
                <a16:creationId xmlns:a16="http://schemas.microsoft.com/office/drawing/2014/main" id="{7A70886F-BA8B-4FDE-885C-28EDA27090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28" t="9314" r="3830"/>
          <a:stretch/>
        </p:blipFill>
        <p:spPr bwMode="auto">
          <a:xfrm>
            <a:off x="1842053" y="1350334"/>
            <a:ext cx="5459844" cy="323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4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5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Simulation Video Evaluation</a:t>
            </a:r>
            <a:endParaRPr dirty="0"/>
          </a:p>
        </p:txBody>
      </p:sp>
      <p:sp>
        <p:nvSpPr>
          <p:cNvPr id="4" name="Google Shape;1417;p54">
            <a:extLst>
              <a:ext uri="{FF2B5EF4-FFF2-40B4-BE49-F238E27FC236}">
                <a16:creationId xmlns:a16="http://schemas.microsoft.com/office/drawing/2014/main" id="{D56643F9-F2A2-41F4-B9C6-5A6C0B4B23E6}"/>
              </a:ext>
            </a:extLst>
          </p:cNvPr>
          <p:cNvSpPr txBox="1"/>
          <p:nvPr/>
        </p:nvSpPr>
        <p:spPr>
          <a:xfrm>
            <a:off x="510784" y="1254641"/>
            <a:ext cx="8122431" cy="3203272"/>
          </a:xfrm>
          <a:prstGeom prst="rect">
            <a:avLst/>
          </a:prstGeom>
          <a:noFill/>
          <a:ln>
            <a:noFill/>
          </a:ln>
        </p:spPr>
        <p:txBody>
          <a:bodyPr spcFirstLastPara="1" wrap="square" lIns="91425" tIns="91425" rIns="91425" bIns="91425" anchor="ctr" anchorCtr="0">
            <a:noAutofit/>
          </a:bodyPr>
          <a:lstStyle/>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Creating a racing track in any simulation environment</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Creation of the vehicle and sensors in accordance with the specified technical requirements</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in the simulation environment</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Performance of tasks (will be shown through the selected simulation program during the presentation)</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The results of the study should be sufficient and meaningful, supported by graphics and figures</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As a result of the student's preliminary design work, the plan and program for the future stages</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Modern engineering software and hardware selection/use</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Required background work and analysis</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Including the necessary technical data (all technical data must be included in the preliminary design report)</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Professional presentation skills</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Presentation video durations will be a maximum of 10. It should be noted that video durations will not be flexible. Teams have to explain the simulations they include in their reports during the presentation video.</a:t>
            </a:r>
          </a:p>
          <a:p>
            <a:pPr marL="228600" lvl="0" indent="-228600" algn="l" rtl="0">
              <a:spcBef>
                <a:spcPts val="0"/>
              </a:spcBef>
              <a:spcAft>
                <a:spcPts val="0"/>
              </a:spcAft>
              <a:buClr>
                <a:schemeClr val="bg1"/>
              </a:buClr>
              <a:buFont typeface="Arial" panose="020B0604020202020204" pitchFamily="34" charset="0"/>
              <a:buChar char="•"/>
            </a:pPr>
            <a:r>
              <a:rPr lang="en-US" sz="1200" dirty="0">
                <a:solidFill>
                  <a:schemeClr val="bg1"/>
                </a:solidFill>
                <a:latin typeface="Chivo"/>
                <a:ea typeface="Chivo"/>
                <a:cs typeface="Chivo"/>
                <a:sym typeface="Chivo"/>
              </a:rPr>
              <a:t>Preliminary design report and presentation video will be evaluated according to the template to announced on the website. The teams to be supported will be determined according to the score ranking that will be formed by the evaluation of the preliminary design report and presentation as stated in the appendix.</a:t>
            </a:r>
          </a:p>
        </p:txBody>
      </p:sp>
    </p:spTree>
    <p:extLst>
      <p:ext uri="{BB962C8B-B14F-4D97-AF65-F5344CB8AC3E}">
        <p14:creationId xmlns:p14="http://schemas.microsoft.com/office/powerpoint/2010/main" val="1385873765"/>
      </p:ext>
    </p:extLst>
  </p:cSld>
  <p:clrMapOvr>
    <a:masterClrMapping/>
  </p:clrMapOvr>
</p:sld>
</file>

<file path=ppt/theme/theme1.xml><?xml version="1.0" encoding="utf-8"?>
<a:theme xmlns:a="http://schemas.openxmlformats.org/drawingml/2006/main" name="Annual Review by Slidesgo">
  <a:themeElements>
    <a:clrScheme name="Simple Light">
      <a:dk1>
        <a:srgbClr val="000000"/>
      </a:dk1>
      <a:lt1>
        <a:srgbClr val="FFFFFF"/>
      </a:lt1>
      <a:dk2>
        <a:srgbClr val="595959"/>
      </a:dk2>
      <a:lt2>
        <a:srgbClr val="EEEEEE"/>
      </a:lt2>
      <a:accent1>
        <a:srgbClr val="040B13"/>
      </a:accent1>
      <a:accent2>
        <a:srgbClr val="FFD809"/>
      </a:accent2>
      <a:accent3>
        <a:srgbClr val="F3F3F3"/>
      </a:accent3>
      <a:accent4>
        <a:srgbClr val="B7B7B7"/>
      </a:accent4>
      <a:accent5>
        <a:srgbClr val="43434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926</Words>
  <Application>Microsoft Office PowerPoint</Application>
  <PresentationFormat>On-screen Show (16:9)</PresentationFormat>
  <Paragraphs>133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Chivo</vt:lpstr>
      <vt:lpstr>Arial</vt:lpstr>
      <vt:lpstr>Alata</vt:lpstr>
      <vt:lpstr>Annual Review by Slidesgo</vt:lpstr>
      <vt:lpstr>Preliminary Design Report</vt:lpstr>
      <vt:lpstr>Preliminary Design Report</vt:lpstr>
      <vt:lpstr>Preliminary Design Report</vt:lpstr>
      <vt:lpstr>Preliminary Design Report</vt:lpstr>
      <vt:lpstr>PDR TASK DEPENDENCIES</vt:lpstr>
      <vt:lpstr>PDR TASK PARTITIONING</vt:lpstr>
      <vt:lpstr>Preliminary Design Report Scoring</vt:lpstr>
      <vt:lpstr>Overall Competition Scoring</vt:lpstr>
      <vt:lpstr>Simulation Video Evaluation</vt:lpstr>
      <vt:lpstr>TUNSA’s Martian Autonomous Robotaxi System (TUNMARS)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cp:lastModifiedBy>Elyes</cp:lastModifiedBy>
  <cp:revision>39</cp:revision>
  <dcterms:modified xsi:type="dcterms:W3CDTF">2022-04-01T00:15:01Z</dcterms:modified>
</cp:coreProperties>
</file>