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6"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C70EA9F-346E-48F6-BCFC-38D52C36C87B}">
          <p14:sldIdLst>
            <p14:sldId id="256"/>
          </p14:sldIdLst>
        </p14:section>
        <p14:section name="Introduction / Lit Review" id="{3C197DF9-46D8-4AC8-8741-E114F6E1BC0B}">
          <p14:sldIdLst>
            <p14:sldId id="257"/>
            <p14:sldId id="258"/>
          </p14:sldIdLst>
        </p14:section>
        <p14:section name="Approach / Methodology" id="{EE6837FC-2EF7-4F0A-8099-F792A4B74C4B}">
          <p14:sldIdLst>
            <p14:sldId id="259"/>
            <p14:sldId id="266"/>
          </p14:sldIdLst>
        </p14:section>
        <p14:section name="Timeline" id="{CD3F8DBA-DA8B-40E8-8D4C-9357254DBBD7}">
          <p14:sldIdLst>
            <p14:sldId id="263"/>
          </p14:sldIdLst>
        </p14:section>
        <p14:section name="Backup Slides" id="{8CA7C08E-4A38-4193-AD07-B58A5D341B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77" autoAdjust="0"/>
  </p:normalViewPr>
  <p:slideViewPr>
    <p:cSldViewPr snapToGrid="0">
      <p:cViewPr>
        <p:scale>
          <a:sx n="60" d="100"/>
          <a:sy n="60" d="100"/>
        </p:scale>
        <p:origin x="9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ida Kamarudin" userId="95fad3217157f8bb" providerId="LiveId" clId="{CC37621D-E674-4544-A8D8-3B555BDFC629}"/>
    <pc:docChg chg="undo custSel addSld delSld modSld modSection">
      <pc:chgData name="Rawaida Kamarudin" userId="95fad3217157f8bb" providerId="LiveId" clId="{CC37621D-E674-4544-A8D8-3B555BDFC629}" dt="2017-10-18T14:29:25.302" v="2394"/>
      <pc:docMkLst>
        <pc:docMk/>
      </pc:docMkLst>
      <pc:sldChg chg="modSp">
        <pc:chgData name="Rawaida Kamarudin" userId="95fad3217157f8bb" providerId="LiveId" clId="{CC37621D-E674-4544-A8D8-3B555BDFC629}" dt="2017-10-18T14:14:46.330" v="1891" actId="20577"/>
        <pc:sldMkLst>
          <pc:docMk/>
          <pc:sldMk cId="3444149428" sldId="256"/>
        </pc:sldMkLst>
        <pc:spChg chg="mod">
          <ac:chgData name="Rawaida Kamarudin" userId="95fad3217157f8bb" providerId="LiveId" clId="{CC37621D-E674-4544-A8D8-3B555BDFC629}" dt="2017-10-18T14:14:46.330" v="1891" actId="20577"/>
          <ac:spMkLst>
            <pc:docMk/>
            <pc:sldMk cId="3444149428" sldId="256"/>
            <ac:spMk id="4" creationId="{A639221E-A15E-4E93-B361-5A9314F899A4}"/>
          </ac:spMkLst>
        </pc:spChg>
      </pc:sldChg>
      <pc:sldChg chg="modSp modNotesTx">
        <pc:chgData name="Rawaida Kamarudin" userId="95fad3217157f8bb" providerId="LiveId" clId="{CC37621D-E674-4544-A8D8-3B555BDFC629}" dt="2017-10-18T13:46:14.744" v="798" actId="6549"/>
        <pc:sldMkLst>
          <pc:docMk/>
          <pc:sldMk cId="504641189" sldId="258"/>
        </pc:sldMkLst>
        <pc:spChg chg="mod">
          <ac:chgData name="Rawaida Kamarudin" userId="95fad3217157f8bb" providerId="LiveId" clId="{CC37621D-E674-4544-A8D8-3B555BDFC629}" dt="2017-10-18T13:46:14.744" v="798" actId="6549"/>
          <ac:spMkLst>
            <pc:docMk/>
            <pc:sldMk cId="504641189" sldId="258"/>
            <ac:spMk id="3" creationId="{A05A811B-B4B0-4BEE-B1A1-BA1BCD712C30}"/>
          </ac:spMkLst>
        </pc:spChg>
      </pc:sldChg>
      <pc:sldChg chg="addSp delSp modSp modNotesTx">
        <pc:chgData name="Rawaida Kamarudin" userId="95fad3217157f8bb" providerId="LiveId" clId="{CC37621D-E674-4544-A8D8-3B555BDFC629}" dt="2017-10-18T14:17:14.178" v="1959" actId="20577"/>
        <pc:sldMkLst>
          <pc:docMk/>
          <pc:sldMk cId="386893473" sldId="259"/>
        </pc:sldMkLst>
        <pc:spChg chg="del mod">
          <ac:chgData name="Rawaida Kamarudin" userId="95fad3217157f8bb" providerId="LiveId" clId="{CC37621D-E674-4544-A8D8-3B555BDFC629}" dt="2017-10-18T14:08:51.956" v="1718"/>
          <ac:spMkLst>
            <pc:docMk/>
            <pc:sldMk cId="386893473" sldId="259"/>
            <ac:spMk id="3" creationId="{A05A811B-B4B0-4BEE-B1A1-BA1BCD712C30}"/>
          </ac:spMkLst>
        </pc:spChg>
        <pc:spChg chg="del">
          <ac:chgData name="Rawaida Kamarudin" userId="95fad3217157f8bb" providerId="LiveId" clId="{CC37621D-E674-4544-A8D8-3B555BDFC629}" dt="2017-10-18T13:25:40.816" v="367"/>
          <ac:spMkLst>
            <pc:docMk/>
            <pc:sldMk cId="386893473" sldId="259"/>
            <ac:spMk id="5" creationId="{502202A5-F498-454F-915D-D7513C495C04}"/>
          </ac:spMkLst>
        </pc:spChg>
        <pc:spChg chg="add del mod">
          <ac:chgData name="Rawaida Kamarudin" userId="95fad3217157f8bb" providerId="LiveId" clId="{CC37621D-E674-4544-A8D8-3B555BDFC629}" dt="2017-10-18T14:02:50.181" v="1380" actId="478"/>
          <ac:spMkLst>
            <pc:docMk/>
            <pc:sldMk cId="386893473" sldId="259"/>
            <ac:spMk id="7" creationId="{8DCB338F-11E2-4709-A467-992904CBA5C9}"/>
          </ac:spMkLst>
        </pc:spChg>
        <pc:spChg chg="add mod">
          <ac:chgData name="Rawaida Kamarudin" userId="95fad3217157f8bb" providerId="LiveId" clId="{CC37621D-E674-4544-A8D8-3B555BDFC629}" dt="2017-10-18T14:07:46.440" v="1715" actId="1076"/>
          <ac:spMkLst>
            <pc:docMk/>
            <pc:sldMk cId="386893473" sldId="259"/>
            <ac:spMk id="8" creationId="{2235ABCC-D126-4FBE-847B-55518F762D77}"/>
          </ac:spMkLst>
        </pc:spChg>
        <pc:spChg chg="add mod">
          <ac:chgData name="Rawaida Kamarudin" userId="95fad3217157f8bb" providerId="LiveId" clId="{CC37621D-E674-4544-A8D8-3B555BDFC629}" dt="2017-10-18T14:17:01.663" v="1957" actId="20577"/>
          <ac:spMkLst>
            <pc:docMk/>
            <pc:sldMk cId="386893473" sldId="259"/>
            <ac:spMk id="9" creationId="{0E3D057A-2776-4486-998B-B7B02C3C7FFD}"/>
          </ac:spMkLst>
        </pc:spChg>
        <pc:spChg chg="add del mod">
          <ac:chgData name="Rawaida Kamarudin" userId="95fad3217157f8bb" providerId="LiveId" clId="{CC37621D-E674-4544-A8D8-3B555BDFC629}" dt="2017-10-18T14:08:54.421" v="1719" actId="478"/>
          <ac:spMkLst>
            <pc:docMk/>
            <pc:sldMk cId="386893473" sldId="259"/>
            <ac:spMk id="10" creationId="{E3EF99FD-6697-4AD5-9D40-A238E194D67D}"/>
          </ac:spMkLst>
        </pc:spChg>
        <pc:graphicFrameChg chg="add mod">
          <ac:chgData name="Rawaida Kamarudin" userId="95fad3217157f8bb" providerId="LiveId" clId="{CC37621D-E674-4544-A8D8-3B555BDFC629}" dt="2017-10-18T14:07:10.528" v="1713"/>
          <ac:graphicFrameMkLst>
            <pc:docMk/>
            <pc:sldMk cId="386893473" sldId="259"/>
            <ac:graphicFrameMk id="6" creationId="{D64E2249-7AEC-471B-BA4B-41FE487800F5}"/>
          </ac:graphicFrameMkLst>
        </pc:graphicFrameChg>
      </pc:sldChg>
      <pc:sldChg chg="addSp modSp del">
        <pc:chgData name="Rawaida Kamarudin" userId="95fad3217157f8bb" providerId="LiveId" clId="{CC37621D-E674-4544-A8D8-3B555BDFC629}" dt="2017-10-18T14:18:20.526" v="1975" actId="2696"/>
        <pc:sldMkLst>
          <pc:docMk/>
          <pc:sldMk cId="134669447" sldId="260"/>
        </pc:sldMkLst>
        <pc:spChg chg="mod">
          <ac:chgData name="Rawaida Kamarudin" userId="95fad3217157f8bb" providerId="LiveId" clId="{CC37621D-E674-4544-A8D8-3B555BDFC629}" dt="2017-10-18T13:28:41.781" v="613" actId="20577"/>
          <ac:spMkLst>
            <pc:docMk/>
            <pc:sldMk cId="134669447" sldId="260"/>
            <ac:spMk id="2" creationId="{6C0BB17D-9281-4BEA-BDBD-659CD7C489FA}"/>
          </ac:spMkLst>
        </pc:spChg>
        <pc:spChg chg="mod">
          <ac:chgData name="Rawaida Kamarudin" userId="95fad3217157f8bb" providerId="LiveId" clId="{CC37621D-E674-4544-A8D8-3B555BDFC629}" dt="2017-10-18T13:29:17.417" v="627" actId="20577"/>
          <ac:spMkLst>
            <pc:docMk/>
            <pc:sldMk cId="134669447" sldId="260"/>
            <ac:spMk id="3" creationId="{A05A811B-B4B0-4BEE-B1A1-BA1BCD712C30}"/>
          </ac:spMkLst>
        </pc:spChg>
        <pc:spChg chg="add mod">
          <ac:chgData name="Rawaida Kamarudin" userId="95fad3217157f8bb" providerId="LiveId" clId="{CC37621D-E674-4544-A8D8-3B555BDFC629}" dt="2017-10-18T14:17:40.414" v="1961"/>
          <ac:spMkLst>
            <pc:docMk/>
            <pc:sldMk cId="134669447" sldId="260"/>
            <ac:spMk id="4" creationId="{5589F6DC-85BD-4FB6-9FBB-11EBA84B7D0A}"/>
          </ac:spMkLst>
        </pc:spChg>
      </pc:sldChg>
      <pc:sldChg chg="del">
        <pc:chgData name="Rawaida Kamarudin" userId="95fad3217157f8bb" providerId="LiveId" clId="{CC37621D-E674-4544-A8D8-3B555BDFC629}" dt="2017-10-18T14:13:10.577" v="1861" actId="2696"/>
        <pc:sldMkLst>
          <pc:docMk/>
          <pc:sldMk cId="2321214940" sldId="261"/>
        </pc:sldMkLst>
      </pc:sldChg>
      <pc:sldChg chg="del">
        <pc:chgData name="Rawaida Kamarudin" userId="95fad3217157f8bb" providerId="LiveId" clId="{CC37621D-E674-4544-A8D8-3B555BDFC629}" dt="2017-10-18T14:18:17.296" v="1974" actId="2696"/>
        <pc:sldMkLst>
          <pc:docMk/>
          <pc:sldMk cId="3723133859" sldId="262"/>
        </pc:sldMkLst>
      </pc:sldChg>
      <pc:sldChg chg="addSp delSp modSp modNotesTx">
        <pc:chgData name="Rawaida Kamarudin" userId="95fad3217157f8bb" providerId="LiveId" clId="{CC37621D-E674-4544-A8D8-3B555BDFC629}" dt="2017-10-18T14:29:25.302" v="2394"/>
        <pc:sldMkLst>
          <pc:docMk/>
          <pc:sldMk cId="417353955" sldId="263"/>
        </pc:sldMkLst>
        <pc:spChg chg="mod">
          <ac:chgData name="Rawaida Kamarudin" userId="95fad3217157f8bb" providerId="LiveId" clId="{CC37621D-E674-4544-A8D8-3B555BDFC629}" dt="2017-10-18T14:19:36.523" v="2062" actId="20577"/>
          <ac:spMkLst>
            <pc:docMk/>
            <pc:sldMk cId="417353955" sldId="263"/>
            <ac:spMk id="2" creationId="{D2C2D391-02D0-4FD0-997A-CC58ED7ABF28}"/>
          </ac:spMkLst>
        </pc:spChg>
        <pc:spChg chg="del">
          <ac:chgData name="Rawaida Kamarudin" userId="95fad3217157f8bb" providerId="LiveId" clId="{CC37621D-E674-4544-A8D8-3B555BDFC629}" dt="2017-10-18T14:21:22.303" v="2063" actId="478"/>
          <ac:spMkLst>
            <pc:docMk/>
            <pc:sldMk cId="417353955" sldId="263"/>
            <ac:spMk id="3" creationId="{B262E7D6-875A-48BB-A049-76EEA9BB8FC8}"/>
          </ac:spMkLst>
        </pc:spChg>
        <pc:spChg chg="add mod">
          <ac:chgData name="Rawaida Kamarudin" userId="95fad3217157f8bb" providerId="LiveId" clId="{CC37621D-E674-4544-A8D8-3B555BDFC629}" dt="2017-10-18T14:26:30.317" v="2131" actId="1076"/>
          <ac:spMkLst>
            <pc:docMk/>
            <pc:sldMk cId="417353955" sldId="263"/>
            <ac:spMk id="6" creationId="{E6AE5C99-FD4C-40B0-AC1F-8DA13AB95830}"/>
          </ac:spMkLst>
        </pc:spChg>
        <pc:spChg chg="add mod">
          <ac:chgData name="Rawaida Kamarudin" userId="95fad3217157f8bb" providerId="LiveId" clId="{CC37621D-E674-4544-A8D8-3B555BDFC629}" dt="2017-10-18T14:29:25.302" v="2394"/>
          <ac:spMkLst>
            <pc:docMk/>
            <pc:sldMk cId="417353955" sldId="263"/>
            <ac:spMk id="7" creationId="{4B3ED4C5-514B-4ED8-B288-34772812F38F}"/>
          </ac:spMkLst>
        </pc:spChg>
        <pc:picChg chg="add mod">
          <ac:chgData name="Rawaida Kamarudin" userId="95fad3217157f8bb" providerId="LiveId" clId="{CC37621D-E674-4544-A8D8-3B555BDFC629}" dt="2017-10-18T14:28:33.351" v="2234" actId="14100"/>
          <ac:picMkLst>
            <pc:docMk/>
            <pc:sldMk cId="417353955" sldId="263"/>
            <ac:picMk id="5" creationId="{AE16158A-5780-4F50-A1ED-0815AC936A19}"/>
          </ac:picMkLst>
        </pc:picChg>
      </pc:sldChg>
      <pc:sldChg chg="modSp add del">
        <pc:chgData name="Rawaida Kamarudin" userId="95fad3217157f8bb" providerId="LiveId" clId="{CC37621D-E674-4544-A8D8-3B555BDFC629}" dt="2017-10-18T14:05:03.213" v="1590" actId="2696"/>
        <pc:sldMkLst>
          <pc:docMk/>
          <pc:sldMk cId="3125731737" sldId="264"/>
        </pc:sldMkLst>
        <pc:spChg chg="mod">
          <ac:chgData name="Rawaida Kamarudin" userId="95fad3217157f8bb" providerId="LiveId" clId="{CC37621D-E674-4544-A8D8-3B555BDFC629}" dt="2017-10-18T13:29:37.823" v="646" actId="5793"/>
          <ac:spMkLst>
            <pc:docMk/>
            <pc:sldMk cId="3125731737" sldId="264"/>
            <ac:spMk id="3" creationId="{1F7ADE12-C027-4985-ACE5-6A09BE90E9BC}"/>
          </ac:spMkLst>
        </pc:spChg>
      </pc:sldChg>
      <pc:sldChg chg="modSp add del">
        <pc:chgData name="Rawaida Kamarudin" userId="95fad3217157f8bb" providerId="LiveId" clId="{CC37621D-E674-4544-A8D8-3B555BDFC629}" dt="2017-10-18T14:11:42.126" v="1840" actId="2696"/>
        <pc:sldMkLst>
          <pc:docMk/>
          <pc:sldMk cId="4019506715" sldId="265"/>
        </pc:sldMkLst>
        <pc:spChg chg="mod">
          <ac:chgData name="Rawaida Kamarudin" userId="95fad3217157f8bb" providerId="LiveId" clId="{CC37621D-E674-4544-A8D8-3B555BDFC629}" dt="2017-10-18T14:05:20.787" v="1591" actId="1076"/>
          <ac:spMkLst>
            <pc:docMk/>
            <pc:sldMk cId="4019506715" sldId="265"/>
            <ac:spMk id="3" creationId="{A05A811B-B4B0-4BEE-B1A1-BA1BCD712C30}"/>
          </ac:spMkLst>
        </pc:spChg>
        <pc:graphicFrameChg chg="mod">
          <ac:chgData name="Rawaida Kamarudin" userId="95fad3217157f8bb" providerId="LiveId" clId="{CC37621D-E674-4544-A8D8-3B555BDFC629}" dt="2017-10-18T14:05:52.554" v="1655"/>
          <ac:graphicFrameMkLst>
            <pc:docMk/>
            <pc:sldMk cId="4019506715" sldId="265"/>
            <ac:graphicFrameMk id="6" creationId="{D64E2249-7AEC-471B-BA4B-41FE487800F5}"/>
          </ac:graphicFrameMkLst>
        </pc:graphicFrameChg>
      </pc:sldChg>
      <pc:sldChg chg="addSp delSp modSp add modNotesTx">
        <pc:chgData name="Rawaida Kamarudin" userId="95fad3217157f8bb" providerId="LiveId" clId="{CC37621D-E674-4544-A8D8-3B555BDFC629}" dt="2017-10-18T14:18:42.500" v="2012"/>
        <pc:sldMkLst>
          <pc:docMk/>
          <pc:sldMk cId="4247578143" sldId="266"/>
        </pc:sldMkLst>
        <pc:spChg chg="del">
          <ac:chgData name="Rawaida Kamarudin" userId="95fad3217157f8bb" providerId="LiveId" clId="{CC37621D-E674-4544-A8D8-3B555BDFC629}" dt="2017-10-18T14:11:08.896" v="1837" actId="478"/>
          <ac:spMkLst>
            <pc:docMk/>
            <pc:sldMk cId="4247578143" sldId="266"/>
            <ac:spMk id="3" creationId="{A05A811B-B4B0-4BEE-B1A1-BA1BCD712C30}"/>
          </ac:spMkLst>
        </pc:spChg>
        <pc:spChg chg="add del mod">
          <ac:chgData name="Rawaida Kamarudin" userId="95fad3217157f8bb" providerId="LiveId" clId="{CC37621D-E674-4544-A8D8-3B555BDFC629}" dt="2017-10-18T14:11:11.037" v="1838" actId="478"/>
          <ac:spMkLst>
            <pc:docMk/>
            <pc:sldMk cId="4247578143" sldId="266"/>
            <ac:spMk id="5" creationId="{9F8A4613-B056-4085-947C-D9E8E4E70812}"/>
          </ac:spMkLst>
        </pc:spChg>
        <pc:spChg chg="add del mod">
          <ac:chgData name="Rawaida Kamarudin" userId="95fad3217157f8bb" providerId="LiveId" clId="{CC37621D-E674-4544-A8D8-3B555BDFC629}" dt="2017-10-18T14:11:04.366" v="1836" actId="478"/>
          <ac:spMkLst>
            <pc:docMk/>
            <pc:sldMk cId="4247578143" sldId="266"/>
            <ac:spMk id="7" creationId="{B0EE5254-ABCE-456F-8CF9-D2A3BC76E9A8}"/>
          </ac:spMkLst>
        </pc:spChg>
        <pc:spChg chg="del">
          <ac:chgData name="Rawaida Kamarudin" userId="95fad3217157f8bb" providerId="LiveId" clId="{CC37621D-E674-4544-A8D8-3B555BDFC629}" dt="2017-10-18T14:08:59.695" v="1720" actId="478"/>
          <ac:spMkLst>
            <pc:docMk/>
            <pc:sldMk cId="4247578143" sldId="266"/>
            <ac:spMk id="8" creationId="{2235ABCC-D126-4FBE-847B-55518F762D77}"/>
          </ac:spMkLst>
        </pc:spChg>
        <pc:spChg chg="mod">
          <ac:chgData name="Rawaida Kamarudin" userId="95fad3217157f8bb" providerId="LiveId" clId="{CC37621D-E674-4544-A8D8-3B555BDFC629}" dt="2017-10-18T14:12:15.474" v="1860" actId="6549"/>
          <ac:spMkLst>
            <pc:docMk/>
            <pc:sldMk cId="4247578143" sldId="266"/>
            <ac:spMk id="9" creationId="{0E3D057A-2776-4486-998B-B7B02C3C7FFD}"/>
          </ac:spMkLst>
        </pc:spChg>
        <pc:spChg chg="add mod">
          <ac:chgData name="Rawaida Kamarudin" userId="95fad3217157f8bb" providerId="LiveId" clId="{CC37621D-E674-4544-A8D8-3B555BDFC629}" dt="2017-10-18T14:18:42.500" v="2012"/>
          <ac:spMkLst>
            <pc:docMk/>
            <pc:sldMk cId="4247578143" sldId="266"/>
            <ac:spMk id="10" creationId="{4963CAFE-DC57-49FD-B3AC-2225A3C5F5DF}"/>
          </ac:spMkLst>
        </pc:spChg>
        <pc:graphicFrameChg chg="mod">
          <ac:chgData name="Rawaida Kamarudin" userId="95fad3217157f8bb" providerId="LiveId" clId="{CC37621D-E674-4544-A8D8-3B555BDFC629}" dt="2017-10-18T14:07:18.867" v="1714"/>
          <ac:graphicFrameMkLst>
            <pc:docMk/>
            <pc:sldMk cId="4247578143" sldId="266"/>
            <ac:graphicFrameMk id="6" creationId="{D64E2249-7AEC-471B-BA4B-41FE487800F5}"/>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8AD11E-BA91-4AEF-AE82-6C5314CF9C2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AD0A005C-7157-4C0F-B33A-90F7758CFE3D}">
      <dgm:prSet phldrT="[Text]"/>
      <dgm:spPr/>
      <dgm:t>
        <a:bodyPr/>
        <a:lstStyle/>
        <a:p>
          <a:r>
            <a:rPr lang="en-US" dirty="0"/>
            <a:t>Mapping process</a:t>
          </a:r>
        </a:p>
        <a:p>
          <a:r>
            <a:rPr lang="en-US" dirty="0"/>
            <a:t>(from journal selection to REF output)</a:t>
          </a:r>
        </a:p>
      </dgm:t>
    </dgm:pt>
    <dgm:pt modelId="{0B8124E3-EE4E-4917-93E8-D4BEA0E03E9E}" type="parTrans" cxnId="{6A9B19C2-4936-45C0-9421-098A47496447}">
      <dgm:prSet/>
      <dgm:spPr/>
      <dgm:t>
        <a:bodyPr/>
        <a:lstStyle/>
        <a:p>
          <a:endParaRPr lang="en-US"/>
        </a:p>
      </dgm:t>
    </dgm:pt>
    <dgm:pt modelId="{228B0E84-233C-44F6-A8B3-4944FFF230D2}" type="sibTrans" cxnId="{6A9B19C2-4936-45C0-9421-098A47496447}">
      <dgm:prSet/>
      <dgm:spPr/>
      <dgm:t>
        <a:bodyPr/>
        <a:lstStyle/>
        <a:p>
          <a:endParaRPr lang="en-US"/>
        </a:p>
      </dgm:t>
    </dgm:pt>
    <dgm:pt modelId="{307B9D12-55C2-4EB8-B39B-106AF1B16E63}">
      <dgm:prSet phldrT="[Text]"/>
      <dgm:spPr/>
      <dgm:t>
        <a:bodyPr/>
        <a:lstStyle/>
        <a:p>
          <a:r>
            <a:rPr lang="en-US" dirty="0"/>
            <a:t>Finding out potential factors affecting the ranking</a:t>
          </a:r>
        </a:p>
      </dgm:t>
    </dgm:pt>
    <dgm:pt modelId="{81FEBD51-00DE-4CF0-8DBF-A85A2BB338EF}" type="parTrans" cxnId="{94A93793-7E58-4866-96BD-81225BD90F70}">
      <dgm:prSet/>
      <dgm:spPr/>
      <dgm:t>
        <a:bodyPr/>
        <a:lstStyle/>
        <a:p>
          <a:endParaRPr lang="en-US"/>
        </a:p>
      </dgm:t>
    </dgm:pt>
    <dgm:pt modelId="{E84F62EA-EAE0-4C8C-AE9F-1D26E4A9CBDF}" type="sibTrans" cxnId="{94A93793-7E58-4866-96BD-81225BD90F70}">
      <dgm:prSet/>
      <dgm:spPr/>
      <dgm:t>
        <a:bodyPr/>
        <a:lstStyle/>
        <a:p>
          <a:endParaRPr lang="en-US"/>
        </a:p>
      </dgm:t>
    </dgm:pt>
    <dgm:pt modelId="{87BD9ED6-A67B-405E-A062-4E3AC47D47C4}">
      <dgm:prSet phldrT="[Text]"/>
      <dgm:spPr/>
      <dgm:t>
        <a:bodyPr/>
        <a:lstStyle/>
        <a:p>
          <a:r>
            <a:rPr lang="en-US" dirty="0"/>
            <a:t>Develop hypothesis</a:t>
          </a:r>
        </a:p>
      </dgm:t>
    </dgm:pt>
    <dgm:pt modelId="{24678E69-ED66-4382-A228-29E7B0129C58}" type="parTrans" cxnId="{FFC97A60-520F-4DD9-B24A-89343AEE6355}">
      <dgm:prSet/>
      <dgm:spPr/>
      <dgm:t>
        <a:bodyPr/>
        <a:lstStyle/>
        <a:p>
          <a:endParaRPr lang="en-US"/>
        </a:p>
      </dgm:t>
    </dgm:pt>
    <dgm:pt modelId="{2EF50FB3-6AAC-4691-B667-8E3D43088B18}" type="sibTrans" cxnId="{FFC97A60-520F-4DD9-B24A-89343AEE6355}">
      <dgm:prSet/>
      <dgm:spPr/>
      <dgm:t>
        <a:bodyPr/>
        <a:lstStyle/>
        <a:p>
          <a:endParaRPr lang="en-US"/>
        </a:p>
      </dgm:t>
    </dgm:pt>
    <dgm:pt modelId="{BDCD1194-694D-4F0B-81BD-FDCEE3A49C25}">
      <dgm:prSet/>
      <dgm:spPr>
        <a:solidFill>
          <a:schemeClr val="bg1">
            <a:lumMod val="85000"/>
          </a:schemeClr>
        </a:solidFill>
      </dgm:spPr>
      <dgm:t>
        <a:bodyPr/>
        <a:lstStyle/>
        <a:p>
          <a:r>
            <a:rPr lang="en-US" dirty="0"/>
            <a:t>Validate hypothesis with data</a:t>
          </a:r>
        </a:p>
      </dgm:t>
    </dgm:pt>
    <dgm:pt modelId="{B9A58DCD-FD58-4373-BE20-669CFAB1BB3D}" type="parTrans" cxnId="{097D3E65-6DE8-40B8-86C8-1AC203D4B9DD}">
      <dgm:prSet/>
      <dgm:spPr/>
      <dgm:t>
        <a:bodyPr/>
        <a:lstStyle/>
        <a:p>
          <a:endParaRPr lang="en-US"/>
        </a:p>
      </dgm:t>
    </dgm:pt>
    <dgm:pt modelId="{CDD56661-6B45-434E-8DD3-FF3E0A58EFC3}" type="sibTrans" cxnId="{097D3E65-6DE8-40B8-86C8-1AC203D4B9DD}">
      <dgm:prSet/>
      <dgm:spPr/>
      <dgm:t>
        <a:bodyPr/>
        <a:lstStyle/>
        <a:p>
          <a:endParaRPr lang="en-US"/>
        </a:p>
      </dgm:t>
    </dgm:pt>
    <dgm:pt modelId="{8DF51AFC-9A3D-4EB7-9CEC-BF1BF16B1806}">
      <dgm:prSet/>
      <dgm:spPr>
        <a:solidFill>
          <a:schemeClr val="bg1">
            <a:lumMod val="85000"/>
          </a:schemeClr>
        </a:solidFill>
      </dgm:spPr>
      <dgm:t>
        <a:bodyPr/>
        <a:lstStyle/>
        <a:p>
          <a:r>
            <a:rPr lang="en-US" dirty="0"/>
            <a:t>Discover features of data</a:t>
          </a:r>
        </a:p>
      </dgm:t>
    </dgm:pt>
    <dgm:pt modelId="{333CFF64-5851-499C-AD0E-747538805285}" type="parTrans" cxnId="{77E4A3F1-0C0F-4E3B-BCE9-0F0BD4A35AF2}">
      <dgm:prSet/>
      <dgm:spPr/>
      <dgm:t>
        <a:bodyPr/>
        <a:lstStyle/>
        <a:p>
          <a:endParaRPr lang="en-US"/>
        </a:p>
      </dgm:t>
    </dgm:pt>
    <dgm:pt modelId="{8D910BCF-3FBC-49AF-8B7D-3ECDA58BB299}" type="sibTrans" cxnId="{77E4A3F1-0C0F-4E3B-BCE9-0F0BD4A35AF2}">
      <dgm:prSet/>
      <dgm:spPr/>
      <dgm:t>
        <a:bodyPr/>
        <a:lstStyle/>
        <a:p>
          <a:endParaRPr lang="en-US"/>
        </a:p>
      </dgm:t>
    </dgm:pt>
    <dgm:pt modelId="{E1E6E934-5105-4854-B683-48F0B2B60D79}" type="pres">
      <dgm:prSet presAssocID="{038AD11E-BA91-4AEF-AE82-6C5314CF9C21}" presName="Name0" presStyleCnt="0">
        <dgm:presLayoutVars>
          <dgm:dir/>
          <dgm:resizeHandles val="exact"/>
        </dgm:presLayoutVars>
      </dgm:prSet>
      <dgm:spPr/>
    </dgm:pt>
    <dgm:pt modelId="{4B4325C3-369A-40C0-9722-61D9C1DBAA8D}" type="pres">
      <dgm:prSet presAssocID="{AD0A005C-7157-4C0F-B33A-90F7758CFE3D}" presName="node" presStyleLbl="node1" presStyleIdx="0" presStyleCnt="5">
        <dgm:presLayoutVars>
          <dgm:bulletEnabled val="1"/>
        </dgm:presLayoutVars>
      </dgm:prSet>
      <dgm:spPr/>
    </dgm:pt>
    <dgm:pt modelId="{C9242A2D-4A6F-4342-8670-4422F45B8205}" type="pres">
      <dgm:prSet presAssocID="{228B0E84-233C-44F6-A8B3-4944FFF230D2}" presName="sibTrans" presStyleLbl="sibTrans2D1" presStyleIdx="0" presStyleCnt="4"/>
      <dgm:spPr/>
    </dgm:pt>
    <dgm:pt modelId="{0056B92D-38F7-4AE9-B518-5E98234053ED}" type="pres">
      <dgm:prSet presAssocID="{228B0E84-233C-44F6-A8B3-4944FFF230D2}" presName="connectorText" presStyleLbl="sibTrans2D1" presStyleIdx="0" presStyleCnt="4"/>
      <dgm:spPr/>
    </dgm:pt>
    <dgm:pt modelId="{4E81501B-4E77-4AED-AAF8-9C3BF65080AC}" type="pres">
      <dgm:prSet presAssocID="{307B9D12-55C2-4EB8-B39B-106AF1B16E63}" presName="node" presStyleLbl="node1" presStyleIdx="1" presStyleCnt="5">
        <dgm:presLayoutVars>
          <dgm:bulletEnabled val="1"/>
        </dgm:presLayoutVars>
      </dgm:prSet>
      <dgm:spPr/>
    </dgm:pt>
    <dgm:pt modelId="{D3AC37F7-D153-4E1E-AD8F-69549307882C}" type="pres">
      <dgm:prSet presAssocID="{E84F62EA-EAE0-4C8C-AE9F-1D26E4A9CBDF}" presName="sibTrans" presStyleLbl="sibTrans2D1" presStyleIdx="1" presStyleCnt="4"/>
      <dgm:spPr/>
    </dgm:pt>
    <dgm:pt modelId="{D9ECADAE-39E5-46DD-AFFC-49D0A0D367C9}" type="pres">
      <dgm:prSet presAssocID="{E84F62EA-EAE0-4C8C-AE9F-1D26E4A9CBDF}" presName="connectorText" presStyleLbl="sibTrans2D1" presStyleIdx="1" presStyleCnt="4"/>
      <dgm:spPr/>
    </dgm:pt>
    <dgm:pt modelId="{A2DB9203-D66C-4D52-89A2-EF37DCA77E23}" type="pres">
      <dgm:prSet presAssocID="{87BD9ED6-A67B-405E-A062-4E3AC47D47C4}" presName="node" presStyleLbl="node1" presStyleIdx="2" presStyleCnt="5">
        <dgm:presLayoutVars>
          <dgm:bulletEnabled val="1"/>
        </dgm:presLayoutVars>
      </dgm:prSet>
      <dgm:spPr/>
    </dgm:pt>
    <dgm:pt modelId="{7561CF69-EB16-4701-BA49-138E63F240D3}" type="pres">
      <dgm:prSet presAssocID="{2EF50FB3-6AAC-4691-B667-8E3D43088B18}" presName="sibTrans" presStyleLbl="sibTrans2D1" presStyleIdx="2" presStyleCnt="4"/>
      <dgm:spPr/>
    </dgm:pt>
    <dgm:pt modelId="{450D3A99-0E77-4939-9FC7-75CE51B07ABF}" type="pres">
      <dgm:prSet presAssocID="{2EF50FB3-6AAC-4691-B667-8E3D43088B18}" presName="connectorText" presStyleLbl="sibTrans2D1" presStyleIdx="2" presStyleCnt="4"/>
      <dgm:spPr/>
    </dgm:pt>
    <dgm:pt modelId="{B1D26C35-C536-4E3D-84E3-A6DDD51B458E}" type="pres">
      <dgm:prSet presAssocID="{BDCD1194-694D-4F0B-81BD-FDCEE3A49C25}" presName="node" presStyleLbl="node1" presStyleIdx="3" presStyleCnt="5">
        <dgm:presLayoutVars>
          <dgm:bulletEnabled val="1"/>
        </dgm:presLayoutVars>
      </dgm:prSet>
      <dgm:spPr/>
    </dgm:pt>
    <dgm:pt modelId="{2BD0BB42-9A8F-4013-BEA3-0F715A2C6378}" type="pres">
      <dgm:prSet presAssocID="{CDD56661-6B45-434E-8DD3-FF3E0A58EFC3}" presName="sibTrans" presStyleLbl="sibTrans2D1" presStyleIdx="3" presStyleCnt="4"/>
      <dgm:spPr/>
    </dgm:pt>
    <dgm:pt modelId="{94793949-B003-4BCB-BCB7-DB60A40B2940}" type="pres">
      <dgm:prSet presAssocID="{CDD56661-6B45-434E-8DD3-FF3E0A58EFC3}" presName="connectorText" presStyleLbl="sibTrans2D1" presStyleIdx="3" presStyleCnt="4"/>
      <dgm:spPr/>
    </dgm:pt>
    <dgm:pt modelId="{F767B7B2-CE01-481A-B445-2259E3730EC2}" type="pres">
      <dgm:prSet presAssocID="{8DF51AFC-9A3D-4EB7-9CEC-BF1BF16B1806}" presName="node" presStyleLbl="node1" presStyleIdx="4" presStyleCnt="5">
        <dgm:presLayoutVars>
          <dgm:bulletEnabled val="1"/>
        </dgm:presLayoutVars>
      </dgm:prSet>
      <dgm:spPr/>
    </dgm:pt>
  </dgm:ptLst>
  <dgm:cxnLst>
    <dgm:cxn modelId="{51D06D1B-41DA-421D-AF18-E139AA4347A1}" type="presOf" srcId="{2EF50FB3-6AAC-4691-B667-8E3D43088B18}" destId="{450D3A99-0E77-4939-9FC7-75CE51B07ABF}" srcOrd="1" destOrd="0" presId="urn:microsoft.com/office/officeart/2005/8/layout/process1"/>
    <dgm:cxn modelId="{7F56DF37-35BB-4417-97C8-A7C76ADE4FC6}" type="presOf" srcId="{AD0A005C-7157-4C0F-B33A-90F7758CFE3D}" destId="{4B4325C3-369A-40C0-9722-61D9C1DBAA8D}" srcOrd="0" destOrd="0" presId="urn:microsoft.com/office/officeart/2005/8/layout/process1"/>
    <dgm:cxn modelId="{59790739-F6B2-4A99-BAAD-3B9922FA60B9}" type="presOf" srcId="{CDD56661-6B45-434E-8DD3-FF3E0A58EFC3}" destId="{94793949-B003-4BCB-BCB7-DB60A40B2940}" srcOrd="1" destOrd="0" presId="urn:microsoft.com/office/officeart/2005/8/layout/process1"/>
    <dgm:cxn modelId="{50C0215B-978D-4000-92CC-593425341209}" type="presOf" srcId="{038AD11E-BA91-4AEF-AE82-6C5314CF9C21}" destId="{E1E6E934-5105-4854-B683-48F0B2B60D79}" srcOrd="0" destOrd="0" presId="urn:microsoft.com/office/officeart/2005/8/layout/process1"/>
    <dgm:cxn modelId="{FFC97A60-520F-4DD9-B24A-89343AEE6355}" srcId="{038AD11E-BA91-4AEF-AE82-6C5314CF9C21}" destId="{87BD9ED6-A67B-405E-A062-4E3AC47D47C4}" srcOrd="2" destOrd="0" parTransId="{24678E69-ED66-4382-A228-29E7B0129C58}" sibTransId="{2EF50FB3-6AAC-4691-B667-8E3D43088B18}"/>
    <dgm:cxn modelId="{097D3E65-6DE8-40B8-86C8-1AC203D4B9DD}" srcId="{038AD11E-BA91-4AEF-AE82-6C5314CF9C21}" destId="{BDCD1194-694D-4F0B-81BD-FDCEE3A49C25}" srcOrd="3" destOrd="0" parTransId="{B9A58DCD-FD58-4373-BE20-669CFAB1BB3D}" sibTransId="{CDD56661-6B45-434E-8DD3-FF3E0A58EFC3}"/>
    <dgm:cxn modelId="{09073471-D61F-46B8-B81D-D0BDDB19EFF4}" type="presOf" srcId="{E84F62EA-EAE0-4C8C-AE9F-1D26E4A9CBDF}" destId="{D9ECADAE-39E5-46DD-AFFC-49D0A0D367C9}" srcOrd="1" destOrd="0" presId="urn:microsoft.com/office/officeart/2005/8/layout/process1"/>
    <dgm:cxn modelId="{93931C73-BBF9-4ED2-A0B6-5D385CC3465E}" type="presOf" srcId="{228B0E84-233C-44F6-A8B3-4944FFF230D2}" destId="{C9242A2D-4A6F-4342-8670-4422F45B8205}" srcOrd="0" destOrd="0" presId="urn:microsoft.com/office/officeart/2005/8/layout/process1"/>
    <dgm:cxn modelId="{58CE1459-A506-4BAD-B0BA-191662413957}" type="presOf" srcId="{CDD56661-6B45-434E-8DD3-FF3E0A58EFC3}" destId="{2BD0BB42-9A8F-4013-BEA3-0F715A2C6378}" srcOrd="0" destOrd="0" presId="urn:microsoft.com/office/officeart/2005/8/layout/process1"/>
    <dgm:cxn modelId="{E819D67A-8B00-4C4E-B52E-6BE29CEF39E5}" type="presOf" srcId="{2EF50FB3-6AAC-4691-B667-8E3D43088B18}" destId="{7561CF69-EB16-4701-BA49-138E63F240D3}" srcOrd="0" destOrd="0" presId="urn:microsoft.com/office/officeart/2005/8/layout/process1"/>
    <dgm:cxn modelId="{94A93793-7E58-4866-96BD-81225BD90F70}" srcId="{038AD11E-BA91-4AEF-AE82-6C5314CF9C21}" destId="{307B9D12-55C2-4EB8-B39B-106AF1B16E63}" srcOrd="1" destOrd="0" parTransId="{81FEBD51-00DE-4CF0-8DBF-A85A2BB338EF}" sibTransId="{E84F62EA-EAE0-4C8C-AE9F-1D26E4A9CBDF}"/>
    <dgm:cxn modelId="{959F079E-2F37-4A9A-B3ED-F055685E6AB4}" type="presOf" srcId="{E84F62EA-EAE0-4C8C-AE9F-1D26E4A9CBDF}" destId="{D3AC37F7-D153-4E1E-AD8F-69549307882C}" srcOrd="0" destOrd="0" presId="urn:microsoft.com/office/officeart/2005/8/layout/process1"/>
    <dgm:cxn modelId="{397BB2B1-6B58-418B-A21E-C28AFB770B6D}" type="presOf" srcId="{307B9D12-55C2-4EB8-B39B-106AF1B16E63}" destId="{4E81501B-4E77-4AED-AAF8-9C3BF65080AC}" srcOrd="0" destOrd="0" presId="urn:microsoft.com/office/officeart/2005/8/layout/process1"/>
    <dgm:cxn modelId="{6A9B19C2-4936-45C0-9421-098A47496447}" srcId="{038AD11E-BA91-4AEF-AE82-6C5314CF9C21}" destId="{AD0A005C-7157-4C0F-B33A-90F7758CFE3D}" srcOrd="0" destOrd="0" parTransId="{0B8124E3-EE4E-4917-93E8-D4BEA0E03E9E}" sibTransId="{228B0E84-233C-44F6-A8B3-4944FFF230D2}"/>
    <dgm:cxn modelId="{CF1601D6-0058-4F7B-8D94-2EE33C2D9234}" type="presOf" srcId="{8DF51AFC-9A3D-4EB7-9CEC-BF1BF16B1806}" destId="{F767B7B2-CE01-481A-B445-2259E3730EC2}" srcOrd="0" destOrd="0" presId="urn:microsoft.com/office/officeart/2005/8/layout/process1"/>
    <dgm:cxn modelId="{2628C7D8-6E38-4626-A980-A91DBFF88F5F}" type="presOf" srcId="{BDCD1194-694D-4F0B-81BD-FDCEE3A49C25}" destId="{B1D26C35-C536-4E3D-84E3-A6DDD51B458E}" srcOrd="0" destOrd="0" presId="urn:microsoft.com/office/officeart/2005/8/layout/process1"/>
    <dgm:cxn modelId="{3A32C3E3-FFD6-463D-9B5C-7A86F75736F0}" type="presOf" srcId="{228B0E84-233C-44F6-A8B3-4944FFF230D2}" destId="{0056B92D-38F7-4AE9-B518-5E98234053ED}" srcOrd="1" destOrd="0" presId="urn:microsoft.com/office/officeart/2005/8/layout/process1"/>
    <dgm:cxn modelId="{E54C3EE4-FEE5-452D-B179-39F2A026B40D}" type="presOf" srcId="{87BD9ED6-A67B-405E-A062-4E3AC47D47C4}" destId="{A2DB9203-D66C-4D52-89A2-EF37DCA77E23}" srcOrd="0" destOrd="0" presId="urn:microsoft.com/office/officeart/2005/8/layout/process1"/>
    <dgm:cxn modelId="{77E4A3F1-0C0F-4E3B-BCE9-0F0BD4A35AF2}" srcId="{038AD11E-BA91-4AEF-AE82-6C5314CF9C21}" destId="{8DF51AFC-9A3D-4EB7-9CEC-BF1BF16B1806}" srcOrd="4" destOrd="0" parTransId="{333CFF64-5851-499C-AD0E-747538805285}" sibTransId="{8D910BCF-3FBC-49AF-8B7D-3ECDA58BB299}"/>
    <dgm:cxn modelId="{CFD8C038-AE9F-4A91-BDFE-6C0EEB0FBE89}" type="presParOf" srcId="{E1E6E934-5105-4854-B683-48F0B2B60D79}" destId="{4B4325C3-369A-40C0-9722-61D9C1DBAA8D}" srcOrd="0" destOrd="0" presId="urn:microsoft.com/office/officeart/2005/8/layout/process1"/>
    <dgm:cxn modelId="{C306967A-0A28-4D2E-8E77-CCBFDF862BFC}" type="presParOf" srcId="{E1E6E934-5105-4854-B683-48F0B2B60D79}" destId="{C9242A2D-4A6F-4342-8670-4422F45B8205}" srcOrd="1" destOrd="0" presId="urn:microsoft.com/office/officeart/2005/8/layout/process1"/>
    <dgm:cxn modelId="{F9182FB8-6E2B-462B-A67B-48C56E401B4D}" type="presParOf" srcId="{C9242A2D-4A6F-4342-8670-4422F45B8205}" destId="{0056B92D-38F7-4AE9-B518-5E98234053ED}" srcOrd="0" destOrd="0" presId="urn:microsoft.com/office/officeart/2005/8/layout/process1"/>
    <dgm:cxn modelId="{5BDAF664-0108-4A54-8A27-D82DCD762562}" type="presParOf" srcId="{E1E6E934-5105-4854-B683-48F0B2B60D79}" destId="{4E81501B-4E77-4AED-AAF8-9C3BF65080AC}" srcOrd="2" destOrd="0" presId="urn:microsoft.com/office/officeart/2005/8/layout/process1"/>
    <dgm:cxn modelId="{F19AD4E9-7EE8-4F9A-8113-658278442734}" type="presParOf" srcId="{E1E6E934-5105-4854-B683-48F0B2B60D79}" destId="{D3AC37F7-D153-4E1E-AD8F-69549307882C}" srcOrd="3" destOrd="0" presId="urn:microsoft.com/office/officeart/2005/8/layout/process1"/>
    <dgm:cxn modelId="{774EAC0F-584F-4658-8741-F34861A7427F}" type="presParOf" srcId="{D3AC37F7-D153-4E1E-AD8F-69549307882C}" destId="{D9ECADAE-39E5-46DD-AFFC-49D0A0D367C9}" srcOrd="0" destOrd="0" presId="urn:microsoft.com/office/officeart/2005/8/layout/process1"/>
    <dgm:cxn modelId="{6CAAAE61-0EB4-423F-86EF-45F47CBD4765}" type="presParOf" srcId="{E1E6E934-5105-4854-B683-48F0B2B60D79}" destId="{A2DB9203-D66C-4D52-89A2-EF37DCA77E23}" srcOrd="4" destOrd="0" presId="urn:microsoft.com/office/officeart/2005/8/layout/process1"/>
    <dgm:cxn modelId="{EA484154-CF33-4359-B433-491770BD5840}" type="presParOf" srcId="{E1E6E934-5105-4854-B683-48F0B2B60D79}" destId="{7561CF69-EB16-4701-BA49-138E63F240D3}" srcOrd="5" destOrd="0" presId="urn:microsoft.com/office/officeart/2005/8/layout/process1"/>
    <dgm:cxn modelId="{A2FC8801-6A87-4E09-9FC7-ED95D82F7DB6}" type="presParOf" srcId="{7561CF69-EB16-4701-BA49-138E63F240D3}" destId="{450D3A99-0E77-4939-9FC7-75CE51B07ABF}" srcOrd="0" destOrd="0" presId="urn:microsoft.com/office/officeart/2005/8/layout/process1"/>
    <dgm:cxn modelId="{1A5FC5AE-6A6F-4027-80B0-1635E5ADFFAC}" type="presParOf" srcId="{E1E6E934-5105-4854-B683-48F0B2B60D79}" destId="{B1D26C35-C536-4E3D-84E3-A6DDD51B458E}" srcOrd="6" destOrd="0" presId="urn:microsoft.com/office/officeart/2005/8/layout/process1"/>
    <dgm:cxn modelId="{34637F58-ABAE-4225-9387-E8F3BA3FB588}" type="presParOf" srcId="{E1E6E934-5105-4854-B683-48F0B2B60D79}" destId="{2BD0BB42-9A8F-4013-BEA3-0F715A2C6378}" srcOrd="7" destOrd="0" presId="urn:microsoft.com/office/officeart/2005/8/layout/process1"/>
    <dgm:cxn modelId="{F0A1AD49-55C3-4E28-889A-412484DC017B}" type="presParOf" srcId="{2BD0BB42-9A8F-4013-BEA3-0F715A2C6378}" destId="{94793949-B003-4BCB-BCB7-DB60A40B2940}" srcOrd="0" destOrd="0" presId="urn:microsoft.com/office/officeart/2005/8/layout/process1"/>
    <dgm:cxn modelId="{5E3AB11B-BF68-45EA-A087-77BBB7517A71}" type="presParOf" srcId="{E1E6E934-5105-4854-B683-48F0B2B60D79}" destId="{F767B7B2-CE01-481A-B445-2259E3730EC2}"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8AD11E-BA91-4AEF-AE82-6C5314CF9C2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AD0A005C-7157-4C0F-B33A-90F7758CFE3D}">
      <dgm:prSet phldrT="[Text]"/>
      <dgm:spPr>
        <a:solidFill>
          <a:schemeClr val="bg1">
            <a:lumMod val="85000"/>
          </a:schemeClr>
        </a:solidFill>
      </dgm:spPr>
      <dgm:t>
        <a:bodyPr/>
        <a:lstStyle/>
        <a:p>
          <a:r>
            <a:rPr lang="en-US" dirty="0"/>
            <a:t>Mapping process</a:t>
          </a:r>
        </a:p>
        <a:p>
          <a:r>
            <a:rPr lang="en-US" dirty="0"/>
            <a:t>(from journal selection to REF output)</a:t>
          </a:r>
        </a:p>
      </dgm:t>
    </dgm:pt>
    <dgm:pt modelId="{0B8124E3-EE4E-4917-93E8-D4BEA0E03E9E}" type="parTrans" cxnId="{6A9B19C2-4936-45C0-9421-098A47496447}">
      <dgm:prSet/>
      <dgm:spPr/>
      <dgm:t>
        <a:bodyPr/>
        <a:lstStyle/>
        <a:p>
          <a:endParaRPr lang="en-US"/>
        </a:p>
      </dgm:t>
    </dgm:pt>
    <dgm:pt modelId="{228B0E84-233C-44F6-A8B3-4944FFF230D2}" type="sibTrans" cxnId="{6A9B19C2-4936-45C0-9421-098A47496447}">
      <dgm:prSet/>
      <dgm:spPr/>
      <dgm:t>
        <a:bodyPr/>
        <a:lstStyle/>
        <a:p>
          <a:endParaRPr lang="en-US"/>
        </a:p>
      </dgm:t>
    </dgm:pt>
    <dgm:pt modelId="{307B9D12-55C2-4EB8-B39B-106AF1B16E63}">
      <dgm:prSet phldrT="[Text]"/>
      <dgm:spPr>
        <a:solidFill>
          <a:schemeClr val="bg1">
            <a:lumMod val="85000"/>
          </a:schemeClr>
        </a:solidFill>
      </dgm:spPr>
      <dgm:t>
        <a:bodyPr/>
        <a:lstStyle/>
        <a:p>
          <a:r>
            <a:rPr lang="en-US" dirty="0"/>
            <a:t>Finding out potential factors affecting the ranking</a:t>
          </a:r>
        </a:p>
      </dgm:t>
    </dgm:pt>
    <dgm:pt modelId="{81FEBD51-00DE-4CF0-8DBF-A85A2BB338EF}" type="parTrans" cxnId="{94A93793-7E58-4866-96BD-81225BD90F70}">
      <dgm:prSet/>
      <dgm:spPr/>
      <dgm:t>
        <a:bodyPr/>
        <a:lstStyle/>
        <a:p>
          <a:endParaRPr lang="en-US"/>
        </a:p>
      </dgm:t>
    </dgm:pt>
    <dgm:pt modelId="{E84F62EA-EAE0-4C8C-AE9F-1D26E4A9CBDF}" type="sibTrans" cxnId="{94A93793-7E58-4866-96BD-81225BD90F70}">
      <dgm:prSet/>
      <dgm:spPr/>
      <dgm:t>
        <a:bodyPr/>
        <a:lstStyle/>
        <a:p>
          <a:endParaRPr lang="en-US"/>
        </a:p>
      </dgm:t>
    </dgm:pt>
    <dgm:pt modelId="{87BD9ED6-A67B-405E-A062-4E3AC47D47C4}">
      <dgm:prSet phldrT="[Text]"/>
      <dgm:spPr>
        <a:solidFill>
          <a:schemeClr val="bg1">
            <a:lumMod val="85000"/>
          </a:schemeClr>
        </a:solidFill>
      </dgm:spPr>
      <dgm:t>
        <a:bodyPr/>
        <a:lstStyle/>
        <a:p>
          <a:r>
            <a:rPr lang="en-US" dirty="0"/>
            <a:t>Develop hypothesis</a:t>
          </a:r>
        </a:p>
      </dgm:t>
    </dgm:pt>
    <dgm:pt modelId="{24678E69-ED66-4382-A228-29E7B0129C58}" type="parTrans" cxnId="{FFC97A60-520F-4DD9-B24A-89343AEE6355}">
      <dgm:prSet/>
      <dgm:spPr/>
      <dgm:t>
        <a:bodyPr/>
        <a:lstStyle/>
        <a:p>
          <a:endParaRPr lang="en-US"/>
        </a:p>
      </dgm:t>
    </dgm:pt>
    <dgm:pt modelId="{2EF50FB3-6AAC-4691-B667-8E3D43088B18}" type="sibTrans" cxnId="{FFC97A60-520F-4DD9-B24A-89343AEE6355}">
      <dgm:prSet/>
      <dgm:spPr/>
      <dgm:t>
        <a:bodyPr/>
        <a:lstStyle/>
        <a:p>
          <a:endParaRPr lang="en-US"/>
        </a:p>
      </dgm:t>
    </dgm:pt>
    <dgm:pt modelId="{BDCD1194-694D-4F0B-81BD-FDCEE3A49C25}">
      <dgm:prSet/>
      <dgm:spPr/>
      <dgm:t>
        <a:bodyPr/>
        <a:lstStyle/>
        <a:p>
          <a:r>
            <a:rPr lang="en-US" dirty="0"/>
            <a:t>Validate hypothesis with data</a:t>
          </a:r>
        </a:p>
      </dgm:t>
    </dgm:pt>
    <dgm:pt modelId="{B9A58DCD-FD58-4373-BE20-669CFAB1BB3D}" type="parTrans" cxnId="{097D3E65-6DE8-40B8-86C8-1AC203D4B9DD}">
      <dgm:prSet/>
      <dgm:spPr/>
      <dgm:t>
        <a:bodyPr/>
        <a:lstStyle/>
        <a:p>
          <a:endParaRPr lang="en-US"/>
        </a:p>
      </dgm:t>
    </dgm:pt>
    <dgm:pt modelId="{CDD56661-6B45-434E-8DD3-FF3E0A58EFC3}" type="sibTrans" cxnId="{097D3E65-6DE8-40B8-86C8-1AC203D4B9DD}">
      <dgm:prSet/>
      <dgm:spPr/>
      <dgm:t>
        <a:bodyPr/>
        <a:lstStyle/>
        <a:p>
          <a:endParaRPr lang="en-US"/>
        </a:p>
      </dgm:t>
    </dgm:pt>
    <dgm:pt modelId="{8DF51AFC-9A3D-4EB7-9CEC-BF1BF16B1806}">
      <dgm:prSet/>
      <dgm:spPr/>
      <dgm:t>
        <a:bodyPr/>
        <a:lstStyle/>
        <a:p>
          <a:r>
            <a:rPr lang="en-US" dirty="0"/>
            <a:t>Discover features of data</a:t>
          </a:r>
        </a:p>
      </dgm:t>
    </dgm:pt>
    <dgm:pt modelId="{333CFF64-5851-499C-AD0E-747538805285}" type="parTrans" cxnId="{77E4A3F1-0C0F-4E3B-BCE9-0F0BD4A35AF2}">
      <dgm:prSet/>
      <dgm:spPr/>
      <dgm:t>
        <a:bodyPr/>
        <a:lstStyle/>
        <a:p>
          <a:endParaRPr lang="en-US"/>
        </a:p>
      </dgm:t>
    </dgm:pt>
    <dgm:pt modelId="{8D910BCF-3FBC-49AF-8B7D-3ECDA58BB299}" type="sibTrans" cxnId="{77E4A3F1-0C0F-4E3B-BCE9-0F0BD4A35AF2}">
      <dgm:prSet/>
      <dgm:spPr/>
      <dgm:t>
        <a:bodyPr/>
        <a:lstStyle/>
        <a:p>
          <a:endParaRPr lang="en-US"/>
        </a:p>
      </dgm:t>
    </dgm:pt>
    <dgm:pt modelId="{E1E6E934-5105-4854-B683-48F0B2B60D79}" type="pres">
      <dgm:prSet presAssocID="{038AD11E-BA91-4AEF-AE82-6C5314CF9C21}" presName="Name0" presStyleCnt="0">
        <dgm:presLayoutVars>
          <dgm:dir/>
          <dgm:resizeHandles val="exact"/>
        </dgm:presLayoutVars>
      </dgm:prSet>
      <dgm:spPr/>
    </dgm:pt>
    <dgm:pt modelId="{4B4325C3-369A-40C0-9722-61D9C1DBAA8D}" type="pres">
      <dgm:prSet presAssocID="{AD0A005C-7157-4C0F-B33A-90F7758CFE3D}" presName="node" presStyleLbl="node1" presStyleIdx="0" presStyleCnt="5">
        <dgm:presLayoutVars>
          <dgm:bulletEnabled val="1"/>
        </dgm:presLayoutVars>
      </dgm:prSet>
      <dgm:spPr/>
    </dgm:pt>
    <dgm:pt modelId="{C9242A2D-4A6F-4342-8670-4422F45B8205}" type="pres">
      <dgm:prSet presAssocID="{228B0E84-233C-44F6-A8B3-4944FFF230D2}" presName="sibTrans" presStyleLbl="sibTrans2D1" presStyleIdx="0" presStyleCnt="4"/>
      <dgm:spPr/>
    </dgm:pt>
    <dgm:pt modelId="{0056B92D-38F7-4AE9-B518-5E98234053ED}" type="pres">
      <dgm:prSet presAssocID="{228B0E84-233C-44F6-A8B3-4944FFF230D2}" presName="connectorText" presStyleLbl="sibTrans2D1" presStyleIdx="0" presStyleCnt="4"/>
      <dgm:spPr/>
    </dgm:pt>
    <dgm:pt modelId="{4E81501B-4E77-4AED-AAF8-9C3BF65080AC}" type="pres">
      <dgm:prSet presAssocID="{307B9D12-55C2-4EB8-B39B-106AF1B16E63}" presName="node" presStyleLbl="node1" presStyleIdx="1" presStyleCnt="5">
        <dgm:presLayoutVars>
          <dgm:bulletEnabled val="1"/>
        </dgm:presLayoutVars>
      </dgm:prSet>
      <dgm:spPr/>
    </dgm:pt>
    <dgm:pt modelId="{D3AC37F7-D153-4E1E-AD8F-69549307882C}" type="pres">
      <dgm:prSet presAssocID="{E84F62EA-EAE0-4C8C-AE9F-1D26E4A9CBDF}" presName="sibTrans" presStyleLbl="sibTrans2D1" presStyleIdx="1" presStyleCnt="4"/>
      <dgm:spPr/>
    </dgm:pt>
    <dgm:pt modelId="{D9ECADAE-39E5-46DD-AFFC-49D0A0D367C9}" type="pres">
      <dgm:prSet presAssocID="{E84F62EA-EAE0-4C8C-AE9F-1D26E4A9CBDF}" presName="connectorText" presStyleLbl="sibTrans2D1" presStyleIdx="1" presStyleCnt="4"/>
      <dgm:spPr/>
    </dgm:pt>
    <dgm:pt modelId="{A2DB9203-D66C-4D52-89A2-EF37DCA77E23}" type="pres">
      <dgm:prSet presAssocID="{87BD9ED6-A67B-405E-A062-4E3AC47D47C4}" presName="node" presStyleLbl="node1" presStyleIdx="2" presStyleCnt="5">
        <dgm:presLayoutVars>
          <dgm:bulletEnabled val="1"/>
        </dgm:presLayoutVars>
      </dgm:prSet>
      <dgm:spPr/>
    </dgm:pt>
    <dgm:pt modelId="{7561CF69-EB16-4701-BA49-138E63F240D3}" type="pres">
      <dgm:prSet presAssocID="{2EF50FB3-6AAC-4691-B667-8E3D43088B18}" presName="sibTrans" presStyleLbl="sibTrans2D1" presStyleIdx="2" presStyleCnt="4"/>
      <dgm:spPr/>
    </dgm:pt>
    <dgm:pt modelId="{450D3A99-0E77-4939-9FC7-75CE51B07ABF}" type="pres">
      <dgm:prSet presAssocID="{2EF50FB3-6AAC-4691-B667-8E3D43088B18}" presName="connectorText" presStyleLbl="sibTrans2D1" presStyleIdx="2" presStyleCnt="4"/>
      <dgm:spPr/>
    </dgm:pt>
    <dgm:pt modelId="{B1D26C35-C536-4E3D-84E3-A6DDD51B458E}" type="pres">
      <dgm:prSet presAssocID="{BDCD1194-694D-4F0B-81BD-FDCEE3A49C25}" presName="node" presStyleLbl="node1" presStyleIdx="3" presStyleCnt="5">
        <dgm:presLayoutVars>
          <dgm:bulletEnabled val="1"/>
        </dgm:presLayoutVars>
      </dgm:prSet>
      <dgm:spPr/>
    </dgm:pt>
    <dgm:pt modelId="{2BD0BB42-9A8F-4013-BEA3-0F715A2C6378}" type="pres">
      <dgm:prSet presAssocID="{CDD56661-6B45-434E-8DD3-FF3E0A58EFC3}" presName="sibTrans" presStyleLbl="sibTrans2D1" presStyleIdx="3" presStyleCnt="4"/>
      <dgm:spPr/>
    </dgm:pt>
    <dgm:pt modelId="{94793949-B003-4BCB-BCB7-DB60A40B2940}" type="pres">
      <dgm:prSet presAssocID="{CDD56661-6B45-434E-8DD3-FF3E0A58EFC3}" presName="connectorText" presStyleLbl="sibTrans2D1" presStyleIdx="3" presStyleCnt="4"/>
      <dgm:spPr/>
    </dgm:pt>
    <dgm:pt modelId="{F767B7B2-CE01-481A-B445-2259E3730EC2}" type="pres">
      <dgm:prSet presAssocID="{8DF51AFC-9A3D-4EB7-9CEC-BF1BF16B1806}" presName="node" presStyleLbl="node1" presStyleIdx="4" presStyleCnt="5">
        <dgm:presLayoutVars>
          <dgm:bulletEnabled val="1"/>
        </dgm:presLayoutVars>
      </dgm:prSet>
      <dgm:spPr/>
    </dgm:pt>
  </dgm:ptLst>
  <dgm:cxnLst>
    <dgm:cxn modelId="{51D06D1B-41DA-421D-AF18-E139AA4347A1}" type="presOf" srcId="{2EF50FB3-6AAC-4691-B667-8E3D43088B18}" destId="{450D3A99-0E77-4939-9FC7-75CE51B07ABF}" srcOrd="1" destOrd="0" presId="urn:microsoft.com/office/officeart/2005/8/layout/process1"/>
    <dgm:cxn modelId="{7F56DF37-35BB-4417-97C8-A7C76ADE4FC6}" type="presOf" srcId="{AD0A005C-7157-4C0F-B33A-90F7758CFE3D}" destId="{4B4325C3-369A-40C0-9722-61D9C1DBAA8D}" srcOrd="0" destOrd="0" presId="urn:microsoft.com/office/officeart/2005/8/layout/process1"/>
    <dgm:cxn modelId="{59790739-F6B2-4A99-BAAD-3B9922FA60B9}" type="presOf" srcId="{CDD56661-6B45-434E-8DD3-FF3E0A58EFC3}" destId="{94793949-B003-4BCB-BCB7-DB60A40B2940}" srcOrd="1" destOrd="0" presId="urn:microsoft.com/office/officeart/2005/8/layout/process1"/>
    <dgm:cxn modelId="{50C0215B-978D-4000-92CC-593425341209}" type="presOf" srcId="{038AD11E-BA91-4AEF-AE82-6C5314CF9C21}" destId="{E1E6E934-5105-4854-B683-48F0B2B60D79}" srcOrd="0" destOrd="0" presId="urn:microsoft.com/office/officeart/2005/8/layout/process1"/>
    <dgm:cxn modelId="{FFC97A60-520F-4DD9-B24A-89343AEE6355}" srcId="{038AD11E-BA91-4AEF-AE82-6C5314CF9C21}" destId="{87BD9ED6-A67B-405E-A062-4E3AC47D47C4}" srcOrd="2" destOrd="0" parTransId="{24678E69-ED66-4382-A228-29E7B0129C58}" sibTransId="{2EF50FB3-6AAC-4691-B667-8E3D43088B18}"/>
    <dgm:cxn modelId="{097D3E65-6DE8-40B8-86C8-1AC203D4B9DD}" srcId="{038AD11E-BA91-4AEF-AE82-6C5314CF9C21}" destId="{BDCD1194-694D-4F0B-81BD-FDCEE3A49C25}" srcOrd="3" destOrd="0" parTransId="{B9A58DCD-FD58-4373-BE20-669CFAB1BB3D}" sibTransId="{CDD56661-6B45-434E-8DD3-FF3E0A58EFC3}"/>
    <dgm:cxn modelId="{09073471-D61F-46B8-B81D-D0BDDB19EFF4}" type="presOf" srcId="{E84F62EA-EAE0-4C8C-AE9F-1D26E4A9CBDF}" destId="{D9ECADAE-39E5-46DD-AFFC-49D0A0D367C9}" srcOrd="1" destOrd="0" presId="urn:microsoft.com/office/officeart/2005/8/layout/process1"/>
    <dgm:cxn modelId="{93931C73-BBF9-4ED2-A0B6-5D385CC3465E}" type="presOf" srcId="{228B0E84-233C-44F6-A8B3-4944FFF230D2}" destId="{C9242A2D-4A6F-4342-8670-4422F45B8205}" srcOrd="0" destOrd="0" presId="urn:microsoft.com/office/officeart/2005/8/layout/process1"/>
    <dgm:cxn modelId="{58CE1459-A506-4BAD-B0BA-191662413957}" type="presOf" srcId="{CDD56661-6B45-434E-8DD3-FF3E0A58EFC3}" destId="{2BD0BB42-9A8F-4013-BEA3-0F715A2C6378}" srcOrd="0" destOrd="0" presId="urn:microsoft.com/office/officeart/2005/8/layout/process1"/>
    <dgm:cxn modelId="{E819D67A-8B00-4C4E-B52E-6BE29CEF39E5}" type="presOf" srcId="{2EF50FB3-6AAC-4691-B667-8E3D43088B18}" destId="{7561CF69-EB16-4701-BA49-138E63F240D3}" srcOrd="0" destOrd="0" presId="urn:microsoft.com/office/officeart/2005/8/layout/process1"/>
    <dgm:cxn modelId="{94A93793-7E58-4866-96BD-81225BD90F70}" srcId="{038AD11E-BA91-4AEF-AE82-6C5314CF9C21}" destId="{307B9D12-55C2-4EB8-B39B-106AF1B16E63}" srcOrd="1" destOrd="0" parTransId="{81FEBD51-00DE-4CF0-8DBF-A85A2BB338EF}" sibTransId="{E84F62EA-EAE0-4C8C-AE9F-1D26E4A9CBDF}"/>
    <dgm:cxn modelId="{959F079E-2F37-4A9A-B3ED-F055685E6AB4}" type="presOf" srcId="{E84F62EA-EAE0-4C8C-AE9F-1D26E4A9CBDF}" destId="{D3AC37F7-D153-4E1E-AD8F-69549307882C}" srcOrd="0" destOrd="0" presId="urn:microsoft.com/office/officeart/2005/8/layout/process1"/>
    <dgm:cxn modelId="{397BB2B1-6B58-418B-A21E-C28AFB770B6D}" type="presOf" srcId="{307B9D12-55C2-4EB8-B39B-106AF1B16E63}" destId="{4E81501B-4E77-4AED-AAF8-9C3BF65080AC}" srcOrd="0" destOrd="0" presId="urn:microsoft.com/office/officeart/2005/8/layout/process1"/>
    <dgm:cxn modelId="{6A9B19C2-4936-45C0-9421-098A47496447}" srcId="{038AD11E-BA91-4AEF-AE82-6C5314CF9C21}" destId="{AD0A005C-7157-4C0F-B33A-90F7758CFE3D}" srcOrd="0" destOrd="0" parTransId="{0B8124E3-EE4E-4917-93E8-D4BEA0E03E9E}" sibTransId="{228B0E84-233C-44F6-A8B3-4944FFF230D2}"/>
    <dgm:cxn modelId="{CF1601D6-0058-4F7B-8D94-2EE33C2D9234}" type="presOf" srcId="{8DF51AFC-9A3D-4EB7-9CEC-BF1BF16B1806}" destId="{F767B7B2-CE01-481A-B445-2259E3730EC2}" srcOrd="0" destOrd="0" presId="urn:microsoft.com/office/officeart/2005/8/layout/process1"/>
    <dgm:cxn modelId="{2628C7D8-6E38-4626-A980-A91DBFF88F5F}" type="presOf" srcId="{BDCD1194-694D-4F0B-81BD-FDCEE3A49C25}" destId="{B1D26C35-C536-4E3D-84E3-A6DDD51B458E}" srcOrd="0" destOrd="0" presId="urn:microsoft.com/office/officeart/2005/8/layout/process1"/>
    <dgm:cxn modelId="{3A32C3E3-FFD6-463D-9B5C-7A86F75736F0}" type="presOf" srcId="{228B0E84-233C-44F6-A8B3-4944FFF230D2}" destId="{0056B92D-38F7-4AE9-B518-5E98234053ED}" srcOrd="1" destOrd="0" presId="urn:microsoft.com/office/officeart/2005/8/layout/process1"/>
    <dgm:cxn modelId="{E54C3EE4-FEE5-452D-B179-39F2A026B40D}" type="presOf" srcId="{87BD9ED6-A67B-405E-A062-4E3AC47D47C4}" destId="{A2DB9203-D66C-4D52-89A2-EF37DCA77E23}" srcOrd="0" destOrd="0" presId="urn:microsoft.com/office/officeart/2005/8/layout/process1"/>
    <dgm:cxn modelId="{77E4A3F1-0C0F-4E3B-BCE9-0F0BD4A35AF2}" srcId="{038AD11E-BA91-4AEF-AE82-6C5314CF9C21}" destId="{8DF51AFC-9A3D-4EB7-9CEC-BF1BF16B1806}" srcOrd="4" destOrd="0" parTransId="{333CFF64-5851-499C-AD0E-747538805285}" sibTransId="{8D910BCF-3FBC-49AF-8B7D-3ECDA58BB299}"/>
    <dgm:cxn modelId="{CFD8C038-AE9F-4A91-BDFE-6C0EEB0FBE89}" type="presParOf" srcId="{E1E6E934-5105-4854-B683-48F0B2B60D79}" destId="{4B4325C3-369A-40C0-9722-61D9C1DBAA8D}" srcOrd="0" destOrd="0" presId="urn:microsoft.com/office/officeart/2005/8/layout/process1"/>
    <dgm:cxn modelId="{C306967A-0A28-4D2E-8E77-CCBFDF862BFC}" type="presParOf" srcId="{E1E6E934-5105-4854-B683-48F0B2B60D79}" destId="{C9242A2D-4A6F-4342-8670-4422F45B8205}" srcOrd="1" destOrd="0" presId="urn:microsoft.com/office/officeart/2005/8/layout/process1"/>
    <dgm:cxn modelId="{F9182FB8-6E2B-462B-A67B-48C56E401B4D}" type="presParOf" srcId="{C9242A2D-4A6F-4342-8670-4422F45B8205}" destId="{0056B92D-38F7-4AE9-B518-5E98234053ED}" srcOrd="0" destOrd="0" presId="urn:microsoft.com/office/officeart/2005/8/layout/process1"/>
    <dgm:cxn modelId="{5BDAF664-0108-4A54-8A27-D82DCD762562}" type="presParOf" srcId="{E1E6E934-5105-4854-B683-48F0B2B60D79}" destId="{4E81501B-4E77-4AED-AAF8-9C3BF65080AC}" srcOrd="2" destOrd="0" presId="urn:microsoft.com/office/officeart/2005/8/layout/process1"/>
    <dgm:cxn modelId="{F19AD4E9-7EE8-4F9A-8113-658278442734}" type="presParOf" srcId="{E1E6E934-5105-4854-B683-48F0B2B60D79}" destId="{D3AC37F7-D153-4E1E-AD8F-69549307882C}" srcOrd="3" destOrd="0" presId="urn:microsoft.com/office/officeart/2005/8/layout/process1"/>
    <dgm:cxn modelId="{774EAC0F-584F-4658-8741-F34861A7427F}" type="presParOf" srcId="{D3AC37F7-D153-4E1E-AD8F-69549307882C}" destId="{D9ECADAE-39E5-46DD-AFFC-49D0A0D367C9}" srcOrd="0" destOrd="0" presId="urn:microsoft.com/office/officeart/2005/8/layout/process1"/>
    <dgm:cxn modelId="{6CAAAE61-0EB4-423F-86EF-45F47CBD4765}" type="presParOf" srcId="{E1E6E934-5105-4854-B683-48F0B2B60D79}" destId="{A2DB9203-D66C-4D52-89A2-EF37DCA77E23}" srcOrd="4" destOrd="0" presId="urn:microsoft.com/office/officeart/2005/8/layout/process1"/>
    <dgm:cxn modelId="{EA484154-CF33-4359-B433-491770BD5840}" type="presParOf" srcId="{E1E6E934-5105-4854-B683-48F0B2B60D79}" destId="{7561CF69-EB16-4701-BA49-138E63F240D3}" srcOrd="5" destOrd="0" presId="urn:microsoft.com/office/officeart/2005/8/layout/process1"/>
    <dgm:cxn modelId="{A2FC8801-6A87-4E09-9FC7-ED95D82F7DB6}" type="presParOf" srcId="{7561CF69-EB16-4701-BA49-138E63F240D3}" destId="{450D3A99-0E77-4939-9FC7-75CE51B07ABF}" srcOrd="0" destOrd="0" presId="urn:microsoft.com/office/officeart/2005/8/layout/process1"/>
    <dgm:cxn modelId="{1A5FC5AE-6A6F-4027-80B0-1635E5ADFFAC}" type="presParOf" srcId="{E1E6E934-5105-4854-B683-48F0B2B60D79}" destId="{B1D26C35-C536-4E3D-84E3-A6DDD51B458E}" srcOrd="6" destOrd="0" presId="urn:microsoft.com/office/officeart/2005/8/layout/process1"/>
    <dgm:cxn modelId="{34637F58-ABAE-4225-9387-E8F3BA3FB588}" type="presParOf" srcId="{E1E6E934-5105-4854-B683-48F0B2B60D79}" destId="{2BD0BB42-9A8F-4013-BEA3-0F715A2C6378}" srcOrd="7" destOrd="0" presId="urn:microsoft.com/office/officeart/2005/8/layout/process1"/>
    <dgm:cxn modelId="{F0A1AD49-55C3-4E28-889A-412484DC017B}" type="presParOf" srcId="{2BD0BB42-9A8F-4013-BEA3-0F715A2C6378}" destId="{94793949-B003-4BCB-BCB7-DB60A40B2940}" srcOrd="0" destOrd="0" presId="urn:microsoft.com/office/officeart/2005/8/layout/process1"/>
    <dgm:cxn modelId="{5E3AB11B-BF68-45EA-A087-77BBB7517A71}" type="presParOf" srcId="{E1E6E934-5105-4854-B683-48F0B2B60D79}" destId="{F767B7B2-CE01-481A-B445-2259E3730EC2}"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325C3-369A-40C0-9722-61D9C1DBAA8D}">
      <dsp:nvSpPr>
        <dsp:cNvPr id="0" name=""/>
        <dsp:cNvSpPr/>
      </dsp:nvSpPr>
      <dsp:spPr>
        <a:xfrm>
          <a:off x="4689" y="363900"/>
          <a:ext cx="1453620" cy="15263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Mapping process</a:t>
          </a:r>
        </a:p>
        <a:p>
          <a:pPr marL="0" lvl="0" indent="0" algn="ctr" defTabSz="800100">
            <a:lnSpc>
              <a:spcPct val="90000"/>
            </a:lnSpc>
            <a:spcBef>
              <a:spcPct val="0"/>
            </a:spcBef>
            <a:spcAft>
              <a:spcPct val="35000"/>
            </a:spcAft>
            <a:buNone/>
          </a:pPr>
          <a:r>
            <a:rPr lang="en-US" sz="1800" kern="1200" dirty="0"/>
            <a:t>(from journal selection to REF output)</a:t>
          </a:r>
        </a:p>
      </dsp:txBody>
      <dsp:txXfrm>
        <a:off x="47264" y="406475"/>
        <a:ext cx="1368470" cy="1441151"/>
      </dsp:txXfrm>
    </dsp:sp>
    <dsp:sp modelId="{C9242A2D-4A6F-4342-8670-4422F45B8205}">
      <dsp:nvSpPr>
        <dsp:cNvPr id="0" name=""/>
        <dsp:cNvSpPr/>
      </dsp:nvSpPr>
      <dsp:spPr>
        <a:xfrm>
          <a:off x="1603671" y="946802"/>
          <a:ext cx="308167" cy="3604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03671" y="1018901"/>
        <a:ext cx="215717" cy="216299"/>
      </dsp:txXfrm>
    </dsp:sp>
    <dsp:sp modelId="{4E81501B-4E77-4AED-AAF8-9C3BF65080AC}">
      <dsp:nvSpPr>
        <dsp:cNvPr id="0" name=""/>
        <dsp:cNvSpPr/>
      </dsp:nvSpPr>
      <dsp:spPr>
        <a:xfrm>
          <a:off x="2039758" y="363900"/>
          <a:ext cx="1453620" cy="15263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Finding out potential factors affecting the ranking</a:t>
          </a:r>
        </a:p>
      </dsp:txBody>
      <dsp:txXfrm>
        <a:off x="2082333" y="406475"/>
        <a:ext cx="1368470" cy="1441151"/>
      </dsp:txXfrm>
    </dsp:sp>
    <dsp:sp modelId="{D3AC37F7-D153-4E1E-AD8F-69549307882C}">
      <dsp:nvSpPr>
        <dsp:cNvPr id="0" name=""/>
        <dsp:cNvSpPr/>
      </dsp:nvSpPr>
      <dsp:spPr>
        <a:xfrm>
          <a:off x="3638740" y="946802"/>
          <a:ext cx="308167" cy="3604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638740" y="1018901"/>
        <a:ext cx="215717" cy="216299"/>
      </dsp:txXfrm>
    </dsp:sp>
    <dsp:sp modelId="{A2DB9203-D66C-4D52-89A2-EF37DCA77E23}">
      <dsp:nvSpPr>
        <dsp:cNvPr id="0" name=""/>
        <dsp:cNvSpPr/>
      </dsp:nvSpPr>
      <dsp:spPr>
        <a:xfrm>
          <a:off x="4074827" y="363900"/>
          <a:ext cx="1453620" cy="15263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Develop hypothesis</a:t>
          </a:r>
        </a:p>
      </dsp:txBody>
      <dsp:txXfrm>
        <a:off x="4117402" y="406475"/>
        <a:ext cx="1368470" cy="1441151"/>
      </dsp:txXfrm>
    </dsp:sp>
    <dsp:sp modelId="{7561CF69-EB16-4701-BA49-138E63F240D3}">
      <dsp:nvSpPr>
        <dsp:cNvPr id="0" name=""/>
        <dsp:cNvSpPr/>
      </dsp:nvSpPr>
      <dsp:spPr>
        <a:xfrm>
          <a:off x="5673809" y="946802"/>
          <a:ext cx="308167" cy="3604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73809" y="1018901"/>
        <a:ext cx="215717" cy="216299"/>
      </dsp:txXfrm>
    </dsp:sp>
    <dsp:sp modelId="{B1D26C35-C536-4E3D-84E3-A6DDD51B458E}">
      <dsp:nvSpPr>
        <dsp:cNvPr id="0" name=""/>
        <dsp:cNvSpPr/>
      </dsp:nvSpPr>
      <dsp:spPr>
        <a:xfrm>
          <a:off x="6109896" y="363900"/>
          <a:ext cx="1453620" cy="1526301"/>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Validate hypothesis with data</a:t>
          </a:r>
        </a:p>
      </dsp:txBody>
      <dsp:txXfrm>
        <a:off x="6152471" y="406475"/>
        <a:ext cx="1368470" cy="1441151"/>
      </dsp:txXfrm>
    </dsp:sp>
    <dsp:sp modelId="{2BD0BB42-9A8F-4013-BEA3-0F715A2C6378}">
      <dsp:nvSpPr>
        <dsp:cNvPr id="0" name=""/>
        <dsp:cNvSpPr/>
      </dsp:nvSpPr>
      <dsp:spPr>
        <a:xfrm>
          <a:off x="7708878" y="946802"/>
          <a:ext cx="308167" cy="3604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708878" y="1018901"/>
        <a:ext cx="215717" cy="216299"/>
      </dsp:txXfrm>
    </dsp:sp>
    <dsp:sp modelId="{F767B7B2-CE01-481A-B445-2259E3730EC2}">
      <dsp:nvSpPr>
        <dsp:cNvPr id="0" name=""/>
        <dsp:cNvSpPr/>
      </dsp:nvSpPr>
      <dsp:spPr>
        <a:xfrm>
          <a:off x="8144965" y="363900"/>
          <a:ext cx="1453620" cy="1526301"/>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Discover features of data</a:t>
          </a:r>
        </a:p>
      </dsp:txBody>
      <dsp:txXfrm>
        <a:off x="8187540" y="406475"/>
        <a:ext cx="1368470" cy="1441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325C3-369A-40C0-9722-61D9C1DBAA8D}">
      <dsp:nvSpPr>
        <dsp:cNvPr id="0" name=""/>
        <dsp:cNvSpPr/>
      </dsp:nvSpPr>
      <dsp:spPr>
        <a:xfrm>
          <a:off x="4689" y="363900"/>
          <a:ext cx="1453620" cy="1526301"/>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Mapping process</a:t>
          </a:r>
        </a:p>
        <a:p>
          <a:pPr marL="0" lvl="0" indent="0" algn="ctr" defTabSz="800100">
            <a:lnSpc>
              <a:spcPct val="90000"/>
            </a:lnSpc>
            <a:spcBef>
              <a:spcPct val="0"/>
            </a:spcBef>
            <a:spcAft>
              <a:spcPct val="35000"/>
            </a:spcAft>
            <a:buNone/>
          </a:pPr>
          <a:r>
            <a:rPr lang="en-US" sz="1800" kern="1200" dirty="0"/>
            <a:t>(from journal selection to REF output)</a:t>
          </a:r>
        </a:p>
      </dsp:txBody>
      <dsp:txXfrm>
        <a:off x="47264" y="406475"/>
        <a:ext cx="1368470" cy="1441151"/>
      </dsp:txXfrm>
    </dsp:sp>
    <dsp:sp modelId="{C9242A2D-4A6F-4342-8670-4422F45B8205}">
      <dsp:nvSpPr>
        <dsp:cNvPr id="0" name=""/>
        <dsp:cNvSpPr/>
      </dsp:nvSpPr>
      <dsp:spPr>
        <a:xfrm>
          <a:off x="1603671" y="946802"/>
          <a:ext cx="308167" cy="3604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03671" y="1018901"/>
        <a:ext cx="215717" cy="216299"/>
      </dsp:txXfrm>
    </dsp:sp>
    <dsp:sp modelId="{4E81501B-4E77-4AED-AAF8-9C3BF65080AC}">
      <dsp:nvSpPr>
        <dsp:cNvPr id="0" name=""/>
        <dsp:cNvSpPr/>
      </dsp:nvSpPr>
      <dsp:spPr>
        <a:xfrm>
          <a:off x="2039758" y="363900"/>
          <a:ext cx="1453620" cy="1526301"/>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Finding out potential factors affecting the ranking</a:t>
          </a:r>
        </a:p>
      </dsp:txBody>
      <dsp:txXfrm>
        <a:off x="2082333" y="406475"/>
        <a:ext cx="1368470" cy="1441151"/>
      </dsp:txXfrm>
    </dsp:sp>
    <dsp:sp modelId="{D3AC37F7-D153-4E1E-AD8F-69549307882C}">
      <dsp:nvSpPr>
        <dsp:cNvPr id="0" name=""/>
        <dsp:cNvSpPr/>
      </dsp:nvSpPr>
      <dsp:spPr>
        <a:xfrm>
          <a:off x="3638740" y="946802"/>
          <a:ext cx="308167" cy="3604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638740" y="1018901"/>
        <a:ext cx="215717" cy="216299"/>
      </dsp:txXfrm>
    </dsp:sp>
    <dsp:sp modelId="{A2DB9203-D66C-4D52-89A2-EF37DCA77E23}">
      <dsp:nvSpPr>
        <dsp:cNvPr id="0" name=""/>
        <dsp:cNvSpPr/>
      </dsp:nvSpPr>
      <dsp:spPr>
        <a:xfrm>
          <a:off x="4074827" y="363900"/>
          <a:ext cx="1453620" cy="1526301"/>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Develop hypothesis</a:t>
          </a:r>
        </a:p>
      </dsp:txBody>
      <dsp:txXfrm>
        <a:off x="4117402" y="406475"/>
        <a:ext cx="1368470" cy="1441151"/>
      </dsp:txXfrm>
    </dsp:sp>
    <dsp:sp modelId="{7561CF69-EB16-4701-BA49-138E63F240D3}">
      <dsp:nvSpPr>
        <dsp:cNvPr id="0" name=""/>
        <dsp:cNvSpPr/>
      </dsp:nvSpPr>
      <dsp:spPr>
        <a:xfrm>
          <a:off x="5673809" y="946802"/>
          <a:ext cx="308167" cy="3604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73809" y="1018901"/>
        <a:ext cx="215717" cy="216299"/>
      </dsp:txXfrm>
    </dsp:sp>
    <dsp:sp modelId="{B1D26C35-C536-4E3D-84E3-A6DDD51B458E}">
      <dsp:nvSpPr>
        <dsp:cNvPr id="0" name=""/>
        <dsp:cNvSpPr/>
      </dsp:nvSpPr>
      <dsp:spPr>
        <a:xfrm>
          <a:off x="6109896" y="363900"/>
          <a:ext cx="1453620" cy="15263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Validate hypothesis with data</a:t>
          </a:r>
        </a:p>
      </dsp:txBody>
      <dsp:txXfrm>
        <a:off x="6152471" y="406475"/>
        <a:ext cx="1368470" cy="1441151"/>
      </dsp:txXfrm>
    </dsp:sp>
    <dsp:sp modelId="{2BD0BB42-9A8F-4013-BEA3-0F715A2C6378}">
      <dsp:nvSpPr>
        <dsp:cNvPr id="0" name=""/>
        <dsp:cNvSpPr/>
      </dsp:nvSpPr>
      <dsp:spPr>
        <a:xfrm>
          <a:off x="7708878" y="946802"/>
          <a:ext cx="308167" cy="3604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708878" y="1018901"/>
        <a:ext cx="215717" cy="216299"/>
      </dsp:txXfrm>
    </dsp:sp>
    <dsp:sp modelId="{F767B7B2-CE01-481A-B445-2259E3730EC2}">
      <dsp:nvSpPr>
        <dsp:cNvPr id="0" name=""/>
        <dsp:cNvSpPr/>
      </dsp:nvSpPr>
      <dsp:spPr>
        <a:xfrm>
          <a:off x="8144965" y="363900"/>
          <a:ext cx="1453620" cy="15263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Discover features of data</a:t>
          </a:r>
        </a:p>
      </dsp:txBody>
      <dsp:txXfrm>
        <a:off x="8187540" y="406475"/>
        <a:ext cx="1368470" cy="14411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6F9AC-A2CC-4FF1-8EF0-48D6B3E338BC}" type="datetimeFigureOut">
              <a:rPr lang="en-MY" smtClean="0"/>
              <a:t>18/10/2017</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4720D-D3CF-461D-8EAD-C8C115A81DD8}" type="slidenum">
              <a:rPr lang="en-MY" smtClean="0"/>
              <a:t>‹#›</a:t>
            </a:fld>
            <a:endParaRPr lang="en-MY"/>
          </a:p>
        </p:txBody>
      </p:sp>
    </p:spTree>
    <p:extLst>
      <p:ext uri="{BB962C8B-B14F-4D97-AF65-F5344CB8AC3E}">
        <p14:creationId xmlns:p14="http://schemas.microsoft.com/office/powerpoint/2010/main" val="8077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Background</a:t>
            </a:r>
          </a:p>
        </p:txBody>
      </p:sp>
      <p:sp>
        <p:nvSpPr>
          <p:cNvPr id="4" name="Slide Number Placeholder 3"/>
          <p:cNvSpPr>
            <a:spLocks noGrp="1"/>
          </p:cNvSpPr>
          <p:nvPr>
            <p:ph type="sldNum" sz="quarter" idx="10"/>
          </p:nvPr>
        </p:nvSpPr>
        <p:spPr/>
        <p:txBody>
          <a:bodyPr/>
          <a:lstStyle/>
          <a:p>
            <a:fld id="{2974720D-D3CF-461D-8EAD-C8C115A81DD8}" type="slidenum">
              <a:rPr lang="en-MY" smtClean="0"/>
              <a:t>2</a:t>
            </a:fld>
            <a:endParaRPr lang="en-MY"/>
          </a:p>
        </p:txBody>
      </p:sp>
    </p:spTree>
    <p:extLst>
      <p:ext uri="{BB962C8B-B14F-4D97-AF65-F5344CB8AC3E}">
        <p14:creationId xmlns:p14="http://schemas.microsoft.com/office/powerpoint/2010/main" val="213029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Main objectives</a:t>
            </a:r>
          </a:p>
        </p:txBody>
      </p:sp>
      <p:sp>
        <p:nvSpPr>
          <p:cNvPr id="4" name="Slide Number Placeholder 3"/>
          <p:cNvSpPr>
            <a:spLocks noGrp="1"/>
          </p:cNvSpPr>
          <p:nvPr>
            <p:ph type="sldNum" sz="quarter" idx="10"/>
          </p:nvPr>
        </p:nvSpPr>
        <p:spPr/>
        <p:txBody>
          <a:bodyPr/>
          <a:lstStyle/>
          <a:p>
            <a:fld id="{2974720D-D3CF-461D-8EAD-C8C115A81DD8}" type="slidenum">
              <a:rPr lang="en-MY" smtClean="0"/>
              <a:t>3</a:t>
            </a:fld>
            <a:endParaRPr lang="en-MY"/>
          </a:p>
        </p:txBody>
      </p:sp>
    </p:spTree>
    <p:extLst>
      <p:ext uri="{BB962C8B-B14F-4D97-AF65-F5344CB8AC3E}">
        <p14:creationId xmlns:p14="http://schemas.microsoft.com/office/powerpoint/2010/main" val="277940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Envisaged tasks  / questions to be explored</a:t>
            </a:r>
          </a:p>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Methods to be used, possibly including details on software to be used</a:t>
            </a:r>
          </a:p>
          <a:p>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4</a:t>
            </a:fld>
            <a:endParaRPr lang="en-MY"/>
          </a:p>
        </p:txBody>
      </p:sp>
    </p:spTree>
    <p:extLst>
      <p:ext uri="{BB962C8B-B14F-4D97-AF65-F5344CB8AC3E}">
        <p14:creationId xmlns:p14="http://schemas.microsoft.com/office/powerpoint/2010/main" val="212753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Envisaged tasks  / questions to be explored</a:t>
            </a:r>
          </a:p>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Methods to be used, possibly including details on software to be used</a:t>
            </a:r>
          </a:p>
          <a:p>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5</a:t>
            </a:fld>
            <a:endParaRPr lang="en-MY"/>
          </a:p>
        </p:txBody>
      </p:sp>
    </p:spTree>
    <p:extLst>
      <p:ext uri="{BB962C8B-B14F-4D97-AF65-F5344CB8AC3E}">
        <p14:creationId xmlns:p14="http://schemas.microsoft.com/office/powerpoint/2010/main" val="72336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A schedule of the work (time and allocation to team members)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p>
          <a:p>
            <a:r>
              <a:rPr lang="en-MY" sz="1200" b="0" i="0" kern="1200" dirty="0">
                <a:solidFill>
                  <a:schemeClr val="tx1"/>
                </a:solidFill>
                <a:effectLst/>
                <a:latin typeface="+mn-lt"/>
                <a:ea typeface="+mn-ea"/>
                <a:cs typeface="+mn-cs"/>
              </a:rPr>
              <a:t>The data extraction and cleaning stage shall last 2 weeks and will involve using programs to first of all download key points of data from the RAE and REF websites, then processing this data in </a:t>
            </a:r>
            <a:r>
              <a:rPr lang="en-MY" sz="1200" b="1" i="0" kern="1200" dirty="0">
                <a:solidFill>
                  <a:schemeClr val="tx1"/>
                </a:solidFill>
                <a:effectLst/>
                <a:latin typeface="+mn-lt"/>
                <a:ea typeface="+mn-ea"/>
                <a:cs typeface="+mn-cs"/>
              </a:rPr>
              <a:t>python/excel, need to find out</a:t>
            </a:r>
            <a:r>
              <a:rPr lang="en-MY" sz="1200" b="0" i="0" kern="1200" dirty="0">
                <a:solidFill>
                  <a:schemeClr val="tx1"/>
                </a:solidFill>
                <a:effectLst/>
                <a:latin typeface="+mn-lt"/>
                <a:ea typeface="+mn-ea"/>
                <a:cs typeface="+mn-cs"/>
              </a:rPr>
              <a:t> in order to use it in statistical packages.</a:t>
            </a:r>
          </a:p>
          <a:p>
            <a:r>
              <a:rPr lang="en-MY" sz="1200" b="0" i="0" kern="1200" dirty="0">
                <a:solidFill>
                  <a:schemeClr val="tx1"/>
                </a:solidFill>
                <a:effectLst/>
                <a:latin typeface="+mn-lt"/>
                <a:ea typeface="+mn-ea"/>
                <a:cs typeface="+mn-cs"/>
              </a:rPr>
              <a:t>The Detailed Data Analysis and Model development stage lasts 4 weeks and is the stage where we take that cleaned data and input it into a statistical package to identify the factors that might influence the scoring of the REF, as well as how strongly they effect the scoring. This will also be the stage where we write up our report, and attempt to construct the model mentioned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p>
          <a:p>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6</a:t>
            </a:fld>
            <a:endParaRPr lang="en-MY"/>
          </a:p>
        </p:txBody>
      </p:sp>
    </p:spTree>
    <p:extLst>
      <p:ext uri="{BB962C8B-B14F-4D97-AF65-F5344CB8AC3E}">
        <p14:creationId xmlns:p14="http://schemas.microsoft.com/office/powerpoint/2010/main" val="144547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10/18/2017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10/18/2017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0885-3818-4E7A-B92A-E377E0DE48D3}"/>
              </a:ext>
            </a:extLst>
          </p:cNvPr>
          <p:cNvSpPr>
            <a:spLocks noGrp="1"/>
          </p:cNvSpPr>
          <p:nvPr>
            <p:ph type="ctrTitle"/>
          </p:nvPr>
        </p:nvSpPr>
        <p:spPr/>
        <p:txBody>
          <a:bodyPr/>
          <a:lstStyle/>
          <a:p>
            <a:r>
              <a:rPr lang="en-MY" dirty="0"/>
              <a:t>Analysing REF</a:t>
            </a:r>
          </a:p>
        </p:txBody>
      </p:sp>
      <p:sp>
        <p:nvSpPr>
          <p:cNvPr id="3" name="Subtitle 2">
            <a:extLst>
              <a:ext uri="{FF2B5EF4-FFF2-40B4-BE49-F238E27FC236}">
                <a16:creationId xmlns:a16="http://schemas.microsoft.com/office/drawing/2014/main" id="{BB5A3AED-D480-48F2-8F03-407EBF779763}"/>
              </a:ext>
            </a:extLst>
          </p:cNvPr>
          <p:cNvSpPr>
            <a:spLocks noGrp="1"/>
          </p:cNvSpPr>
          <p:nvPr>
            <p:ph type="subTitle" idx="1"/>
          </p:nvPr>
        </p:nvSpPr>
        <p:spPr/>
        <p:txBody>
          <a:bodyPr>
            <a:normAutofit/>
          </a:bodyPr>
          <a:lstStyle/>
          <a:p>
            <a:r>
              <a:rPr lang="en-MY" sz="2600" dirty="0"/>
              <a:t>Industrial team project (ITP) 2017</a:t>
            </a:r>
          </a:p>
        </p:txBody>
      </p:sp>
      <p:sp>
        <p:nvSpPr>
          <p:cNvPr id="4" name="Rectangle 3">
            <a:extLst>
              <a:ext uri="{FF2B5EF4-FFF2-40B4-BE49-F238E27FC236}">
                <a16:creationId xmlns:a16="http://schemas.microsoft.com/office/drawing/2014/main" id="{A639221E-A15E-4E93-B361-5A9314F899A4}"/>
              </a:ext>
            </a:extLst>
          </p:cNvPr>
          <p:cNvSpPr/>
          <p:nvPr/>
        </p:nvSpPr>
        <p:spPr>
          <a:xfrm>
            <a:off x="2417779" y="4173080"/>
            <a:ext cx="7612341" cy="1446550"/>
          </a:xfrm>
          <a:prstGeom prst="rect">
            <a:avLst/>
          </a:prstGeom>
        </p:spPr>
        <p:txBody>
          <a:bodyPr wrap="square">
            <a:spAutoFit/>
          </a:bodyPr>
          <a:lstStyle/>
          <a:p>
            <a:r>
              <a:rPr lang="en-MY" u="sng" dirty="0"/>
              <a:t>Team Members: </a:t>
            </a:r>
          </a:p>
          <a:p>
            <a:r>
              <a:rPr lang="en-MY" sz="1400" dirty="0"/>
              <a:t>Eleanor Woodhead </a:t>
            </a:r>
          </a:p>
          <a:p>
            <a:r>
              <a:rPr lang="en-MY" sz="1400" dirty="0" err="1"/>
              <a:t>Weijiang</a:t>
            </a:r>
            <a:r>
              <a:rPr lang="en-MY" sz="1400" dirty="0"/>
              <a:t> Lin (Gloria)</a:t>
            </a:r>
          </a:p>
          <a:p>
            <a:r>
              <a:rPr lang="en-MY" sz="1400" dirty="0"/>
              <a:t>George </a:t>
            </a:r>
            <a:r>
              <a:rPr lang="en-MY" sz="1400" dirty="0" err="1"/>
              <a:t>Chrysostomou</a:t>
            </a:r>
            <a:endParaRPr lang="en-MY" sz="1400" dirty="0"/>
          </a:p>
          <a:p>
            <a:r>
              <a:rPr lang="en-MY" sz="1400" dirty="0"/>
              <a:t>Rawaida Kamarudin</a:t>
            </a:r>
          </a:p>
          <a:p>
            <a:r>
              <a:rPr lang="en-MY" sz="1400" dirty="0" err="1"/>
              <a:t>Jagoda</a:t>
            </a:r>
            <a:r>
              <a:rPr lang="en-MY" sz="1400" dirty="0"/>
              <a:t> </a:t>
            </a:r>
            <a:r>
              <a:rPr lang="en-MY" sz="1400" dirty="0" err="1"/>
              <a:t>Karpowicz</a:t>
            </a:r>
            <a:endParaRPr lang="en-MY" sz="1400" dirty="0"/>
          </a:p>
        </p:txBody>
      </p:sp>
    </p:spTree>
    <p:extLst>
      <p:ext uri="{BB962C8B-B14F-4D97-AF65-F5344CB8AC3E}">
        <p14:creationId xmlns:p14="http://schemas.microsoft.com/office/powerpoint/2010/main" val="344414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3608-3CFF-4F95-A452-C95B1817B6B8}"/>
              </a:ext>
            </a:extLst>
          </p:cNvPr>
          <p:cNvSpPr>
            <a:spLocks noGrp="1"/>
          </p:cNvSpPr>
          <p:nvPr>
            <p:ph type="title"/>
          </p:nvPr>
        </p:nvSpPr>
        <p:spPr/>
        <p:txBody>
          <a:bodyPr/>
          <a:lstStyle/>
          <a:p>
            <a:r>
              <a:rPr lang="en-MY" dirty="0"/>
              <a:t>WHAT IS THE RESEARCH EXCELLENCE FRAMEWORK (REF)?</a:t>
            </a:r>
          </a:p>
        </p:txBody>
      </p:sp>
      <p:sp>
        <p:nvSpPr>
          <p:cNvPr id="3" name="Content Placeholder 2">
            <a:extLst>
              <a:ext uri="{FF2B5EF4-FFF2-40B4-BE49-F238E27FC236}">
                <a16:creationId xmlns:a16="http://schemas.microsoft.com/office/drawing/2014/main" id="{ABFA66D5-AA35-455E-9DC3-1785FEAB64A7}"/>
              </a:ext>
            </a:extLst>
          </p:cNvPr>
          <p:cNvSpPr>
            <a:spLocks noGrp="1"/>
          </p:cNvSpPr>
          <p:nvPr>
            <p:ph idx="1"/>
          </p:nvPr>
        </p:nvSpPr>
        <p:spPr>
          <a:xfrm>
            <a:off x="1451580" y="2015732"/>
            <a:ext cx="6136998" cy="3450613"/>
          </a:xfrm>
        </p:spPr>
        <p:txBody>
          <a:bodyPr>
            <a:normAutofit/>
          </a:bodyPr>
          <a:lstStyle/>
          <a:p>
            <a:r>
              <a:rPr lang="en-MY" dirty="0"/>
              <a:t>Formal system for assessing quality of research in UK</a:t>
            </a:r>
          </a:p>
          <a:p>
            <a:r>
              <a:rPr lang="en-MY" dirty="0"/>
              <a:t>Primary purpose – determine proportion of public funding allocated to individual universities for research</a:t>
            </a:r>
          </a:p>
          <a:p>
            <a:r>
              <a:rPr lang="en-MY" dirty="0"/>
              <a:t>Conducted every 5 to 6 years</a:t>
            </a:r>
          </a:p>
          <a:p>
            <a:r>
              <a:rPr lang="en-MY" dirty="0"/>
              <a:t>Replace Research Assessment Exercises (RAE) (last conducted in 2008)</a:t>
            </a:r>
          </a:p>
        </p:txBody>
      </p:sp>
      <p:pic>
        <p:nvPicPr>
          <p:cNvPr id="5" name="Picture 4">
            <a:extLst>
              <a:ext uri="{FF2B5EF4-FFF2-40B4-BE49-F238E27FC236}">
                <a16:creationId xmlns:a16="http://schemas.microsoft.com/office/drawing/2014/main" id="{7074921F-1E61-4C28-8C32-9D0A767F10D6}"/>
              </a:ext>
            </a:extLst>
          </p:cNvPr>
          <p:cNvPicPr>
            <a:picLocks noChangeAspect="1"/>
          </p:cNvPicPr>
          <p:nvPr/>
        </p:nvPicPr>
        <p:blipFill>
          <a:blip r:embed="rId3"/>
          <a:stretch>
            <a:fillRect/>
          </a:stretch>
        </p:blipFill>
        <p:spPr>
          <a:xfrm>
            <a:off x="7588577" y="2081720"/>
            <a:ext cx="4138845" cy="37817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070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B17D-9281-4BEA-BDBD-659CD7C489FA}"/>
              </a:ext>
            </a:extLst>
          </p:cNvPr>
          <p:cNvSpPr>
            <a:spLocks noGrp="1"/>
          </p:cNvSpPr>
          <p:nvPr>
            <p:ph type="title"/>
          </p:nvPr>
        </p:nvSpPr>
        <p:spPr/>
        <p:txBody>
          <a:bodyPr/>
          <a:lstStyle/>
          <a:p>
            <a:r>
              <a:rPr lang="en-MY" dirty="0"/>
              <a:t>WHAT IS OUR GOAL for this PROJECT?</a:t>
            </a:r>
          </a:p>
        </p:txBody>
      </p:sp>
      <p:sp>
        <p:nvSpPr>
          <p:cNvPr id="3" name="Content Placeholder 2">
            <a:extLst>
              <a:ext uri="{FF2B5EF4-FFF2-40B4-BE49-F238E27FC236}">
                <a16:creationId xmlns:a16="http://schemas.microsoft.com/office/drawing/2014/main" id="{A05A811B-B4B0-4BEE-B1A1-BA1BCD712C30}"/>
              </a:ext>
            </a:extLst>
          </p:cNvPr>
          <p:cNvSpPr>
            <a:spLocks noGrp="1"/>
          </p:cNvSpPr>
          <p:nvPr>
            <p:ph idx="1"/>
          </p:nvPr>
        </p:nvSpPr>
        <p:spPr/>
        <p:txBody>
          <a:bodyPr>
            <a:normAutofit/>
          </a:bodyPr>
          <a:lstStyle/>
          <a:p>
            <a:r>
              <a:rPr lang="en-MY" sz="2800" dirty="0"/>
              <a:t>PROJECT AIM </a:t>
            </a:r>
          </a:p>
          <a:p>
            <a:pPr lvl="1"/>
            <a:r>
              <a:rPr lang="en-MY" sz="2400" dirty="0"/>
              <a:t>Discover features from data that affect the outcome of REF</a:t>
            </a:r>
          </a:p>
          <a:p>
            <a:r>
              <a:rPr lang="en-MY" sz="2400" dirty="0"/>
              <a:t>WHY ?</a:t>
            </a:r>
          </a:p>
          <a:p>
            <a:pPr lvl="1"/>
            <a:r>
              <a:rPr lang="en-MY" sz="2200" dirty="0"/>
              <a:t>Understand what constitute a good research output</a:t>
            </a:r>
          </a:p>
          <a:p>
            <a:r>
              <a:rPr lang="en-MY" sz="2400" dirty="0"/>
              <a:t>PROJECT  VISION</a:t>
            </a:r>
          </a:p>
          <a:p>
            <a:pPr lvl="1"/>
            <a:r>
              <a:rPr lang="en-MY" sz="2200" dirty="0"/>
              <a:t>Create a predictive model for REF results</a:t>
            </a:r>
          </a:p>
        </p:txBody>
      </p:sp>
    </p:spTree>
    <p:extLst>
      <p:ext uri="{BB962C8B-B14F-4D97-AF65-F5344CB8AC3E}">
        <p14:creationId xmlns:p14="http://schemas.microsoft.com/office/powerpoint/2010/main" val="50464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B17D-9281-4BEA-BDBD-659CD7C489FA}"/>
              </a:ext>
            </a:extLst>
          </p:cNvPr>
          <p:cNvSpPr>
            <a:spLocks noGrp="1"/>
          </p:cNvSpPr>
          <p:nvPr>
            <p:ph type="title"/>
          </p:nvPr>
        </p:nvSpPr>
        <p:spPr/>
        <p:txBody>
          <a:bodyPr/>
          <a:lstStyle/>
          <a:p>
            <a:r>
              <a:rPr lang="en-MY" dirty="0"/>
              <a:t>What is our approach?</a:t>
            </a:r>
          </a:p>
        </p:txBody>
      </p:sp>
      <p:graphicFrame>
        <p:nvGraphicFramePr>
          <p:cNvPr id="6" name="Diagram 5">
            <a:extLst>
              <a:ext uri="{FF2B5EF4-FFF2-40B4-BE49-F238E27FC236}">
                <a16:creationId xmlns:a16="http://schemas.microsoft.com/office/drawing/2014/main" id="{D64E2249-7AEC-471B-BA4B-41FE487800F5}"/>
              </a:ext>
            </a:extLst>
          </p:cNvPr>
          <p:cNvGraphicFramePr/>
          <p:nvPr>
            <p:extLst>
              <p:ext uri="{D42A27DB-BD31-4B8C-83A1-F6EECF244321}">
                <p14:modId xmlns:p14="http://schemas.microsoft.com/office/powerpoint/2010/main" val="3792610494"/>
              </p:ext>
            </p:extLst>
          </p:nvPr>
        </p:nvGraphicFramePr>
        <p:xfrm>
          <a:off x="1440591" y="2062716"/>
          <a:ext cx="9603275" cy="2254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2235ABCC-D126-4FBE-847B-55518F762D77}"/>
              </a:ext>
            </a:extLst>
          </p:cNvPr>
          <p:cNvSpPr txBox="1"/>
          <p:nvPr/>
        </p:nvSpPr>
        <p:spPr>
          <a:xfrm>
            <a:off x="3136604" y="4040372"/>
            <a:ext cx="2381693" cy="1477328"/>
          </a:xfrm>
          <a:prstGeom prst="rect">
            <a:avLst/>
          </a:prstGeom>
          <a:noFill/>
        </p:spPr>
        <p:txBody>
          <a:bodyPr wrap="square" rtlCol="0">
            <a:spAutoFit/>
          </a:bodyPr>
          <a:lstStyle/>
          <a:p>
            <a:pPr marL="285750" indent="-285750">
              <a:buFont typeface="Arial" panose="020B0604020202020204" pitchFamily="34" charset="0"/>
              <a:buChar char="•"/>
            </a:pPr>
            <a:r>
              <a:rPr lang="en-MY" dirty="0"/>
              <a:t>Perform simple statistics on data</a:t>
            </a:r>
          </a:p>
          <a:p>
            <a:pPr marL="285750" indent="-285750">
              <a:buFont typeface="Arial" panose="020B0604020202020204" pitchFamily="34" charset="0"/>
              <a:buChar char="•"/>
            </a:pPr>
            <a:r>
              <a:rPr lang="en-MY" dirty="0"/>
              <a:t>Extracting &amp; analysing data using R, </a:t>
            </a:r>
            <a:r>
              <a:rPr lang="en-MY" dirty="0" err="1"/>
              <a:t>WGet</a:t>
            </a:r>
            <a:r>
              <a:rPr lang="en-MY" dirty="0"/>
              <a:t> &amp; Python</a:t>
            </a:r>
          </a:p>
        </p:txBody>
      </p:sp>
      <p:sp>
        <p:nvSpPr>
          <p:cNvPr id="9" name="TextBox 8">
            <a:extLst>
              <a:ext uri="{FF2B5EF4-FFF2-40B4-BE49-F238E27FC236}">
                <a16:creationId xmlns:a16="http://schemas.microsoft.com/office/drawing/2014/main" id="{0E3D057A-2776-4486-998B-B7B02C3C7FFD}"/>
              </a:ext>
            </a:extLst>
          </p:cNvPr>
          <p:cNvSpPr txBox="1"/>
          <p:nvPr/>
        </p:nvSpPr>
        <p:spPr>
          <a:xfrm>
            <a:off x="5341088" y="4040372"/>
            <a:ext cx="2381693" cy="1477328"/>
          </a:xfrm>
          <a:prstGeom prst="rect">
            <a:avLst/>
          </a:prstGeom>
          <a:noFill/>
        </p:spPr>
        <p:txBody>
          <a:bodyPr wrap="square" rtlCol="0">
            <a:spAutoFit/>
          </a:bodyPr>
          <a:lstStyle/>
          <a:p>
            <a:pPr marL="285750" indent="-285750">
              <a:buFont typeface="Arial" panose="020B0604020202020204" pitchFamily="34" charset="0"/>
              <a:buChar char="•"/>
            </a:pPr>
            <a:r>
              <a:rPr lang="en-MY" dirty="0"/>
              <a:t>Build questions that have potential correlation</a:t>
            </a:r>
          </a:p>
          <a:p>
            <a:pPr marL="285750" indent="-285750">
              <a:buFont typeface="Arial" panose="020B0604020202020204" pitchFamily="34" charset="0"/>
              <a:buChar char="•"/>
            </a:pPr>
            <a:r>
              <a:rPr lang="en-MY" dirty="0"/>
              <a:t>Examine &amp; combine the data</a:t>
            </a:r>
          </a:p>
        </p:txBody>
      </p:sp>
    </p:spTree>
    <p:extLst>
      <p:ext uri="{BB962C8B-B14F-4D97-AF65-F5344CB8AC3E}">
        <p14:creationId xmlns:p14="http://schemas.microsoft.com/office/powerpoint/2010/main" val="38689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B17D-9281-4BEA-BDBD-659CD7C489FA}"/>
              </a:ext>
            </a:extLst>
          </p:cNvPr>
          <p:cNvSpPr>
            <a:spLocks noGrp="1"/>
          </p:cNvSpPr>
          <p:nvPr>
            <p:ph type="title"/>
          </p:nvPr>
        </p:nvSpPr>
        <p:spPr/>
        <p:txBody>
          <a:bodyPr/>
          <a:lstStyle/>
          <a:p>
            <a:r>
              <a:rPr lang="en-MY" dirty="0"/>
              <a:t>What is our approach?</a:t>
            </a:r>
          </a:p>
        </p:txBody>
      </p:sp>
      <p:graphicFrame>
        <p:nvGraphicFramePr>
          <p:cNvPr id="6" name="Diagram 5">
            <a:extLst>
              <a:ext uri="{FF2B5EF4-FFF2-40B4-BE49-F238E27FC236}">
                <a16:creationId xmlns:a16="http://schemas.microsoft.com/office/drawing/2014/main" id="{D64E2249-7AEC-471B-BA4B-41FE487800F5}"/>
              </a:ext>
            </a:extLst>
          </p:cNvPr>
          <p:cNvGraphicFramePr/>
          <p:nvPr>
            <p:extLst>
              <p:ext uri="{D42A27DB-BD31-4B8C-83A1-F6EECF244321}">
                <p14:modId xmlns:p14="http://schemas.microsoft.com/office/powerpoint/2010/main" val="67332774"/>
              </p:ext>
            </p:extLst>
          </p:nvPr>
        </p:nvGraphicFramePr>
        <p:xfrm>
          <a:off x="1440591" y="2062716"/>
          <a:ext cx="9603275" cy="2254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0E3D057A-2776-4486-998B-B7B02C3C7FFD}"/>
              </a:ext>
            </a:extLst>
          </p:cNvPr>
          <p:cNvSpPr txBox="1"/>
          <p:nvPr/>
        </p:nvSpPr>
        <p:spPr>
          <a:xfrm>
            <a:off x="9434623" y="4040373"/>
            <a:ext cx="2381693" cy="2031325"/>
          </a:xfrm>
          <a:prstGeom prst="rect">
            <a:avLst/>
          </a:prstGeom>
          <a:noFill/>
        </p:spPr>
        <p:txBody>
          <a:bodyPr wrap="square" rtlCol="0">
            <a:spAutoFit/>
          </a:bodyPr>
          <a:lstStyle/>
          <a:p>
            <a:pPr marL="285750" indent="-285750">
              <a:buFont typeface="Arial" panose="020B0604020202020204" pitchFamily="34" charset="0"/>
              <a:buChar char="•"/>
            </a:pPr>
            <a:r>
              <a:rPr lang="en-MY" dirty="0"/>
              <a:t>Have a list of features with good / not-so-good correlations in-between features not always with final scores</a:t>
            </a:r>
          </a:p>
        </p:txBody>
      </p:sp>
      <p:sp>
        <p:nvSpPr>
          <p:cNvPr id="10" name="TextBox 9">
            <a:extLst>
              <a:ext uri="{FF2B5EF4-FFF2-40B4-BE49-F238E27FC236}">
                <a16:creationId xmlns:a16="http://schemas.microsoft.com/office/drawing/2014/main" id="{4963CAFE-DC57-49FD-B3AC-2225A3C5F5DF}"/>
              </a:ext>
            </a:extLst>
          </p:cNvPr>
          <p:cNvSpPr txBox="1"/>
          <p:nvPr/>
        </p:nvSpPr>
        <p:spPr>
          <a:xfrm>
            <a:off x="7215962" y="4040372"/>
            <a:ext cx="2381693" cy="646331"/>
          </a:xfrm>
          <a:prstGeom prst="rect">
            <a:avLst/>
          </a:prstGeom>
          <a:noFill/>
        </p:spPr>
        <p:txBody>
          <a:bodyPr wrap="square" rtlCol="0">
            <a:spAutoFit/>
          </a:bodyPr>
          <a:lstStyle/>
          <a:p>
            <a:pPr marL="285750" indent="-285750">
              <a:buFont typeface="Arial" panose="020B0604020202020204" pitchFamily="34" charset="0"/>
              <a:buChar char="•"/>
            </a:pPr>
            <a:r>
              <a:rPr lang="en-MY" dirty="0">
                <a:solidFill>
                  <a:srgbClr val="FF0000"/>
                </a:solidFill>
              </a:rPr>
              <a:t>(please add on details for this?)</a:t>
            </a:r>
          </a:p>
        </p:txBody>
      </p:sp>
    </p:spTree>
    <p:extLst>
      <p:ext uri="{BB962C8B-B14F-4D97-AF65-F5344CB8AC3E}">
        <p14:creationId xmlns:p14="http://schemas.microsoft.com/office/powerpoint/2010/main" val="424757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D391-02D0-4FD0-997A-CC58ED7ABF28}"/>
              </a:ext>
            </a:extLst>
          </p:cNvPr>
          <p:cNvSpPr>
            <a:spLocks noGrp="1"/>
          </p:cNvSpPr>
          <p:nvPr>
            <p:ph type="title"/>
          </p:nvPr>
        </p:nvSpPr>
        <p:spPr/>
        <p:txBody>
          <a:bodyPr/>
          <a:lstStyle/>
          <a:p>
            <a:r>
              <a:rPr lang="en-MY" dirty="0"/>
              <a:t>WHAT IS OUR PROJECT TIMELINE?</a:t>
            </a:r>
          </a:p>
        </p:txBody>
      </p:sp>
      <p:pic>
        <p:nvPicPr>
          <p:cNvPr id="5" name="Picture 4">
            <a:extLst>
              <a:ext uri="{FF2B5EF4-FFF2-40B4-BE49-F238E27FC236}">
                <a16:creationId xmlns:a16="http://schemas.microsoft.com/office/drawing/2014/main" id="{AE16158A-5780-4F50-A1ED-0815AC936A19}"/>
              </a:ext>
            </a:extLst>
          </p:cNvPr>
          <p:cNvPicPr>
            <a:picLocks noChangeAspect="1"/>
          </p:cNvPicPr>
          <p:nvPr/>
        </p:nvPicPr>
        <p:blipFill>
          <a:blip r:embed="rId3"/>
          <a:stretch>
            <a:fillRect/>
          </a:stretch>
        </p:blipFill>
        <p:spPr>
          <a:xfrm>
            <a:off x="556492" y="2085084"/>
            <a:ext cx="10923071" cy="2423121"/>
          </a:xfrm>
          <a:prstGeom prst="rect">
            <a:avLst/>
          </a:prstGeom>
        </p:spPr>
      </p:pic>
      <p:sp>
        <p:nvSpPr>
          <p:cNvPr id="6" name="TextBox 5">
            <a:extLst>
              <a:ext uri="{FF2B5EF4-FFF2-40B4-BE49-F238E27FC236}">
                <a16:creationId xmlns:a16="http://schemas.microsoft.com/office/drawing/2014/main" id="{E6AE5C99-FD4C-40B0-AC1F-8DA13AB95830}"/>
              </a:ext>
            </a:extLst>
          </p:cNvPr>
          <p:cNvSpPr txBox="1"/>
          <p:nvPr/>
        </p:nvSpPr>
        <p:spPr>
          <a:xfrm>
            <a:off x="2551815" y="2448075"/>
            <a:ext cx="4061637" cy="369332"/>
          </a:xfrm>
          <a:prstGeom prst="rect">
            <a:avLst/>
          </a:prstGeom>
          <a:noFill/>
        </p:spPr>
        <p:txBody>
          <a:bodyPr wrap="square" rtlCol="0">
            <a:spAutoFit/>
          </a:bodyPr>
          <a:lstStyle/>
          <a:p>
            <a:r>
              <a:rPr lang="en-MY" dirty="0"/>
              <a:t>Replace with George’s project </a:t>
            </a:r>
            <a:r>
              <a:rPr lang="en-MY" dirty="0" err="1"/>
              <a:t>gantt</a:t>
            </a:r>
            <a:r>
              <a:rPr lang="en-MY" dirty="0"/>
              <a:t> chart</a:t>
            </a:r>
          </a:p>
        </p:txBody>
      </p:sp>
      <p:sp>
        <p:nvSpPr>
          <p:cNvPr id="7" name="Rectangle 6">
            <a:extLst>
              <a:ext uri="{FF2B5EF4-FFF2-40B4-BE49-F238E27FC236}">
                <a16:creationId xmlns:a16="http://schemas.microsoft.com/office/drawing/2014/main" id="{4B3ED4C5-514B-4ED8-B288-34772812F38F}"/>
              </a:ext>
            </a:extLst>
          </p:cNvPr>
          <p:cNvSpPr/>
          <p:nvPr/>
        </p:nvSpPr>
        <p:spPr>
          <a:xfrm>
            <a:off x="556492" y="4871196"/>
            <a:ext cx="10855843" cy="789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MY" dirty="0">
                <a:solidFill>
                  <a:schemeClr val="tx1"/>
                </a:solidFill>
              </a:rPr>
              <a:t>Each team member will be accountable for 2 units of assessments (fields of interest) in REF</a:t>
            </a:r>
          </a:p>
          <a:p>
            <a:pPr marL="285750" indent="-285750">
              <a:buFont typeface="Arial" panose="020B0604020202020204" pitchFamily="34" charset="0"/>
              <a:buChar char="•"/>
            </a:pPr>
            <a:r>
              <a:rPr lang="en-MY" dirty="0" err="1">
                <a:solidFill>
                  <a:srgbClr val="FF0000"/>
                </a:solidFill>
              </a:rPr>
              <a:t>Pls</a:t>
            </a:r>
            <a:r>
              <a:rPr lang="en-MY" dirty="0">
                <a:solidFill>
                  <a:srgbClr val="FF0000"/>
                </a:solidFill>
              </a:rPr>
              <a:t> add on details here</a:t>
            </a:r>
          </a:p>
        </p:txBody>
      </p:sp>
    </p:spTree>
    <p:extLst>
      <p:ext uri="{BB962C8B-B14F-4D97-AF65-F5344CB8AC3E}">
        <p14:creationId xmlns:p14="http://schemas.microsoft.com/office/powerpoint/2010/main" val="4173539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119</TotalTime>
  <Words>361</Words>
  <Application>Microsoft Office PowerPoint</Application>
  <PresentationFormat>Widescreen</PresentationFormat>
  <Paragraphs>59</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Gallery</vt:lpstr>
      <vt:lpstr>Analysing REF</vt:lpstr>
      <vt:lpstr>WHAT IS THE RESEARCH EXCELLENCE FRAMEWORK (REF)?</vt:lpstr>
      <vt:lpstr>WHAT IS OUR GOAL for this PROJECT?</vt:lpstr>
      <vt:lpstr>What is our approach?</vt:lpstr>
      <vt:lpstr>What is our approach?</vt:lpstr>
      <vt:lpstr>WHAT IS OUR PROJECT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REF</dc:title>
  <dc:creator>Rawaida Kamarudin</dc:creator>
  <cp:lastModifiedBy>Rawaida Kamarudin</cp:lastModifiedBy>
  <cp:revision>6</cp:revision>
  <dcterms:created xsi:type="dcterms:W3CDTF">2017-10-18T12:29:36Z</dcterms:created>
  <dcterms:modified xsi:type="dcterms:W3CDTF">2017-10-18T14:29:25Z</dcterms:modified>
</cp:coreProperties>
</file>