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6" r:id="rId6"/>
    <p:sldId id="263"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Lst>
        </p14:section>
        <p14:section name="Introduction / Lit Review" id="{3C197DF9-46D8-4AC8-8741-E114F6E1BC0B}">
          <p14:sldIdLst>
            <p14:sldId id="257"/>
            <p14:sldId id="258"/>
          </p14:sldIdLst>
        </p14:section>
        <p14:section name="Approach / Methodology" id="{EE6837FC-2EF7-4F0A-8099-F792A4B74C4B}">
          <p14:sldIdLst>
            <p14:sldId id="259"/>
            <p14:sldId id="266"/>
          </p14:sldIdLst>
        </p14:section>
        <p14:section name="Timeline" id="{CD3F8DBA-DA8B-40E8-8D4C-9357254DBBD7}">
          <p14:sldIdLst>
            <p14:sldId id="263"/>
            <p14:sldId id="267"/>
          </p14:sldIdLst>
        </p14:section>
        <p14:section name="Backup Slides" id="{8CA7C08E-4A38-4193-AD07-B58A5D341B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77"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AD11E-BA91-4AEF-AE82-6C5314CF9C2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D0A005C-7157-4C0F-B33A-90F7758CFE3D}">
      <dgm:prSet phldrT="[Text]"/>
      <dgm:spPr/>
      <dgm:t>
        <a:bodyPr/>
        <a:lstStyle/>
        <a:p>
          <a:r>
            <a:rPr lang="en-US" dirty="0"/>
            <a:t>Understanding the task</a:t>
          </a:r>
        </a:p>
      </dgm:t>
    </dgm:pt>
    <dgm:pt modelId="{0B8124E3-EE4E-4917-93E8-D4BEA0E03E9E}" type="parTrans" cxnId="{6A9B19C2-4936-45C0-9421-098A47496447}">
      <dgm:prSet/>
      <dgm:spPr/>
      <dgm:t>
        <a:bodyPr/>
        <a:lstStyle/>
        <a:p>
          <a:endParaRPr lang="en-US"/>
        </a:p>
      </dgm:t>
    </dgm:pt>
    <dgm:pt modelId="{228B0E84-233C-44F6-A8B3-4944FFF230D2}" type="sibTrans" cxnId="{6A9B19C2-4936-45C0-9421-098A47496447}">
      <dgm:prSet/>
      <dgm:spPr/>
      <dgm:t>
        <a:bodyPr/>
        <a:lstStyle/>
        <a:p>
          <a:endParaRPr lang="en-US"/>
        </a:p>
      </dgm:t>
    </dgm:pt>
    <dgm:pt modelId="{307B9D12-55C2-4EB8-B39B-106AF1B16E63}">
      <dgm:prSet phldrT="[Text]"/>
      <dgm:spPr/>
      <dgm:t>
        <a:bodyPr/>
        <a:lstStyle/>
        <a:p>
          <a:r>
            <a:rPr lang="en-US" dirty="0"/>
            <a:t>Preparing the Data</a:t>
          </a:r>
        </a:p>
      </dgm:t>
    </dgm:pt>
    <dgm:pt modelId="{81FEBD51-00DE-4CF0-8DBF-A85A2BB338EF}" type="parTrans" cxnId="{94A93793-7E58-4866-96BD-81225BD90F70}">
      <dgm:prSet/>
      <dgm:spPr/>
      <dgm:t>
        <a:bodyPr/>
        <a:lstStyle/>
        <a:p>
          <a:endParaRPr lang="en-US"/>
        </a:p>
      </dgm:t>
    </dgm:pt>
    <dgm:pt modelId="{E84F62EA-EAE0-4C8C-AE9F-1D26E4A9CBDF}" type="sibTrans" cxnId="{94A93793-7E58-4866-96BD-81225BD90F70}">
      <dgm:prSet/>
      <dgm:spPr/>
      <dgm:t>
        <a:bodyPr/>
        <a:lstStyle/>
        <a:p>
          <a:endParaRPr lang="en-US"/>
        </a:p>
      </dgm:t>
    </dgm:pt>
    <dgm:pt modelId="{87BD9ED6-A67B-405E-A062-4E3AC47D47C4}">
      <dgm:prSet phldrT="[Text]"/>
      <dgm:spPr/>
      <dgm:t>
        <a:bodyPr/>
        <a:lstStyle/>
        <a:p>
          <a:r>
            <a:rPr lang="en-US" dirty="0"/>
            <a:t>Develop hypothesis</a:t>
          </a:r>
        </a:p>
      </dgm:t>
    </dgm:pt>
    <dgm:pt modelId="{24678E69-ED66-4382-A228-29E7B0129C58}" type="parTrans" cxnId="{FFC97A60-520F-4DD9-B24A-89343AEE6355}">
      <dgm:prSet/>
      <dgm:spPr/>
      <dgm:t>
        <a:bodyPr/>
        <a:lstStyle/>
        <a:p>
          <a:endParaRPr lang="en-US"/>
        </a:p>
      </dgm:t>
    </dgm:pt>
    <dgm:pt modelId="{2EF50FB3-6AAC-4691-B667-8E3D43088B18}" type="sibTrans" cxnId="{FFC97A60-520F-4DD9-B24A-89343AEE6355}">
      <dgm:prSet/>
      <dgm:spPr/>
      <dgm:t>
        <a:bodyPr/>
        <a:lstStyle/>
        <a:p>
          <a:endParaRPr lang="en-US"/>
        </a:p>
      </dgm:t>
    </dgm:pt>
    <dgm:pt modelId="{BDCD1194-694D-4F0B-81BD-FDCEE3A49C25}">
      <dgm:prSet/>
      <dgm:spPr>
        <a:solidFill>
          <a:schemeClr val="bg1">
            <a:lumMod val="85000"/>
          </a:schemeClr>
        </a:solidFill>
      </dgm:spPr>
      <dgm:t>
        <a:bodyPr/>
        <a:lstStyle/>
        <a:p>
          <a:r>
            <a:rPr lang="en-US" dirty="0"/>
            <a:t>Validate hypothesis with data</a:t>
          </a:r>
        </a:p>
      </dgm:t>
    </dgm:pt>
    <dgm:pt modelId="{B9A58DCD-FD58-4373-BE20-669CFAB1BB3D}" type="parTrans" cxnId="{097D3E65-6DE8-40B8-86C8-1AC203D4B9DD}">
      <dgm:prSet/>
      <dgm:spPr/>
      <dgm:t>
        <a:bodyPr/>
        <a:lstStyle/>
        <a:p>
          <a:endParaRPr lang="en-US"/>
        </a:p>
      </dgm:t>
    </dgm:pt>
    <dgm:pt modelId="{CDD56661-6B45-434E-8DD3-FF3E0A58EFC3}" type="sibTrans" cxnId="{097D3E65-6DE8-40B8-86C8-1AC203D4B9DD}">
      <dgm:prSet/>
      <dgm:spPr/>
      <dgm:t>
        <a:bodyPr/>
        <a:lstStyle/>
        <a:p>
          <a:endParaRPr lang="en-US"/>
        </a:p>
      </dgm:t>
    </dgm:pt>
    <dgm:pt modelId="{8DF51AFC-9A3D-4EB7-9CEC-BF1BF16B1806}">
      <dgm:prSet/>
      <dgm:spPr>
        <a:solidFill>
          <a:schemeClr val="bg1">
            <a:lumMod val="85000"/>
          </a:schemeClr>
        </a:solidFill>
      </dgm:spPr>
      <dgm:t>
        <a:bodyPr/>
        <a:lstStyle/>
        <a:p>
          <a:r>
            <a:rPr lang="en-US" dirty="0"/>
            <a:t>Discover features of data</a:t>
          </a:r>
        </a:p>
      </dgm:t>
    </dgm:pt>
    <dgm:pt modelId="{333CFF64-5851-499C-AD0E-747538805285}" type="parTrans" cxnId="{77E4A3F1-0C0F-4E3B-BCE9-0F0BD4A35AF2}">
      <dgm:prSet/>
      <dgm:spPr/>
      <dgm:t>
        <a:bodyPr/>
        <a:lstStyle/>
        <a:p>
          <a:endParaRPr lang="en-US"/>
        </a:p>
      </dgm:t>
    </dgm:pt>
    <dgm:pt modelId="{8D910BCF-3FBC-49AF-8B7D-3ECDA58BB299}" type="sibTrans" cxnId="{77E4A3F1-0C0F-4E3B-BCE9-0F0BD4A35AF2}">
      <dgm:prSet/>
      <dgm:spPr/>
      <dgm:t>
        <a:bodyPr/>
        <a:lstStyle/>
        <a:p>
          <a:endParaRPr lang="en-US"/>
        </a:p>
      </dgm:t>
    </dgm:pt>
    <dgm:pt modelId="{E1E6E934-5105-4854-B683-48F0B2B60D79}" type="pres">
      <dgm:prSet presAssocID="{038AD11E-BA91-4AEF-AE82-6C5314CF9C21}" presName="Name0" presStyleCnt="0">
        <dgm:presLayoutVars>
          <dgm:dir/>
          <dgm:resizeHandles val="exact"/>
        </dgm:presLayoutVars>
      </dgm:prSet>
      <dgm:spPr/>
    </dgm:pt>
    <dgm:pt modelId="{4B4325C3-369A-40C0-9722-61D9C1DBAA8D}" type="pres">
      <dgm:prSet presAssocID="{AD0A005C-7157-4C0F-B33A-90F7758CFE3D}" presName="node" presStyleLbl="node1" presStyleIdx="0" presStyleCnt="5" custScaleX="103829">
        <dgm:presLayoutVars>
          <dgm:bulletEnabled val="1"/>
        </dgm:presLayoutVars>
      </dgm:prSet>
      <dgm:spPr/>
    </dgm:pt>
    <dgm:pt modelId="{C9242A2D-4A6F-4342-8670-4422F45B8205}" type="pres">
      <dgm:prSet presAssocID="{228B0E84-233C-44F6-A8B3-4944FFF230D2}" presName="sibTrans" presStyleLbl="sibTrans2D1" presStyleIdx="0" presStyleCnt="4"/>
      <dgm:spPr/>
    </dgm:pt>
    <dgm:pt modelId="{0056B92D-38F7-4AE9-B518-5E98234053ED}" type="pres">
      <dgm:prSet presAssocID="{228B0E84-233C-44F6-A8B3-4944FFF230D2}" presName="connectorText" presStyleLbl="sibTrans2D1" presStyleIdx="0" presStyleCnt="4"/>
      <dgm:spPr/>
    </dgm:pt>
    <dgm:pt modelId="{4E81501B-4E77-4AED-AAF8-9C3BF65080AC}" type="pres">
      <dgm:prSet presAssocID="{307B9D12-55C2-4EB8-B39B-106AF1B16E63}" presName="node" presStyleLbl="node1" presStyleIdx="1" presStyleCnt="5" custLinFactNeighborX="-5181" custLinFactNeighborY="1727">
        <dgm:presLayoutVars>
          <dgm:bulletEnabled val="1"/>
        </dgm:presLayoutVars>
      </dgm:prSet>
      <dgm:spPr/>
    </dgm:pt>
    <dgm:pt modelId="{D3AC37F7-D153-4E1E-AD8F-69549307882C}" type="pres">
      <dgm:prSet presAssocID="{E84F62EA-EAE0-4C8C-AE9F-1D26E4A9CBDF}" presName="sibTrans" presStyleLbl="sibTrans2D1" presStyleIdx="1" presStyleCnt="4"/>
      <dgm:spPr/>
    </dgm:pt>
    <dgm:pt modelId="{D9ECADAE-39E5-46DD-AFFC-49D0A0D367C9}" type="pres">
      <dgm:prSet presAssocID="{E84F62EA-EAE0-4C8C-AE9F-1D26E4A9CBDF}" presName="connectorText" presStyleLbl="sibTrans2D1" presStyleIdx="1" presStyleCnt="4"/>
      <dgm:spPr/>
    </dgm:pt>
    <dgm:pt modelId="{A2DB9203-D66C-4D52-89A2-EF37DCA77E23}" type="pres">
      <dgm:prSet presAssocID="{87BD9ED6-A67B-405E-A062-4E3AC47D47C4}" presName="node" presStyleLbl="node1" presStyleIdx="2" presStyleCnt="5">
        <dgm:presLayoutVars>
          <dgm:bulletEnabled val="1"/>
        </dgm:presLayoutVars>
      </dgm:prSet>
      <dgm:spPr/>
    </dgm:pt>
    <dgm:pt modelId="{7561CF69-EB16-4701-BA49-138E63F240D3}" type="pres">
      <dgm:prSet presAssocID="{2EF50FB3-6AAC-4691-B667-8E3D43088B18}" presName="sibTrans" presStyleLbl="sibTrans2D1" presStyleIdx="2" presStyleCnt="4"/>
      <dgm:spPr/>
    </dgm:pt>
    <dgm:pt modelId="{450D3A99-0E77-4939-9FC7-75CE51B07ABF}" type="pres">
      <dgm:prSet presAssocID="{2EF50FB3-6AAC-4691-B667-8E3D43088B18}" presName="connectorText" presStyleLbl="sibTrans2D1" presStyleIdx="2" presStyleCnt="4"/>
      <dgm:spPr/>
    </dgm:pt>
    <dgm:pt modelId="{B1D26C35-C536-4E3D-84E3-A6DDD51B458E}" type="pres">
      <dgm:prSet presAssocID="{BDCD1194-694D-4F0B-81BD-FDCEE3A49C25}" presName="node" presStyleLbl="node1" presStyleIdx="3" presStyleCnt="5">
        <dgm:presLayoutVars>
          <dgm:bulletEnabled val="1"/>
        </dgm:presLayoutVars>
      </dgm:prSet>
      <dgm:spPr/>
    </dgm:pt>
    <dgm:pt modelId="{2BD0BB42-9A8F-4013-BEA3-0F715A2C6378}" type="pres">
      <dgm:prSet presAssocID="{CDD56661-6B45-434E-8DD3-FF3E0A58EFC3}" presName="sibTrans" presStyleLbl="sibTrans2D1" presStyleIdx="3" presStyleCnt="4"/>
      <dgm:spPr/>
    </dgm:pt>
    <dgm:pt modelId="{94793949-B003-4BCB-BCB7-DB60A40B2940}" type="pres">
      <dgm:prSet presAssocID="{CDD56661-6B45-434E-8DD3-FF3E0A58EFC3}" presName="connectorText" presStyleLbl="sibTrans2D1" presStyleIdx="3" presStyleCnt="4"/>
      <dgm:spPr/>
    </dgm:pt>
    <dgm:pt modelId="{F767B7B2-CE01-481A-B445-2259E3730EC2}" type="pres">
      <dgm:prSet presAssocID="{8DF51AFC-9A3D-4EB7-9CEC-BF1BF16B1806}" presName="node" presStyleLbl="node1" presStyleIdx="4" presStyleCnt="5">
        <dgm:presLayoutVars>
          <dgm:bulletEnabled val="1"/>
        </dgm:presLayoutVars>
      </dgm:prSet>
      <dgm:spPr/>
    </dgm:pt>
  </dgm:ptLst>
  <dgm:cxnLst>
    <dgm:cxn modelId="{51D06D1B-41DA-421D-AF18-E139AA4347A1}" type="presOf" srcId="{2EF50FB3-6AAC-4691-B667-8E3D43088B18}" destId="{450D3A99-0E77-4939-9FC7-75CE51B07ABF}" srcOrd="1" destOrd="0" presId="urn:microsoft.com/office/officeart/2005/8/layout/process1"/>
    <dgm:cxn modelId="{7F56DF37-35BB-4417-97C8-A7C76ADE4FC6}" type="presOf" srcId="{AD0A005C-7157-4C0F-B33A-90F7758CFE3D}" destId="{4B4325C3-369A-40C0-9722-61D9C1DBAA8D}" srcOrd="0" destOrd="0" presId="urn:microsoft.com/office/officeart/2005/8/layout/process1"/>
    <dgm:cxn modelId="{59790739-F6B2-4A99-BAAD-3B9922FA60B9}" type="presOf" srcId="{CDD56661-6B45-434E-8DD3-FF3E0A58EFC3}" destId="{94793949-B003-4BCB-BCB7-DB60A40B2940}" srcOrd="1" destOrd="0" presId="urn:microsoft.com/office/officeart/2005/8/layout/process1"/>
    <dgm:cxn modelId="{50C0215B-978D-4000-92CC-593425341209}" type="presOf" srcId="{038AD11E-BA91-4AEF-AE82-6C5314CF9C21}" destId="{E1E6E934-5105-4854-B683-48F0B2B60D79}" srcOrd="0" destOrd="0" presId="urn:microsoft.com/office/officeart/2005/8/layout/process1"/>
    <dgm:cxn modelId="{FFC97A60-520F-4DD9-B24A-89343AEE6355}" srcId="{038AD11E-BA91-4AEF-AE82-6C5314CF9C21}" destId="{87BD9ED6-A67B-405E-A062-4E3AC47D47C4}" srcOrd="2" destOrd="0" parTransId="{24678E69-ED66-4382-A228-29E7B0129C58}" sibTransId="{2EF50FB3-6AAC-4691-B667-8E3D43088B18}"/>
    <dgm:cxn modelId="{097D3E65-6DE8-40B8-86C8-1AC203D4B9DD}" srcId="{038AD11E-BA91-4AEF-AE82-6C5314CF9C21}" destId="{BDCD1194-694D-4F0B-81BD-FDCEE3A49C25}" srcOrd="3" destOrd="0" parTransId="{B9A58DCD-FD58-4373-BE20-669CFAB1BB3D}" sibTransId="{CDD56661-6B45-434E-8DD3-FF3E0A58EFC3}"/>
    <dgm:cxn modelId="{09073471-D61F-46B8-B81D-D0BDDB19EFF4}" type="presOf" srcId="{E84F62EA-EAE0-4C8C-AE9F-1D26E4A9CBDF}" destId="{D9ECADAE-39E5-46DD-AFFC-49D0A0D367C9}" srcOrd="1" destOrd="0" presId="urn:microsoft.com/office/officeart/2005/8/layout/process1"/>
    <dgm:cxn modelId="{93931C73-BBF9-4ED2-A0B6-5D385CC3465E}" type="presOf" srcId="{228B0E84-233C-44F6-A8B3-4944FFF230D2}" destId="{C9242A2D-4A6F-4342-8670-4422F45B8205}" srcOrd="0" destOrd="0" presId="urn:microsoft.com/office/officeart/2005/8/layout/process1"/>
    <dgm:cxn modelId="{58CE1459-A506-4BAD-B0BA-191662413957}" type="presOf" srcId="{CDD56661-6B45-434E-8DD3-FF3E0A58EFC3}" destId="{2BD0BB42-9A8F-4013-BEA3-0F715A2C6378}" srcOrd="0" destOrd="0" presId="urn:microsoft.com/office/officeart/2005/8/layout/process1"/>
    <dgm:cxn modelId="{E819D67A-8B00-4C4E-B52E-6BE29CEF39E5}" type="presOf" srcId="{2EF50FB3-6AAC-4691-B667-8E3D43088B18}" destId="{7561CF69-EB16-4701-BA49-138E63F240D3}" srcOrd="0" destOrd="0" presId="urn:microsoft.com/office/officeart/2005/8/layout/process1"/>
    <dgm:cxn modelId="{94A93793-7E58-4866-96BD-81225BD90F70}" srcId="{038AD11E-BA91-4AEF-AE82-6C5314CF9C21}" destId="{307B9D12-55C2-4EB8-B39B-106AF1B16E63}" srcOrd="1" destOrd="0" parTransId="{81FEBD51-00DE-4CF0-8DBF-A85A2BB338EF}" sibTransId="{E84F62EA-EAE0-4C8C-AE9F-1D26E4A9CBDF}"/>
    <dgm:cxn modelId="{959F079E-2F37-4A9A-B3ED-F055685E6AB4}" type="presOf" srcId="{E84F62EA-EAE0-4C8C-AE9F-1D26E4A9CBDF}" destId="{D3AC37F7-D153-4E1E-AD8F-69549307882C}" srcOrd="0" destOrd="0" presId="urn:microsoft.com/office/officeart/2005/8/layout/process1"/>
    <dgm:cxn modelId="{397BB2B1-6B58-418B-A21E-C28AFB770B6D}" type="presOf" srcId="{307B9D12-55C2-4EB8-B39B-106AF1B16E63}" destId="{4E81501B-4E77-4AED-AAF8-9C3BF65080AC}" srcOrd="0" destOrd="0" presId="urn:microsoft.com/office/officeart/2005/8/layout/process1"/>
    <dgm:cxn modelId="{6A9B19C2-4936-45C0-9421-098A47496447}" srcId="{038AD11E-BA91-4AEF-AE82-6C5314CF9C21}" destId="{AD0A005C-7157-4C0F-B33A-90F7758CFE3D}" srcOrd="0" destOrd="0" parTransId="{0B8124E3-EE4E-4917-93E8-D4BEA0E03E9E}" sibTransId="{228B0E84-233C-44F6-A8B3-4944FFF230D2}"/>
    <dgm:cxn modelId="{CF1601D6-0058-4F7B-8D94-2EE33C2D9234}" type="presOf" srcId="{8DF51AFC-9A3D-4EB7-9CEC-BF1BF16B1806}" destId="{F767B7B2-CE01-481A-B445-2259E3730EC2}" srcOrd="0" destOrd="0" presId="urn:microsoft.com/office/officeart/2005/8/layout/process1"/>
    <dgm:cxn modelId="{2628C7D8-6E38-4626-A980-A91DBFF88F5F}" type="presOf" srcId="{BDCD1194-694D-4F0B-81BD-FDCEE3A49C25}" destId="{B1D26C35-C536-4E3D-84E3-A6DDD51B458E}" srcOrd="0" destOrd="0" presId="urn:microsoft.com/office/officeart/2005/8/layout/process1"/>
    <dgm:cxn modelId="{3A32C3E3-FFD6-463D-9B5C-7A86F75736F0}" type="presOf" srcId="{228B0E84-233C-44F6-A8B3-4944FFF230D2}" destId="{0056B92D-38F7-4AE9-B518-5E98234053ED}" srcOrd="1" destOrd="0" presId="urn:microsoft.com/office/officeart/2005/8/layout/process1"/>
    <dgm:cxn modelId="{E54C3EE4-FEE5-452D-B179-39F2A026B40D}" type="presOf" srcId="{87BD9ED6-A67B-405E-A062-4E3AC47D47C4}" destId="{A2DB9203-D66C-4D52-89A2-EF37DCA77E23}" srcOrd="0" destOrd="0" presId="urn:microsoft.com/office/officeart/2005/8/layout/process1"/>
    <dgm:cxn modelId="{77E4A3F1-0C0F-4E3B-BCE9-0F0BD4A35AF2}" srcId="{038AD11E-BA91-4AEF-AE82-6C5314CF9C21}" destId="{8DF51AFC-9A3D-4EB7-9CEC-BF1BF16B1806}" srcOrd="4" destOrd="0" parTransId="{333CFF64-5851-499C-AD0E-747538805285}" sibTransId="{8D910BCF-3FBC-49AF-8B7D-3ECDA58BB299}"/>
    <dgm:cxn modelId="{CFD8C038-AE9F-4A91-BDFE-6C0EEB0FBE89}" type="presParOf" srcId="{E1E6E934-5105-4854-B683-48F0B2B60D79}" destId="{4B4325C3-369A-40C0-9722-61D9C1DBAA8D}" srcOrd="0" destOrd="0" presId="urn:microsoft.com/office/officeart/2005/8/layout/process1"/>
    <dgm:cxn modelId="{C306967A-0A28-4D2E-8E77-CCBFDF862BFC}" type="presParOf" srcId="{E1E6E934-5105-4854-B683-48F0B2B60D79}" destId="{C9242A2D-4A6F-4342-8670-4422F45B8205}" srcOrd="1" destOrd="0" presId="urn:microsoft.com/office/officeart/2005/8/layout/process1"/>
    <dgm:cxn modelId="{F9182FB8-6E2B-462B-A67B-48C56E401B4D}" type="presParOf" srcId="{C9242A2D-4A6F-4342-8670-4422F45B8205}" destId="{0056B92D-38F7-4AE9-B518-5E98234053ED}" srcOrd="0" destOrd="0" presId="urn:microsoft.com/office/officeart/2005/8/layout/process1"/>
    <dgm:cxn modelId="{5BDAF664-0108-4A54-8A27-D82DCD762562}" type="presParOf" srcId="{E1E6E934-5105-4854-B683-48F0B2B60D79}" destId="{4E81501B-4E77-4AED-AAF8-9C3BF65080AC}" srcOrd="2" destOrd="0" presId="urn:microsoft.com/office/officeart/2005/8/layout/process1"/>
    <dgm:cxn modelId="{F19AD4E9-7EE8-4F9A-8113-658278442734}" type="presParOf" srcId="{E1E6E934-5105-4854-B683-48F0B2B60D79}" destId="{D3AC37F7-D153-4E1E-AD8F-69549307882C}" srcOrd="3" destOrd="0" presId="urn:microsoft.com/office/officeart/2005/8/layout/process1"/>
    <dgm:cxn modelId="{774EAC0F-584F-4658-8741-F34861A7427F}" type="presParOf" srcId="{D3AC37F7-D153-4E1E-AD8F-69549307882C}" destId="{D9ECADAE-39E5-46DD-AFFC-49D0A0D367C9}" srcOrd="0" destOrd="0" presId="urn:microsoft.com/office/officeart/2005/8/layout/process1"/>
    <dgm:cxn modelId="{6CAAAE61-0EB4-423F-86EF-45F47CBD4765}" type="presParOf" srcId="{E1E6E934-5105-4854-B683-48F0B2B60D79}" destId="{A2DB9203-D66C-4D52-89A2-EF37DCA77E23}" srcOrd="4" destOrd="0" presId="urn:microsoft.com/office/officeart/2005/8/layout/process1"/>
    <dgm:cxn modelId="{EA484154-CF33-4359-B433-491770BD5840}" type="presParOf" srcId="{E1E6E934-5105-4854-B683-48F0B2B60D79}" destId="{7561CF69-EB16-4701-BA49-138E63F240D3}" srcOrd="5" destOrd="0" presId="urn:microsoft.com/office/officeart/2005/8/layout/process1"/>
    <dgm:cxn modelId="{A2FC8801-6A87-4E09-9FC7-ED95D82F7DB6}" type="presParOf" srcId="{7561CF69-EB16-4701-BA49-138E63F240D3}" destId="{450D3A99-0E77-4939-9FC7-75CE51B07ABF}" srcOrd="0" destOrd="0" presId="urn:microsoft.com/office/officeart/2005/8/layout/process1"/>
    <dgm:cxn modelId="{1A5FC5AE-6A6F-4027-80B0-1635E5ADFFAC}" type="presParOf" srcId="{E1E6E934-5105-4854-B683-48F0B2B60D79}" destId="{B1D26C35-C536-4E3D-84E3-A6DDD51B458E}" srcOrd="6" destOrd="0" presId="urn:microsoft.com/office/officeart/2005/8/layout/process1"/>
    <dgm:cxn modelId="{34637F58-ABAE-4225-9387-E8F3BA3FB588}" type="presParOf" srcId="{E1E6E934-5105-4854-B683-48F0B2B60D79}" destId="{2BD0BB42-9A8F-4013-BEA3-0F715A2C6378}" srcOrd="7" destOrd="0" presId="urn:microsoft.com/office/officeart/2005/8/layout/process1"/>
    <dgm:cxn modelId="{F0A1AD49-55C3-4E28-889A-412484DC017B}" type="presParOf" srcId="{2BD0BB42-9A8F-4013-BEA3-0F715A2C6378}" destId="{94793949-B003-4BCB-BCB7-DB60A40B2940}" srcOrd="0" destOrd="0" presId="urn:microsoft.com/office/officeart/2005/8/layout/process1"/>
    <dgm:cxn modelId="{5E3AB11B-BF68-45EA-A087-77BBB7517A71}" type="presParOf" srcId="{E1E6E934-5105-4854-B683-48F0B2B60D79}" destId="{F767B7B2-CE01-481A-B445-2259E3730EC2}"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8AD11E-BA91-4AEF-AE82-6C5314CF9C2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D0A005C-7157-4C0F-B33A-90F7758CFE3D}">
      <dgm:prSet phldrT="[Text]"/>
      <dgm:spPr>
        <a:solidFill>
          <a:schemeClr val="bg1">
            <a:lumMod val="85000"/>
          </a:schemeClr>
        </a:solidFill>
      </dgm:spPr>
      <dgm:t>
        <a:bodyPr/>
        <a:lstStyle/>
        <a:p>
          <a:r>
            <a:rPr lang="en-US" dirty="0"/>
            <a:t>Understanding the task</a:t>
          </a:r>
        </a:p>
      </dgm:t>
    </dgm:pt>
    <dgm:pt modelId="{0B8124E3-EE4E-4917-93E8-D4BEA0E03E9E}" type="parTrans" cxnId="{6A9B19C2-4936-45C0-9421-098A47496447}">
      <dgm:prSet/>
      <dgm:spPr/>
      <dgm:t>
        <a:bodyPr/>
        <a:lstStyle/>
        <a:p>
          <a:endParaRPr lang="en-US"/>
        </a:p>
      </dgm:t>
    </dgm:pt>
    <dgm:pt modelId="{228B0E84-233C-44F6-A8B3-4944FFF230D2}" type="sibTrans" cxnId="{6A9B19C2-4936-45C0-9421-098A47496447}">
      <dgm:prSet/>
      <dgm:spPr/>
      <dgm:t>
        <a:bodyPr/>
        <a:lstStyle/>
        <a:p>
          <a:endParaRPr lang="en-US"/>
        </a:p>
      </dgm:t>
    </dgm:pt>
    <dgm:pt modelId="{307B9D12-55C2-4EB8-B39B-106AF1B16E63}">
      <dgm:prSet phldrT="[Text]"/>
      <dgm:spPr>
        <a:solidFill>
          <a:schemeClr val="bg1">
            <a:lumMod val="85000"/>
          </a:schemeClr>
        </a:solidFill>
      </dgm:spPr>
      <dgm:t>
        <a:bodyPr/>
        <a:lstStyle/>
        <a:p>
          <a:r>
            <a:rPr lang="en-US" dirty="0"/>
            <a:t>Preparing the Data</a:t>
          </a:r>
        </a:p>
      </dgm:t>
    </dgm:pt>
    <dgm:pt modelId="{81FEBD51-00DE-4CF0-8DBF-A85A2BB338EF}" type="parTrans" cxnId="{94A93793-7E58-4866-96BD-81225BD90F70}">
      <dgm:prSet/>
      <dgm:spPr/>
      <dgm:t>
        <a:bodyPr/>
        <a:lstStyle/>
        <a:p>
          <a:endParaRPr lang="en-US"/>
        </a:p>
      </dgm:t>
    </dgm:pt>
    <dgm:pt modelId="{E84F62EA-EAE0-4C8C-AE9F-1D26E4A9CBDF}" type="sibTrans" cxnId="{94A93793-7E58-4866-96BD-81225BD90F70}">
      <dgm:prSet/>
      <dgm:spPr/>
      <dgm:t>
        <a:bodyPr/>
        <a:lstStyle/>
        <a:p>
          <a:endParaRPr lang="en-US"/>
        </a:p>
      </dgm:t>
    </dgm:pt>
    <dgm:pt modelId="{87BD9ED6-A67B-405E-A062-4E3AC47D47C4}">
      <dgm:prSet phldrT="[Text]"/>
      <dgm:spPr>
        <a:solidFill>
          <a:schemeClr val="bg1">
            <a:lumMod val="85000"/>
          </a:schemeClr>
        </a:solidFill>
      </dgm:spPr>
      <dgm:t>
        <a:bodyPr/>
        <a:lstStyle/>
        <a:p>
          <a:r>
            <a:rPr lang="en-US" dirty="0"/>
            <a:t>Develop hypothesis</a:t>
          </a:r>
        </a:p>
      </dgm:t>
    </dgm:pt>
    <dgm:pt modelId="{24678E69-ED66-4382-A228-29E7B0129C58}" type="parTrans" cxnId="{FFC97A60-520F-4DD9-B24A-89343AEE6355}">
      <dgm:prSet/>
      <dgm:spPr/>
      <dgm:t>
        <a:bodyPr/>
        <a:lstStyle/>
        <a:p>
          <a:endParaRPr lang="en-US"/>
        </a:p>
      </dgm:t>
    </dgm:pt>
    <dgm:pt modelId="{2EF50FB3-6AAC-4691-B667-8E3D43088B18}" type="sibTrans" cxnId="{FFC97A60-520F-4DD9-B24A-89343AEE6355}">
      <dgm:prSet/>
      <dgm:spPr/>
      <dgm:t>
        <a:bodyPr/>
        <a:lstStyle/>
        <a:p>
          <a:endParaRPr lang="en-US"/>
        </a:p>
      </dgm:t>
    </dgm:pt>
    <dgm:pt modelId="{BDCD1194-694D-4F0B-81BD-FDCEE3A49C25}">
      <dgm:prSet/>
      <dgm:spPr/>
      <dgm:t>
        <a:bodyPr/>
        <a:lstStyle/>
        <a:p>
          <a:r>
            <a:rPr lang="en-US" dirty="0"/>
            <a:t>Testing of  hypothesis </a:t>
          </a:r>
        </a:p>
      </dgm:t>
    </dgm:pt>
    <dgm:pt modelId="{B9A58DCD-FD58-4373-BE20-669CFAB1BB3D}" type="parTrans" cxnId="{097D3E65-6DE8-40B8-86C8-1AC203D4B9DD}">
      <dgm:prSet/>
      <dgm:spPr/>
      <dgm:t>
        <a:bodyPr/>
        <a:lstStyle/>
        <a:p>
          <a:endParaRPr lang="en-US"/>
        </a:p>
      </dgm:t>
    </dgm:pt>
    <dgm:pt modelId="{CDD56661-6B45-434E-8DD3-FF3E0A58EFC3}" type="sibTrans" cxnId="{097D3E65-6DE8-40B8-86C8-1AC203D4B9DD}">
      <dgm:prSet/>
      <dgm:spPr/>
      <dgm:t>
        <a:bodyPr/>
        <a:lstStyle/>
        <a:p>
          <a:endParaRPr lang="en-US"/>
        </a:p>
      </dgm:t>
    </dgm:pt>
    <dgm:pt modelId="{8DF51AFC-9A3D-4EB7-9CEC-BF1BF16B1806}">
      <dgm:prSet/>
      <dgm:spPr/>
      <dgm:t>
        <a:bodyPr/>
        <a:lstStyle/>
        <a:p>
          <a:r>
            <a:rPr lang="en-US" dirty="0"/>
            <a:t>Validating and Interpreting Results</a:t>
          </a:r>
        </a:p>
      </dgm:t>
    </dgm:pt>
    <dgm:pt modelId="{333CFF64-5851-499C-AD0E-747538805285}" type="parTrans" cxnId="{77E4A3F1-0C0F-4E3B-BCE9-0F0BD4A35AF2}">
      <dgm:prSet/>
      <dgm:spPr/>
      <dgm:t>
        <a:bodyPr/>
        <a:lstStyle/>
        <a:p>
          <a:endParaRPr lang="en-US"/>
        </a:p>
      </dgm:t>
    </dgm:pt>
    <dgm:pt modelId="{8D910BCF-3FBC-49AF-8B7D-3ECDA58BB299}" type="sibTrans" cxnId="{77E4A3F1-0C0F-4E3B-BCE9-0F0BD4A35AF2}">
      <dgm:prSet/>
      <dgm:spPr/>
      <dgm:t>
        <a:bodyPr/>
        <a:lstStyle/>
        <a:p>
          <a:endParaRPr lang="en-US"/>
        </a:p>
      </dgm:t>
    </dgm:pt>
    <dgm:pt modelId="{E1E6E934-5105-4854-B683-48F0B2B60D79}" type="pres">
      <dgm:prSet presAssocID="{038AD11E-BA91-4AEF-AE82-6C5314CF9C21}" presName="Name0" presStyleCnt="0">
        <dgm:presLayoutVars>
          <dgm:dir/>
          <dgm:resizeHandles val="exact"/>
        </dgm:presLayoutVars>
      </dgm:prSet>
      <dgm:spPr/>
    </dgm:pt>
    <dgm:pt modelId="{4B4325C3-369A-40C0-9722-61D9C1DBAA8D}" type="pres">
      <dgm:prSet presAssocID="{AD0A005C-7157-4C0F-B33A-90F7758CFE3D}" presName="node" presStyleLbl="node1" presStyleIdx="0" presStyleCnt="5" custScaleX="111310">
        <dgm:presLayoutVars>
          <dgm:bulletEnabled val="1"/>
        </dgm:presLayoutVars>
      </dgm:prSet>
      <dgm:spPr/>
    </dgm:pt>
    <dgm:pt modelId="{C9242A2D-4A6F-4342-8670-4422F45B8205}" type="pres">
      <dgm:prSet presAssocID="{228B0E84-233C-44F6-A8B3-4944FFF230D2}" presName="sibTrans" presStyleLbl="sibTrans2D1" presStyleIdx="0" presStyleCnt="4"/>
      <dgm:spPr/>
    </dgm:pt>
    <dgm:pt modelId="{0056B92D-38F7-4AE9-B518-5E98234053ED}" type="pres">
      <dgm:prSet presAssocID="{228B0E84-233C-44F6-A8B3-4944FFF230D2}" presName="connectorText" presStyleLbl="sibTrans2D1" presStyleIdx="0" presStyleCnt="4"/>
      <dgm:spPr/>
    </dgm:pt>
    <dgm:pt modelId="{4E81501B-4E77-4AED-AAF8-9C3BF65080AC}" type="pres">
      <dgm:prSet presAssocID="{307B9D12-55C2-4EB8-B39B-106AF1B16E63}" presName="node" presStyleLbl="node1" presStyleIdx="1" presStyleCnt="5">
        <dgm:presLayoutVars>
          <dgm:bulletEnabled val="1"/>
        </dgm:presLayoutVars>
      </dgm:prSet>
      <dgm:spPr/>
    </dgm:pt>
    <dgm:pt modelId="{D3AC37F7-D153-4E1E-AD8F-69549307882C}" type="pres">
      <dgm:prSet presAssocID="{E84F62EA-EAE0-4C8C-AE9F-1D26E4A9CBDF}" presName="sibTrans" presStyleLbl="sibTrans2D1" presStyleIdx="1" presStyleCnt="4"/>
      <dgm:spPr/>
    </dgm:pt>
    <dgm:pt modelId="{D9ECADAE-39E5-46DD-AFFC-49D0A0D367C9}" type="pres">
      <dgm:prSet presAssocID="{E84F62EA-EAE0-4C8C-AE9F-1D26E4A9CBDF}" presName="connectorText" presStyleLbl="sibTrans2D1" presStyleIdx="1" presStyleCnt="4"/>
      <dgm:spPr/>
    </dgm:pt>
    <dgm:pt modelId="{A2DB9203-D66C-4D52-89A2-EF37DCA77E23}" type="pres">
      <dgm:prSet presAssocID="{87BD9ED6-A67B-405E-A062-4E3AC47D47C4}" presName="node" presStyleLbl="node1" presStyleIdx="2" presStyleCnt="5">
        <dgm:presLayoutVars>
          <dgm:bulletEnabled val="1"/>
        </dgm:presLayoutVars>
      </dgm:prSet>
      <dgm:spPr/>
    </dgm:pt>
    <dgm:pt modelId="{7561CF69-EB16-4701-BA49-138E63F240D3}" type="pres">
      <dgm:prSet presAssocID="{2EF50FB3-6AAC-4691-B667-8E3D43088B18}" presName="sibTrans" presStyleLbl="sibTrans2D1" presStyleIdx="2" presStyleCnt="4"/>
      <dgm:spPr/>
    </dgm:pt>
    <dgm:pt modelId="{450D3A99-0E77-4939-9FC7-75CE51B07ABF}" type="pres">
      <dgm:prSet presAssocID="{2EF50FB3-6AAC-4691-B667-8E3D43088B18}" presName="connectorText" presStyleLbl="sibTrans2D1" presStyleIdx="2" presStyleCnt="4"/>
      <dgm:spPr/>
    </dgm:pt>
    <dgm:pt modelId="{B1D26C35-C536-4E3D-84E3-A6DDD51B458E}" type="pres">
      <dgm:prSet presAssocID="{BDCD1194-694D-4F0B-81BD-FDCEE3A49C25}" presName="node" presStyleLbl="node1" presStyleIdx="3" presStyleCnt="5">
        <dgm:presLayoutVars>
          <dgm:bulletEnabled val="1"/>
        </dgm:presLayoutVars>
      </dgm:prSet>
      <dgm:spPr/>
    </dgm:pt>
    <dgm:pt modelId="{2BD0BB42-9A8F-4013-BEA3-0F715A2C6378}" type="pres">
      <dgm:prSet presAssocID="{CDD56661-6B45-434E-8DD3-FF3E0A58EFC3}" presName="sibTrans" presStyleLbl="sibTrans2D1" presStyleIdx="3" presStyleCnt="4"/>
      <dgm:spPr/>
    </dgm:pt>
    <dgm:pt modelId="{94793949-B003-4BCB-BCB7-DB60A40B2940}" type="pres">
      <dgm:prSet presAssocID="{CDD56661-6B45-434E-8DD3-FF3E0A58EFC3}" presName="connectorText" presStyleLbl="sibTrans2D1" presStyleIdx="3" presStyleCnt="4"/>
      <dgm:spPr/>
    </dgm:pt>
    <dgm:pt modelId="{F767B7B2-CE01-481A-B445-2259E3730EC2}" type="pres">
      <dgm:prSet presAssocID="{8DF51AFC-9A3D-4EB7-9CEC-BF1BF16B1806}" presName="node" presStyleLbl="node1" presStyleIdx="4" presStyleCnt="5">
        <dgm:presLayoutVars>
          <dgm:bulletEnabled val="1"/>
        </dgm:presLayoutVars>
      </dgm:prSet>
      <dgm:spPr/>
    </dgm:pt>
  </dgm:ptLst>
  <dgm:cxnLst>
    <dgm:cxn modelId="{51D06D1B-41DA-421D-AF18-E139AA4347A1}" type="presOf" srcId="{2EF50FB3-6AAC-4691-B667-8E3D43088B18}" destId="{450D3A99-0E77-4939-9FC7-75CE51B07ABF}" srcOrd="1" destOrd="0" presId="urn:microsoft.com/office/officeart/2005/8/layout/process1"/>
    <dgm:cxn modelId="{7F56DF37-35BB-4417-97C8-A7C76ADE4FC6}" type="presOf" srcId="{AD0A005C-7157-4C0F-B33A-90F7758CFE3D}" destId="{4B4325C3-369A-40C0-9722-61D9C1DBAA8D}" srcOrd="0" destOrd="0" presId="urn:microsoft.com/office/officeart/2005/8/layout/process1"/>
    <dgm:cxn modelId="{59790739-F6B2-4A99-BAAD-3B9922FA60B9}" type="presOf" srcId="{CDD56661-6B45-434E-8DD3-FF3E0A58EFC3}" destId="{94793949-B003-4BCB-BCB7-DB60A40B2940}" srcOrd="1" destOrd="0" presId="urn:microsoft.com/office/officeart/2005/8/layout/process1"/>
    <dgm:cxn modelId="{50C0215B-978D-4000-92CC-593425341209}" type="presOf" srcId="{038AD11E-BA91-4AEF-AE82-6C5314CF9C21}" destId="{E1E6E934-5105-4854-B683-48F0B2B60D79}" srcOrd="0" destOrd="0" presId="urn:microsoft.com/office/officeart/2005/8/layout/process1"/>
    <dgm:cxn modelId="{FFC97A60-520F-4DD9-B24A-89343AEE6355}" srcId="{038AD11E-BA91-4AEF-AE82-6C5314CF9C21}" destId="{87BD9ED6-A67B-405E-A062-4E3AC47D47C4}" srcOrd="2" destOrd="0" parTransId="{24678E69-ED66-4382-A228-29E7B0129C58}" sibTransId="{2EF50FB3-6AAC-4691-B667-8E3D43088B18}"/>
    <dgm:cxn modelId="{097D3E65-6DE8-40B8-86C8-1AC203D4B9DD}" srcId="{038AD11E-BA91-4AEF-AE82-6C5314CF9C21}" destId="{BDCD1194-694D-4F0B-81BD-FDCEE3A49C25}" srcOrd="3" destOrd="0" parTransId="{B9A58DCD-FD58-4373-BE20-669CFAB1BB3D}" sibTransId="{CDD56661-6B45-434E-8DD3-FF3E0A58EFC3}"/>
    <dgm:cxn modelId="{09073471-D61F-46B8-B81D-D0BDDB19EFF4}" type="presOf" srcId="{E84F62EA-EAE0-4C8C-AE9F-1D26E4A9CBDF}" destId="{D9ECADAE-39E5-46DD-AFFC-49D0A0D367C9}" srcOrd="1" destOrd="0" presId="urn:microsoft.com/office/officeart/2005/8/layout/process1"/>
    <dgm:cxn modelId="{93931C73-BBF9-4ED2-A0B6-5D385CC3465E}" type="presOf" srcId="{228B0E84-233C-44F6-A8B3-4944FFF230D2}" destId="{C9242A2D-4A6F-4342-8670-4422F45B8205}" srcOrd="0" destOrd="0" presId="urn:microsoft.com/office/officeart/2005/8/layout/process1"/>
    <dgm:cxn modelId="{58CE1459-A506-4BAD-B0BA-191662413957}" type="presOf" srcId="{CDD56661-6B45-434E-8DD3-FF3E0A58EFC3}" destId="{2BD0BB42-9A8F-4013-BEA3-0F715A2C6378}" srcOrd="0" destOrd="0" presId="urn:microsoft.com/office/officeart/2005/8/layout/process1"/>
    <dgm:cxn modelId="{E819D67A-8B00-4C4E-B52E-6BE29CEF39E5}" type="presOf" srcId="{2EF50FB3-6AAC-4691-B667-8E3D43088B18}" destId="{7561CF69-EB16-4701-BA49-138E63F240D3}" srcOrd="0" destOrd="0" presId="urn:microsoft.com/office/officeart/2005/8/layout/process1"/>
    <dgm:cxn modelId="{94A93793-7E58-4866-96BD-81225BD90F70}" srcId="{038AD11E-BA91-4AEF-AE82-6C5314CF9C21}" destId="{307B9D12-55C2-4EB8-B39B-106AF1B16E63}" srcOrd="1" destOrd="0" parTransId="{81FEBD51-00DE-4CF0-8DBF-A85A2BB338EF}" sibTransId="{E84F62EA-EAE0-4C8C-AE9F-1D26E4A9CBDF}"/>
    <dgm:cxn modelId="{959F079E-2F37-4A9A-B3ED-F055685E6AB4}" type="presOf" srcId="{E84F62EA-EAE0-4C8C-AE9F-1D26E4A9CBDF}" destId="{D3AC37F7-D153-4E1E-AD8F-69549307882C}" srcOrd="0" destOrd="0" presId="urn:microsoft.com/office/officeart/2005/8/layout/process1"/>
    <dgm:cxn modelId="{397BB2B1-6B58-418B-A21E-C28AFB770B6D}" type="presOf" srcId="{307B9D12-55C2-4EB8-B39B-106AF1B16E63}" destId="{4E81501B-4E77-4AED-AAF8-9C3BF65080AC}" srcOrd="0" destOrd="0" presId="urn:microsoft.com/office/officeart/2005/8/layout/process1"/>
    <dgm:cxn modelId="{6A9B19C2-4936-45C0-9421-098A47496447}" srcId="{038AD11E-BA91-4AEF-AE82-6C5314CF9C21}" destId="{AD0A005C-7157-4C0F-B33A-90F7758CFE3D}" srcOrd="0" destOrd="0" parTransId="{0B8124E3-EE4E-4917-93E8-D4BEA0E03E9E}" sibTransId="{228B0E84-233C-44F6-A8B3-4944FFF230D2}"/>
    <dgm:cxn modelId="{CF1601D6-0058-4F7B-8D94-2EE33C2D9234}" type="presOf" srcId="{8DF51AFC-9A3D-4EB7-9CEC-BF1BF16B1806}" destId="{F767B7B2-CE01-481A-B445-2259E3730EC2}" srcOrd="0" destOrd="0" presId="urn:microsoft.com/office/officeart/2005/8/layout/process1"/>
    <dgm:cxn modelId="{2628C7D8-6E38-4626-A980-A91DBFF88F5F}" type="presOf" srcId="{BDCD1194-694D-4F0B-81BD-FDCEE3A49C25}" destId="{B1D26C35-C536-4E3D-84E3-A6DDD51B458E}" srcOrd="0" destOrd="0" presId="urn:microsoft.com/office/officeart/2005/8/layout/process1"/>
    <dgm:cxn modelId="{3A32C3E3-FFD6-463D-9B5C-7A86F75736F0}" type="presOf" srcId="{228B0E84-233C-44F6-A8B3-4944FFF230D2}" destId="{0056B92D-38F7-4AE9-B518-5E98234053ED}" srcOrd="1" destOrd="0" presId="urn:microsoft.com/office/officeart/2005/8/layout/process1"/>
    <dgm:cxn modelId="{E54C3EE4-FEE5-452D-B179-39F2A026B40D}" type="presOf" srcId="{87BD9ED6-A67B-405E-A062-4E3AC47D47C4}" destId="{A2DB9203-D66C-4D52-89A2-EF37DCA77E23}" srcOrd="0" destOrd="0" presId="urn:microsoft.com/office/officeart/2005/8/layout/process1"/>
    <dgm:cxn modelId="{77E4A3F1-0C0F-4E3B-BCE9-0F0BD4A35AF2}" srcId="{038AD11E-BA91-4AEF-AE82-6C5314CF9C21}" destId="{8DF51AFC-9A3D-4EB7-9CEC-BF1BF16B1806}" srcOrd="4" destOrd="0" parTransId="{333CFF64-5851-499C-AD0E-747538805285}" sibTransId="{8D910BCF-3FBC-49AF-8B7D-3ECDA58BB299}"/>
    <dgm:cxn modelId="{CFD8C038-AE9F-4A91-BDFE-6C0EEB0FBE89}" type="presParOf" srcId="{E1E6E934-5105-4854-B683-48F0B2B60D79}" destId="{4B4325C3-369A-40C0-9722-61D9C1DBAA8D}" srcOrd="0" destOrd="0" presId="urn:microsoft.com/office/officeart/2005/8/layout/process1"/>
    <dgm:cxn modelId="{C306967A-0A28-4D2E-8E77-CCBFDF862BFC}" type="presParOf" srcId="{E1E6E934-5105-4854-B683-48F0B2B60D79}" destId="{C9242A2D-4A6F-4342-8670-4422F45B8205}" srcOrd="1" destOrd="0" presId="urn:microsoft.com/office/officeart/2005/8/layout/process1"/>
    <dgm:cxn modelId="{F9182FB8-6E2B-462B-A67B-48C56E401B4D}" type="presParOf" srcId="{C9242A2D-4A6F-4342-8670-4422F45B8205}" destId="{0056B92D-38F7-4AE9-B518-5E98234053ED}" srcOrd="0" destOrd="0" presId="urn:microsoft.com/office/officeart/2005/8/layout/process1"/>
    <dgm:cxn modelId="{5BDAF664-0108-4A54-8A27-D82DCD762562}" type="presParOf" srcId="{E1E6E934-5105-4854-B683-48F0B2B60D79}" destId="{4E81501B-4E77-4AED-AAF8-9C3BF65080AC}" srcOrd="2" destOrd="0" presId="urn:microsoft.com/office/officeart/2005/8/layout/process1"/>
    <dgm:cxn modelId="{F19AD4E9-7EE8-4F9A-8113-658278442734}" type="presParOf" srcId="{E1E6E934-5105-4854-B683-48F0B2B60D79}" destId="{D3AC37F7-D153-4E1E-AD8F-69549307882C}" srcOrd="3" destOrd="0" presId="urn:microsoft.com/office/officeart/2005/8/layout/process1"/>
    <dgm:cxn modelId="{774EAC0F-584F-4658-8741-F34861A7427F}" type="presParOf" srcId="{D3AC37F7-D153-4E1E-AD8F-69549307882C}" destId="{D9ECADAE-39E5-46DD-AFFC-49D0A0D367C9}" srcOrd="0" destOrd="0" presId="urn:microsoft.com/office/officeart/2005/8/layout/process1"/>
    <dgm:cxn modelId="{6CAAAE61-0EB4-423F-86EF-45F47CBD4765}" type="presParOf" srcId="{E1E6E934-5105-4854-B683-48F0B2B60D79}" destId="{A2DB9203-D66C-4D52-89A2-EF37DCA77E23}" srcOrd="4" destOrd="0" presId="urn:microsoft.com/office/officeart/2005/8/layout/process1"/>
    <dgm:cxn modelId="{EA484154-CF33-4359-B433-491770BD5840}" type="presParOf" srcId="{E1E6E934-5105-4854-B683-48F0B2B60D79}" destId="{7561CF69-EB16-4701-BA49-138E63F240D3}" srcOrd="5" destOrd="0" presId="urn:microsoft.com/office/officeart/2005/8/layout/process1"/>
    <dgm:cxn modelId="{A2FC8801-6A87-4E09-9FC7-ED95D82F7DB6}" type="presParOf" srcId="{7561CF69-EB16-4701-BA49-138E63F240D3}" destId="{450D3A99-0E77-4939-9FC7-75CE51B07ABF}" srcOrd="0" destOrd="0" presId="urn:microsoft.com/office/officeart/2005/8/layout/process1"/>
    <dgm:cxn modelId="{1A5FC5AE-6A6F-4027-80B0-1635E5ADFFAC}" type="presParOf" srcId="{E1E6E934-5105-4854-B683-48F0B2B60D79}" destId="{B1D26C35-C536-4E3D-84E3-A6DDD51B458E}" srcOrd="6" destOrd="0" presId="urn:microsoft.com/office/officeart/2005/8/layout/process1"/>
    <dgm:cxn modelId="{34637F58-ABAE-4225-9387-E8F3BA3FB588}" type="presParOf" srcId="{E1E6E934-5105-4854-B683-48F0B2B60D79}" destId="{2BD0BB42-9A8F-4013-BEA3-0F715A2C6378}" srcOrd="7" destOrd="0" presId="urn:microsoft.com/office/officeart/2005/8/layout/process1"/>
    <dgm:cxn modelId="{F0A1AD49-55C3-4E28-889A-412484DC017B}" type="presParOf" srcId="{2BD0BB42-9A8F-4013-BEA3-0F715A2C6378}" destId="{94793949-B003-4BCB-BCB7-DB60A40B2940}" srcOrd="0" destOrd="0" presId="urn:microsoft.com/office/officeart/2005/8/layout/process1"/>
    <dgm:cxn modelId="{5E3AB11B-BF68-45EA-A087-77BBB7517A71}" type="presParOf" srcId="{E1E6E934-5105-4854-B683-48F0B2B60D79}" destId="{F767B7B2-CE01-481A-B445-2259E3730EC2}"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325C3-369A-40C0-9722-61D9C1DBAA8D}">
      <dsp:nvSpPr>
        <dsp:cNvPr id="0" name=""/>
        <dsp:cNvSpPr/>
      </dsp:nvSpPr>
      <dsp:spPr>
        <a:xfrm>
          <a:off x="205" y="693075"/>
          <a:ext cx="1501976" cy="8679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Understanding the task</a:t>
          </a:r>
        </a:p>
      </dsp:txBody>
      <dsp:txXfrm>
        <a:off x="25626" y="718496"/>
        <a:ext cx="1451134" cy="817110"/>
      </dsp:txXfrm>
    </dsp:sp>
    <dsp:sp modelId="{C9242A2D-4A6F-4342-8670-4422F45B8205}">
      <dsp:nvSpPr>
        <dsp:cNvPr id="0" name=""/>
        <dsp:cNvSpPr/>
      </dsp:nvSpPr>
      <dsp:spPr>
        <a:xfrm rot="25473">
          <a:off x="1639342" y="955333"/>
          <a:ext cx="290795" cy="35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39343" y="1026761"/>
        <a:ext cx="203557" cy="215251"/>
      </dsp:txXfrm>
    </dsp:sp>
    <dsp:sp modelId="{4E81501B-4E77-4AED-AAF8-9C3BF65080AC}">
      <dsp:nvSpPr>
        <dsp:cNvPr id="0" name=""/>
        <dsp:cNvSpPr/>
      </dsp:nvSpPr>
      <dsp:spPr>
        <a:xfrm>
          <a:off x="2050837" y="708064"/>
          <a:ext cx="1446587" cy="8679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Preparing the Data</a:t>
          </a:r>
        </a:p>
      </dsp:txBody>
      <dsp:txXfrm>
        <a:off x="2076258" y="733485"/>
        <a:ext cx="1395745" cy="817110"/>
      </dsp:txXfrm>
    </dsp:sp>
    <dsp:sp modelId="{D3AC37F7-D153-4E1E-AD8F-69549307882C}">
      <dsp:nvSpPr>
        <dsp:cNvPr id="0" name=""/>
        <dsp:cNvSpPr/>
      </dsp:nvSpPr>
      <dsp:spPr>
        <a:xfrm rot="21574927">
          <a:off x="3649574" y="955102"/>
          <a:ext cx="322573" cy="35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649575" y="1027206"/>
        <a:ext cx="225801" cy="215251"/>
      </dsp:txXfrm>
    </dsp:sp>
    <dsp:sp modelId="{A2DB9203-D66C-4D52-89A2-EF37DCA77E23}">
      <dsp:nvSpPr>
        <dsp:cNvPr id="0" name=""/>
        <dsp:cNvSpPr/>
      </dsp:nvSpPr>
      <dsp:spPr>
        <a:xfrm>
          <a:off x="4106038" y="693075"/>
          <a:ext cx="1446587" cy="8679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Develop hypothesis</a:t>
          </a:r>
        </a:p>
      </dsp:txBody>
      <dsp:txXfrm>
        <a:off x="4131459" y="718496"/>
        <a:ext cx="1395745" cy="817110"/>
      </dsp:txXfrm>
    </dsp:sp>
    <dsp:sp modelId="{7561CF69-EB16-4701-BA49-138E63F240D3}">
      <dsp:nvSpPr>
        <dsp:cNvPr id="0" name=""/>
        <dsp:cNvSpPr/>
      </dsp:nvSpPr>
      <dsp:spPr>
        <a:xfrm>
          <a:off x="5697284" y="947674"/>
          <a:ext cx="306676" cy="35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97284" y="1019425"/>
        <a:ext cx="214673" cy="215251"/>
      </dsp:txXfrm>
    </dsp:sp>
    <dsp:sp modelId="{B1D26C35-C536-4E3D-84E3-A6DDD51B458E}">
      <dsp:nvSpPr>
        <dsp:cNvPr id="0" name=""/>
        <dsp:cNvSpPr/>
      </dsp:nvSpPr>
      <dsp:spPr>
        <a:xfrm>
          <a:off x="6131260" y="693075"/>
          <a:ext cx="1446587" cy="867952"/>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Validate hypothesis with data</a:t>
          </a:r>
        </a:p>
      </dsp:txBody>
      <dsp:txXfrm>
        <a:off x="6156681" y="718496"/>
        <a:ext cx="1395745" cy="817110"/>
      </dsp:txXfrm>
    </dsp:sp>
    <dsp:sp modelId="{2BD0BB42-9A8F-4013-BEA3-0F715A2C6378}">
      <dsp:nvSpPr>
        <dsp:cNvPr id="0" name=""/>
        <dsp:cNvSpPr/>
      </dsp:nvSpPr>
      <dsp:spPr>
        <a:xfrm>
          <a:off x="7722506" y="947674"/>
          <a:ext cx="306676" cy="35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722506" y="1019425"/>
        <a:ext cx="214673" cy="215251"/>
      </dsp:txXfrm>
    </dsp:sp>
    <dsp:sp modelId="{F767B7B2-CE01-481A-B445-2259E3730EC2}">
      <dsp:nvSpPr>
        <dsp:cNvPr id="0" name=""/>
        <dsp:cNvSpPr/>
      </dsp:nvSpPr>
      <dsp:spPr>
        <a:xfrm>
          <a:off x="8156482" y="693075"/>
          <a:ext cx="1446587" cy="867952"/>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Discover features of data</a:t>
          </a:r>
        </a:p>
      </dsp:txBody>
      <dsp:txXfrm>
        <a:off x="8181903" y="718496"/>
        <a:ext cx="1395745" cy="817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325C3-369A-40C0-9722-61D9C1DBAA8D}">
      <dsp:nvSpPr>
        <dsp:cNvPr id="0" name=""/>
        <dsp:cNvSpPr/>
      </dsp:nvSpPr>
      <dsp:spPr>
        <a:xfrm>
          <a:off x="1182" y="697998"/>
          <a:ext cx="1591928" cy="858105"/>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Understanding the task</a:t>
          </a:r>
        </a:p>
      </dsp:txBody>
      <dsp:txXfrm>
        <a:off x="26315" y="723131"/>
        <a:ext cx="1541662" cy="807839"/>
      </dsp:txXfrm>
    </dsp:sp>
    <dsp:sp modelId="{C9242A2D-4A6F-4342-8670-4422F45B8205}">
      <dsp:nvSpPr>
        <dsp:cNvPr id="0" name=""/>
        <dsp:cNvSpPr/>
      </dsp:nvSpPr>
      <dsp:spPr>
        <a:xfrm>
          <a:off x="1736128" y="949709"/>
          <a:ext cx="303197" cy="354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36128" y="1020646"/>
        <a:ext cx="212238" cy="212809"/>
      </dsp:txXfrm>
    </dsp:sp>
    <dsp:sp modelId="{4E81501B-4E77-4AED-AAF8-9C3BF65080AC}">
      <dsp:nvSpPr>
        <dsp:cNvPr id="0" name=""/>
        <dsp:cNvSpPr/>
      </dsp:nvSpPr>
      <dsp:spPr>
        <a:xfrm>
          <a:off x="2165180" y="697998"/>
          <a:ext cx="1430175" cy="858105"/>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Preparing the Data</a:t>
          </a:r>
        </a:p>
      </dsp:txBody>
      <dsp:txXfrm>
        <a:off x="2190313" y="723131"/>
        <a:ext cx="1379909" cy="807839"/>
      </dsp:txXfrm>
    </dsp:sp>
    <dsp:sp modelId="{D3AC37F7-D153-4E1E-AD8F-69549307882C}">
      <dsp:nvSpPr>
        <dsp:cNvPr id="0" name=""/>
        <dsp:cNvSpPr/>
      </dsp:nvSpPr>
      <dsp:spPr>
        <a:xfrm>
          <a:off x="3738373" y="949709"/>
          <a:ext cx="303197" cy="354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38373" y="1020646"/>
        <a:ext cx="212238" cy="212809"/>
      </dsp:txXfrm>
    </dsp:sp>
    <dsp:sp modelId="{A2DB9203-D66C-4D52-89A2-EF37DCA77E23}">
      <dsp:nvSpPr>
        <dsp:cNvPr id="0" name=""/>
        <dsp:cNvSpPr/>
      </dsp:nvSpPr>
      <dsp:spPr>
        <a:xfrm>
          <a:off x="4167426" y="697998"/>
          <a:ext cx="1430175" cy="858105"/>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Develop hypothesis</a:t>
          </a:r>
        </a:p>
      </dsp:txBody>
      <dsp:txXfrm>
        <a:off x="4192559" y="723131"/>
        <a:ext cx="1379909" cy="807839"/>
      </dsp:txXfrm>
    </dsp:sp>
    <dsp:sp modelId="{7561CF69-EB16-4701-BA49-138E63F240D3}">
      <dsp:nvSpPr>
        <dsp:cNvPr id="0" name=""/>
        <dsp:cNvSpPr/>
      </dsp:nvSpPr>
      <dsp:spPr>
        <a:xfrm>
          <a:off x="5740619" y="949709"/>
          <a:ext cx="303197" cy="354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40619" y="1020646"/>
        <a:ext cx="212238" cy="212809"/>
      </dsp:txXfrm>
    </dsp:sp>
    <dsp:sp modelId="{B1D26C35-C536-4E3D-84E3-A6DDD51B458E}">
      <dsp:nvSpPr>
        <dsp:cNvPr id="0" name=""/>
        <dsp:cNvSpPr/>
      </dsp:nvSpPr>
      <dsp:spPr>
        <a:xfrm>
          <a:off x="6169671" y="697998"/>
          <a:ext cx="1430175" cy="8581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Testing of  hypothesis </a:t>
          </a:r>
        </a:p>
      </dsp:txBody>
      <dsp:txXfrm>
        <a:off x="6194804" y="723131"/>
        <a:ext cx="1379909" cy="807839"/>
      </dsp:txXfrm>
    </dsp:sp>
    <dsp:sp modelId="{2BD0BB42-9A8F-4013-BEA3-0F715A2C6378}">
      <dsp:nvSpPr>
        <dsp:cNvPr id="0" name=""/>
        <dsp:cNvSpPr/>
      </dsp:nvSpPr>
      <dsp:spPr>
        <a:xfrm>
          <a:off x="7742864" y="949709"/>
          <a:ext cx="303197" cy="354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42864" y="1020646"/>
        <a:ext cx="212238" cy="212809"/>
      </dsp:txXfrm>
    </dsp:sp>
    <dsp:sp modelId="{F767B7B2-CE01-481A-B445-2259E3730EC2}">
      <dsp:nvSpPr>
        <dsp:cNvPr id="0" name=""/>
        <dsp:cNvSpPr/>
      </dsp:nvSpPr>
      <dsp:spPr>
        <a:xfrm>
          <a:off x="8171916" y="697998"/>
          <a:ext cx="1430175" cy="8581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Validating and Interpreting Results</a:t>
          </a:r>
        </a:p>
      </dsp:txBody>
      <dsp:txXfrm>
        <a:off x="8197049" y="723131"/>
        <a:ext cx="1379909" cy="8078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19/10/2017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Background</a:t>
            </a:r>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Main objectives</a:t>
            </a:r>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Envisaged tasks  / questions to be explored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Methods to be used, possibly including details on software to be used</a:t>
            </a:r>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Envisaged tasks  / questions to be explored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Methods to be used, possibly including details on software to be used</a:t>
            </a:r>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7233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A schedule of the work (time and allocation to 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r>
              <a:rPr lang="en-MY" sz="1200" b="0" i="0" kern="1200" dirty="0">
                <a:solidFill>
                  <a:schemeClr val="tx1"/>
                </a:solidFill>
                <a:effectLst/>
                <a:latin typeface="+mn-lt"/>
                <a:ea typeface="+mn-ea"/>
                <a:cs typeface="+mn-cs"/>
              </a:rPr>
              <a:t>The data extraction and cleaning stage shall last 2 weeks and will involve using programs to first of all download key points of data from the RAE and REF websites, then processing this data in </a:t>
            </a:r>
            <a:r>
              <a:rPr lang="en-MY" sz="1200" b="1" i="0" kern="1200" dirty="0">
                <a:solidFill>
                  <a:schemeClr val="tx1"/>
                </a:solidFill>
                <a:effectLst/>
                <a:latin typeface="+mn-lt"/>
                <a:ea typeface="+mn-ea"/>
                <a:cs typeface="+mn-cs"/>
              </a:rPr>
              <a:t>python/excel, need to find out</a:t>
            </a:r>
            <a:r>
              <a:rPr lang="en-MY" sz="1200" b="0" i="0" kern="1200" dirty="0">
                <a:solidFill>
                  <a:schemeClr val="tx1"/>
                </a:solidFill>
                <a:effectLst/>
                <a:latin typeface="+mn-lt"/>
                <a:ea typeface="+mn-ea"/>
                <a:cs typeface="+mn-cs"/>
              </a:rPr>
              <a:t> in order to use it in statistical packages.</a:t>
            </a:r>
          </a:p>
          <a:p>
            <a:r>
              <a:rPr lang="en-MY" sz="1200" b="0" i="0" kern="1200" dirty="0">
                <a:solidFill>
                  <a:schemeClr val="tx1"/>
                </a:solidFill>
                <a:effectLst/>
                <a:latin typeface="+mn-lt"/>
                <a:ea typeface="+mn-ea"/>
                <a:cs typeface="+mn-cs"/>
              </a:rPr>
              <a:t>The Detailed Data Analysis and Model development stage lasts 4 weeks and is the stage where we take that cleaned data and input it into a statistical package to identify the factors that might influence the scoring of the REF, as well as how strongly they effect the scoring. This will also be the stage where we write up our report, and attempt to construct the model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14454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3608-3CFF-4F95-A452-C95B1817B6B8}"/>
              </a:ext>
            </a:extLst>
          </p:cNvPr>
          <p:cNvSpPr>
            <a:spLocks noGrp="1"/>
          </p:cNvSpPr>
          <p:nvPr>
            <p:ph type="title"/>
          </p:nvPr>
        </p:nvSpPr>
        <p:spPr/>
        <p:txBody>
          <a:bodyPr/>
          <a:lstStyle/>
          <a:p>
            <a:r>
              <a:rPr lang="en-MY" dirty="0"/>
              <a:t>WHAT IS THE RESEARCH EXCELLENCE FRAMEWORK (REF)?</a:t>
            </a:r>
          </a:p>
        </p:txBody>
      </p:sp>
      <p:sp>
        <p:nvSpPr>
          <p:cNvPr id="3" name="Content Placeholder 2">
            <a:extLst>
              <a:ext uri="{FF2B5EF4-FFF2-40B4-BE49-F238E27FC236}">
                <a16:creationId xmlns:a16="http://schemas.microsoft.com/office/drawing/2014/main" id="{ABFA66D5-AA35-455E-9DC3-1785FEAB64A7}"/>
              </a:ext>
            </a:extLst>
          </p:cNvPr>
          <p:cNvSpPr>
            <a:spLocks noGrp="1"/>
          </p:cNvSpPr>
          <p:nvPr>
            <p:ph idx="1"/>
          </p:nvPr>
        </p:nvSpPr>
        <p:spPr>
          <a:xfrm>
            <a:off x="1451580" y="2015732"/>
            <a:ext cx="6136998" cy="3450613"/>
          </a:xfrm>
        </p:spPr>
        <p:txBody>
          <a:bodyPr>
            <a:normAutofit/>
          </a:bodyPr>
          <a:lstStyle/>
          <a:p>
            <a:r>
              <a:rPr lang="en-MY" dirty="0"/>
              <a:t>Formal system for assessing quality of research in UK</a:t>
            </a:r>
          </a:p>
          <a:p>
            <a:r>
              <a:rPr lang="en-MY" dirty="0"/>
              <a:t>Primary purpose – determine proportion of public funding allocated to individual universities for research</a:t>
            </a:r>
          </a:p>
          <a:p>
            <a:r>
              <a:rPr lang="en-MY" dirty="0"/>
              <a:t>Conducted every 5 to 6 years</a:t>
            </a:r>
          </a:p>
          <a:p>
            <a:r>
              <a:rPr lang="en-MY" dirty="0"/>
              <a:t>Replace Research Assessment Exercises (RAE) (last conducted in 2008)</a:t>
            </a:r>
          </a:p>
        </p:txBody>
      </p:sp>
      <p:pic>
        <p:nvPicPr>
          <p:cNvPr id="5" name="Picture 4">
            <a:extLst>
              <a:ext uri="{FF2B5EF4-FFF2-40B4-BE49-F238E27FC236}">
                <a16:creationId xmlns:a16="http://schemas.microsoft.com/office/drawing/2014/main"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GOAL for this PROJECT?</a:t>
            </a:r>
          </a:p>
        </p:txBody>
      </p:sp>
      <p:sp>
        <p:nvSpPr>
          <p:cNvPr id="3" name="Content Placeholder 2">
            <a:extLst>
              <a:ext uri="{FF2B5EF4-FFF2-40B4-BE49-F238E27FC236}">
                <a16:creationId xmlns:a16="http://schemas.microsoft.com/office/drawing/2014/main" id="{A05A811B-B4B0-4BEE-B1A1-BA1BCD712C30}"/>
              </a:ext>
            </a:extLst>
          </p:cNvPr>
          <p:cNvSpPr>
            <a:spLocks noGrp="1"/>
          </p:cNvSpPr>
          <p:nvPr>
            <p:ph idx="1"/>
          </p:nvPr>
        </p:nvSpPr>
        <p:spPr/>
        <p:txBody>
          <a:bodyPr>
            <a:normAutofit/>
          </a:bodyPr>
          <a:lstStyle/>
          <a:p>
            <a:r>
              <a:rPr lang="en-MY" sz="2800" dirty="0"/>
              <a:t>PROJECT AIM </a:t>
            </a:r>
          </a:p>
          <a:p>
            <a:pPr lvl="1"/>
            <a:r>
              <a:rPr lang="en-MY" sz="2400" dirty="0"/>
              <a:t>Discover features from data that affect the outcome of REF</a:t>
            </a:r>
          </a:p>
          <a:p>
            <a:r>
              <a:rPr lang="en-MY" sz="2400" dirty="0"/>
              <a:t>WHY ?</a:t>
            </a:r>
          </a:p>
          <a:p>
            <a:pPr lvl="1"/>
            <a:r>
              <a:rPr lang="en-MY" sz="2200" dirty="0"/>
              <a:t>Understand what constitute a good research output</a:t>
            </a:r>
          </a:p>
          <a:p>
            <a:r>
              <a:rPr lang="en-MY" sz="2400" dirty="0"/>
              <a:t>PROJECT  VISION</a:t>
            </a:r>
          </a:p>
          <a:p>
            <a:pPr lvl="1"/>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approach?</a:t>
            </a:r>
          </a:p>
        </p:txBody>
      </p:sp>
      <p:graphicFrame>
        <p:nvGraphicFramePr>
          <p:cNvPr id="6" name="Diagram 5">
            <a:extLst>
              <a:ext uri="{FF2B5EF4-FFF2-40B4-BE49-F238E27FC236}">
                <a16:creationId xmlns:a16="http://schemas.microsoft.com/office/drawing/2014/main" id="{D64E2249-7AEC-471B-BA4B-41FE487800F5}"/>
              </a:ext>
            </a:extLst>
          </p:cNvPr>
          <p:cNvGraphicFramePr/>
          <p:nvPr>
            <p:extLst>
              <p:ext uri="{D42A27DB-BD31-4B8C-83A1-F6EECF244321}">
                <p14:modId xmlns:p14="http://schemas.microsoft.com/office/powerpoint/2010/main" val="2320264265"/>
              </p:ext>
            </p:extLst>
          </p:nvPr>
        </p:nvGraphicFramePr>
        <p:xfrm>
          <a:off x="1440591" y="2062716"/>
          <a:ext cx="9603275" cy="2254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2235ABCC-D126-4FBE-847B-55518F762D77}"/>
              </a:ext>
            </a:extLst>
          </p:cNvPr>
          <p:cNvSpPr txBox="1"/>
          <p:nvPr/>
        </p:nvSpPr>
        <p:spPr>
          <a:xfrm>
            <a:off x="3136604"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Perform simple statistics on data</a:t>
            </a:r>
          </a:p>
          <a:p>
            <a:pPr marL="285750" indent="-285750">
              <a:buFont typeface="Arial" panose="020B0604020202020204" pitchFamily="34" charset="0"/>
              <a:buChar char="•"/>
            </a:pPr>
            <a:r>
              <a:rPr lang="en-MY" dirty="0">
                <a:solidFill>
                  <a:srgbClr val="FF0000"/>
                </a:solidFill>
              </a:rPr>
              <a:t>Extracting &amp; analysing data using R, </a:t>
            </a:r>
            <a:r>
              <a:rPr lang="en-MY" dirty="0" err="1">
                <a:solidFill>
                  <a:srgbClr val="FF0000"/>
                </a:solidFill>
              </a:rPr>
              <a:t>WGet</a:t>
            </a:r>
            <a:r>
              <a:rPr lang="en-MY" dirty="0">
                <a:solidFill>
                  <a:srgbClr val="FF0000"/>
                </a:solidFill>
              </a:rPr>
              <a:t> &amp; Python</a:t>
            </a:r>
          </a:p>
        </p:txBody>
      </p:sp>
      <p:sp>
        <p:nvSpPr>
          <p:cNvPr id="9" name="TextBox 8">
            <a:extLst>
              <a:ext uri="{FF2B5EF4-FFF2-40B4-BE49-F238E27FC236}">
                <a16:creationId xmlns:a16="http://schemas.microsoft.com/office/drawing/2014/main" id="{0E3D057A-2776-4486-998B-B7B02C3C7FFD}"/>
              </a:ext>
            </a:extLst>
          </p:cNvPr>
          <p:cNvSpPr txBox="1"/>
          <p:nvPr/>
        </p:nvSpPr>
        <p:spPr>
          <a:xfrm>
            <a:off x="5341088"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Build questions that have potential correlation</a:t>
            </a:r>
          </a:p>
          <a:p>
            <a:pPr marL="285750" indent="-285750">
              <a:buFont typeface="Arial" panose="020B0604020202020204" pitchFamily="34" charset="0"/>
              <a:buChar char="•"/>
            </a:pPr>
            <a:r>
              <a:rPr lang="en-MY" dirty="0">
                <a:solidFill>
                  <a:srgbClr val="FF0000"/>
                </a:solidFill>
              </a:rPr>
              <a:t>Examine &amp; combine the data</a:t>
            </a:r>
          </a:p>
        </p:txBody>
      </p:sp>
    </p:spTree>
    <p:extLst>
      <p:ext uri="{BB962C8B-B14F-4D97-AF65-F5344CB8AC3E}">
        <p14:creationId xmlns:p14="http://schemas.microsoft.com/office/powerpoint/2010/main" val="38689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approach?</a:t>
            </a:r>
          </a:p>
        </p:txBody>
      </p:sp>
      <p:graphicFrame>
        <p:nvGraphicFramePr>
          <p:cNvPr id="6" name="Diagram 5">
            <a:extLst>
              <a:ext uri="{FF2B5EF4-FFF2-40B4-BE49-F238E27FC236}">
                <a16:creationId xmlns:a16="http://schemas.microsoft.com/office/drawing/2014/main" id="{D64E2249-7AEC-471B-BA4B-41FE487800F5}"/>
              </a:ext>
            </a:extLst>
          </p:cNvPr>
          <p:cNvGraphicFramePr/>
          <p:nvPr>
            <p:extLst>
              <p:ext uri="{D42A27DB-BD31-4B8C-83A1-F6EECF244321}">
                <p14:modId xmlns:p14="http://schemas.microsoft.com/office/powerpoint/2010/main" val="149795788"/>
              </p:ext>
            </p:extLst>
          </p:nvPr>
        </p:nvGraphicFramePr>
        <p:xfrm>
          <a:off x="1440591" y="2062716"/>
          <a:ext cx="9603275" cy="2254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0E3D057A-2776-4486-998B-B7B02C3C7FFD}"/>
              </a:ext>
            </a:extLst>
          </p:cNvPr>
          <p:cNvSpPr txBox="1"/>
          <p:nvPr/>
        </p:nvSpPr>
        <p:spPr>
          <a:xfrm>
            <a:off x="9434623" y="4040373"/>
            <a:ext cx="2381693" cy="2031325"/>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Have a list of features with good / not-so-good correlations in-between features not always with final scores</a:t>
            </a:r>
          </a:p>
        </p:txBody>
      </p:sp>
      <p:sp>
        <p:nvSpPr>
          <p:cNvPr id="10" name="TextBox 9">
            <a:extLst>
              <a:ext uri="{FF2B5EF4-FFF2-40B4-BE49-F238E27FC236}">
                <a16:creationId xmlns:a16="http://schemas.microsoft.com/office/drawing/2014/main" id="{4963CAFE-DC57-49FD-B3AC-2225A3C5F5DF}"/>
              </a:ext>
            </a:extLst>
          </p:cNvPr>
          <p:cNvSpPr txBox="1"/>
          <p:nvPr/>
        </p:nvSpPr>
        <p:spPr>
          <a:xfrm>
            <a:off x="7215962" y="4040372"/>
            <a:ext cx="2381693" cy="646331"/>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(please add on details for this?)</a:t>
            </a:r>
          </a:p>
        </p:txBody>
      </p:sp>
    </p:spTree>
    <p:extLst>
      <p:ext uri="{BB962C8B-B14F-4D97-AF65-F5344CB8AC3E}">
        <p14:creationId xmlns:p14="http://schemas.microsoft.com/office/powerpoint/2010/main" val="42475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D391-02D0-4FD0-997A-CC58ED7ABF28}"/>
              </a:ext>
            </a:extLst>
          </p:cNvPr>
          <p:cNvSpPr>
            <a:spLocks noGrp="1"/>
          </p:cNvSpPr>
          <p:nvPr>
            <p:ph type="title"/>
          </p:nvPr>
        </p:nvSpPr>
        <p:spPr>
          <a:xfrm>
            <a:off x="1451579" y="804520"/>
            <a:ext cx="9603275" cy="574576"/>
          </a:xfrm>
        </p:spPr>
        <p:txBody>
          <a:bodyPr/>
          <a:lstStyle/>
          <a:p>
            <a:r>
              <a:rPr lang="en-MY" dirty="0"/>
              <a:t>WHAT IS OUR PROJECT TIMELINE?</a:t>
            </a:r>
          </a:p>
        </p:txBody>
      </p:sp>
      <p:sp>
        <p:nvSpPr>
          <p:cNvPr id="7" name="Rectangle 6">
            <a:extLst>
              <a:ext uri="{FF2B5EF4-FFF2-40B4-BE49-F238E27FC236}">
                <a16:creationId xmlns:a16="http://schemas.microsoft.com/office/drawing/2014/main" id="{4B3ED4C5-514B-4ED8-B288-34772812F38F}"/>
              </a:ext>
            </a:extLst>
          </p:cNvPr>
          <p:cNvSpPr/>
          <p:nvPr/>
        </p:nvSpPr>
        <p:spPr>
          <a:xfrm>
            <a:off x="199011" y="2027214"/>
            <a:ext cx="10855843" cy="789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MY" dirty="0">
                <a:solidFill>
                  <a:schemeClr val="tx1"/>
                </a:solidFill>
              </a:rPr>
              <a:t>Each team member will be accountable for </a:t>
            </a:r>
          </a:p>
          <a:p>
            <a:r>
              <a:rPr lang="en-MY" dirty="0">
                <a:solidFill>
                  <a:schemeClr val="tx1"/>
                </a:solidFill>
              </a:rPr>
              <a:t>2 units of assessments (fields of interest) in REF</a:t>
            </a:r>
          </a:p>
          <a:p>
            <a:pPr marL="285750" indent="-285750">
              <a:buFont typeface="Arial" panose="020B0604020202020204" pitchFamily="34" charset="0"/>
              <a:buChar char="•"/>
            </a:pPr>
            <a:r>
              <a:rPr lang="en-MY" dirty="0" err="1">
                <a:solidFill>
                  <a:srgbClr val="FF0000"/>
                </a:solidFill>
              </a:rPr>
              <a:t>Pls</a:t>
            </a:r>
            <a:r>
              <a:rPr lang="en-MY" dirty="0">
                <a:solidFill>
                  <a:srgbClr val="FF0000"/>
                </a:solidFill>
              </a:rPr>
              <a:t> add on details here</a:t>
            </a:r>
          </a:p>
        </p:txBody>
      </p:sp>
    </p:spTree>
    <p:extLst>
      <p:ext uri="{BB962C8B-B14F-4D97-AF65-F5344CB8AC3E}">
        <p14:creationId xmlns:p14="http://schemas.microsoft.com/office/powerpoint/2010/main" val="41735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A5FF8-984F-4772-9545-1938C247F298}"/>
              </a:ext>
            </a:extLst>
          </p:cNvPr>
          <p:cNvPicPr>
            <a:picLocks noChangeAspect="1"/>
          </p:cNvPicPr>
          <p:nvPr/>
        </p:nvPicPr>
        <p:blipFill>
          <a:blip r:embed="rId2"/>
          <a:stretch>
            <a:fillRect/>
          </a:stretch>
        </p:blipFill>
        <p:spPr>
          <a:xfrm>
            <a:off x="687718" y="149116"/>
            <a:ext cx="10674826" cy="5732571"/>
          </a:xfrm>
          <a:prstGeom prst="rect">
            <a:avLst/>
          </a:prstGeom>
        </p:spPr>
      </p:pic>
    </p:spTree>
    <p:extLst>
      <p:ext uri="{BB962C8B-B14F-4D97-AF65-F5344CB8AC3E}">
        <p14:creationId xmlns:p14="http://schemas.microsoft.com/office/powerpoint/2010/main" val="18701130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TotalTime>
  <Words>332</Words>
  <Application>Microsoft Office PowerPoint</Application>
  <PresentationFormat>Widescreen</PresentationFormat>
  <Paragraphs>57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Analysing REF</vt:lpstr>
      <vt:lpstr>WHAT IS THE RESEARCH EXCELLENCE FRAMEWORK (REF)?</vt:lpstr>
      <vt:lpstr>WHAT IS OUR GOAL for this PROJECT?</vt:lpstr>
      <vt:lpstr>What is our approach?</vt:lpstr>
      <vt:lpstr>What is our approach?</vt:lpstr>
      <vt:lpstr>WHAT IS OUR PROJECT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Rafaella Kyriacou</cp:lastModifiedBy>
  <cp:revision>10</cp:revision>
  <dcterms:created xsi:type="dcterms:W3CDTF">2017-10-18T12:29:36Z</dcterms:created>
  <dcterms:modified xsi:type="dcterms:W3CDTF">2017-10-19T12:34:46Z</dcterms:modified>
</cp:coreProperties>
</file>