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BC3"/>
    <a:srgbClr val="66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lakshmi TU" userId="cb1077e64fe0e914" providerId="LiveId" clId="{2B1F972E-594C-439C-9DC7-D68298AEDEE1}"/>
    <pc:docChg chg="undo custSel addSld modSld">
      <pc:chgData name="Rajalakshmi TU" userId="cb1077e64fe0e914" providerId="LiveId" clId="{2B1F972E-594C-439C-9DC7-D68298AEDEE1}" dt="2025-03-11T09:06:34.307" v="327"/>
      <pc:docMkLst>
        <pc:docMk/>
      </pc:docMkLst>
      <pc:sldChg chg="modSp new mod modTransition">
        <pc:chgData name="Rajalakshmi TU" userId="cb1077e64fe0e914" providerId="LiveId" clId="{2B1F972E-594C-439C-9DC7-D68298AEDEE1}" dt="2025-03-11T09:03:57.011" v="313"/>
        <pc:sldMkLst>
          <pc:docMk/>
          <pc:sldMk cId="1987440326" sldId="256"/>
        </pc:sldMkLst>
        <pc:spChg chg="mod">
          <ac:chgData name="Rajalakshmi TU" userId="cb1077e64fe0e914" providerId="LiveId" clId="{2B1F972E-594C-439C-9DC7-D68298AEDEE1}" dt="2025-03-11T09:01:34.030" v="290" actId="113"/>
          <ac:spMkLst>
            <pc:docMk/>
            <pc:sldMk cId="1987440326" sldId="256"/>
            <ac:spMk id="2" creationId="{786ADCE8-F7C0-187E-D7D4-1982FB0DE5CF}"/>
          </ac:spMkLst>
        </pc:spChg>
        <pc:spChg chg="mod">
          <ac:chgData name="Rajalakshmi TU" userId="cb1077e64fe0e914" providerId="LiveId" clId="{2B1F972E-594C-439C-9DC7-D68298AEDEE1}" dt="2025-03-11T08:00:08.106" v="93" actId="1076"/>
          <ac:spMkLst>
            <pc:docMk/>
            <pc:sldMk cId="1987440326" sldId="256"/>
            <ac:spMk id="3" creationId="{D78240A4-E400-4D24-6131-1C37BAB2D955}"/>
          </ac:spMkLst>
        </pc:spChg>
      </pc:sldChg>
      <pc:sldChg chg="addSp delSp modSp new mod modTransition">
        <pc:chgData name="Rajalakshmi TU" userId="cb1077e64fe0e914" providerId="LiveId" clId="{2B1F972E-594C-439C-9DC7-D68298AEDEE1}" dt="2025-03-11T09:04:04.076" v="314"/>
        <pc:sldMkLst>
          <pc:docMk/>
          <pc:sldMk cId="3557557103" sldId="257"/>
        </pc:sldMkLst>
        <pc:spChg chg="mod">
          <ac:chgData name="Rajalakshmi TU" userId="cb1077e64fe0e914" providerId="LiveId" clId="{2B1F972E-594C-439C-9DC7-D68298AEDEE1}" dt="2025-03-11T09:02:26.411" v="293" actId="1076"/>
          <ac:spMkLst>
            <pc:docMk/>
            <pc:sldMk cId="3557557103" sldId="257"/>
            <ac:spMk id="2" creationId="{DD1EDAE9-5F3A-A0BC-FE1E-DF7499196622}"/>
          </ac:spMkLst>
        </pc:spChg>
        <pc:spChg chg="del mod">
          <ac:chgData name="Rajalakshmi TU" userId="cb1077e64fe0e914" providerId="LiveId" clId="{2B1F972E-594C-439C-9DC7-D68298AEDEE1}" dt="2025-03-11T08:08:49.997" v="112" actId="1032"/>
          <ac:spMkLst>
            <pc:docMk/>
            <pc:sldMk cId="3557557103" sldId="257"/>
            <ac:spMk id="3" creationId="{D02D1C7A-E80E-76A4-69F3-51259840A6F2}"/>
          </ac:spMkLst>
        </pc:spChg>
        <pc:spChg chg="add mod">
          <ac:chgData name="Rajalakshmi TU" userId="cb1077e64fe0e914" providerId="LiveId" clId="{2B1F972E-594C-439C-9DC7-D68298AEDEE1}" dt="2025-03-11T08:12:53.480" v="152" actId="113"/>
          <ac:spMkLst>
            <pc:docMk/>
            <pc:sldMk cId="3557557103" sldId="257"/>
            <ac:spMk id="8" creationId="{27CB6612-3A3F-101B-BF81-DCAFAC7AF784}"/>
          </ac:spMkLst>
        </pc:spChg>
        <pc:graphicFrameChg chg="add del mod modGraphic">
          <ac:chgData name="Rajalakshmi TU" userId="cb1077e64fe0e914" providerId="LiveId" clId="{2B1F972E-594C-439C-9DC7-D68298AEDEE1}" dt="2025-03-11T08:11:00.783" v="135" actId="478"/>
          <ac:graphicFrameMkLst>
            <pc:docMk/>
            <pc:sldMk cId="3557557103" sldId="257"/>
            <ac:graphicFrameMk id="6" creationId="{65617D5A-70C0-FAD9-D599-956AD12DFD62}"/>
          </ac:graphicFrameMkLst>
        </pc:graphicFrameChg>
      </pc:sldChg>
      <pc:sldChg chg="addSp modSp new mod modTransition">
        <pc:chgData name="Rajalakshmi TU" userId="cb1077e64fe0e914" providerId="LiveId" clId="{2B1F972E-594C-439C-9DC7-D68298AEDEE1}" dt="2025-03-11T09:04:58.283" v="317"/>
        <pc:sldMkLst>
          <pc:docMk/>
          <pc:sldMk cId="1438348472" sldId="258"/>
        </pc:sldMkLst>
        <pc:spChg chg="add mod">
          <ac:chgData name="Rajalakshmi TU" userId="cb1077e64fe0e914" providerId="LiveId" clId="{2B1F972E-594C-439C-9DC7-D68298AEDEE1}" dt="2025-03-11T09:01:59.482" v="292" actId="1076"/>
          <ac:spMkLst>
            <pc:docMk/>
            <pc:sldMk cId="1438348472" sldId="258"/>
            <ac:spMk id="3" creationId="{329DADC4-A5C3-7A5E-212A-B88E5D876675}"/>
          </ac:spMkLst>
        </pc:spChg>
        <pc:spChg chg="add mod">
          <ac:chgData name="Rajalakshmi TU" userId="cb1077e64fe0e914" providerId="LiveId" clId="{2B1F972E-594C-439C-9DC7-D68298AEDEE1}" dt="2025-03-11T08:20:44.274" v="197" actId="1076"/>
          <ac:spMkLst>
            <pc:docMk/>
            <pc:sldMk cId="1438348472" sldId="258"/>
            <ac:spMk id="5" creationId="{369C8486-E30D-19BC-80A4-44E5BE7C824E}"/>
          </ac:spMkLst>
        </pc:spChg>
        <pc:spChg chg="add mod">
          <ac:chgData name="Rajalakshmi TU" userId="cb1077e64fe0e914" providerId="LiveId" clId="{2B1F972E-594C-439C-9DC7-D68298AEDEE1}" dt="2025-03-11T08:26:42.003" v="204" actId="1076"/>
          <ac:spMkLst>
            <pc:docMk/>
            <pc:sldMk cId="1438348472" sldId="258"/>
            <ac:spMk id="7" creationId="{BC63D577-5A70-25E4-4111-A7DC9F256C6D}"/>
          </ac:spMkLst>
        </pc:spChg>
        <pc:spChg chg="add mod">
          <ac:chgData name="Rajalakshmi TU" userId="cb1077e64fe0e914" providerId="LiveId" clId="{2B1F972E-594C-439C-9DC7-D68298AEDEE1}" dt="2025-03-11T08:26:21.731" v="203" actId="1076"/>
          <ac:spMkLst>
            <pc:docMk/>
            <pc:sldMk cId="1438348472" sldId="258"/>
            <ac:spMk id="9" creationId="{7C5943C7-211D-D1C5-8F3F-6861D394DC2C}"/>
          </ac:spMkLst>
        </pc:spChg>
      </pc:sldChg>
      <pc:sldChg chg="addSp modSp new mod modTransition">
        <pc:chgData name="Rajalakshmi TU" userId="cb1077e64fe0e914" providerId="LiveId" clId="{2B1F972E-594C-439C-9DC7-D68298AEDEE1}" dt="2025-03-11T09:05:50.017" v="319"/>
        <pc:sldMkLst>
          <pc:docMk/>
          <pc:sldMk cId="2237491610" sldId="259"/>
        </pc:sldMkLst>
        <pc:spChg chg="add mod">
          <ac:chgData name="Rajalakshmi TU" userId="cb1077e64fe0e914" providerId="LiveId" clId="{2B1F972E-594C-439C-9DC7-D68298AEDEE1}" dt="2025-03-11T08:28:50.929" v="217" actId="207"/>
          <ac:spMkLst>
            <pc:docMk/>
            <pc:sldMk cId="2237491610" sldId="259"/>
            <ac:spMk id="3" creationId="{2EAE1D07-F157-DBAD-4F9C-0090F1D6E838}"/>
          </ac:spMkLst>
        </pc:spChg>
        <pc:spChg chg="add mod">
          <ac:chgData name="Rajalakshmi TU" userId="cb1077e64fe0e914" providerId="LiveId" clId="{2B1F972E-594C-439C-9DC7-D68298AEDEE1}" dt="2025-03-11T08:52:58.107" v="255" actId="1076"/>
          <ac:spMkLst>
            <pc:docMk/>
            <pc:sldMk cId="2237491610" sldId="259"/>
            <ac:spMk id="5" creationId="{C11F600F-4E82-81B6-4962-56CF3336A481}"/>
          </ac:spMkLst>
        </pc:spChg>
        <pc:spChg chg="add mod">
          <ac:chgData name="Rajalakshmi TU" userId="cb1077e64fe0e914" providerId="LiveId" clId="{2B1F972E-594C-439C-9DC7-D68298AEDEE1}" dt="2025-03-11T08:53:10.931" v="256" actId="1076"/>
          <ac:spMkLst>
            <pc:docMk/>
            <pc:sldMk cId="2237491610" sldId="259"/>
            <ac:spMk id="7" creationId="{0E459F93-37E1-93B0-F225-1B3C66FF010A}"/>
          </ac:spMkLst>
        </pc:spChg>
        <pc:spChg chg="add mod">
          <ac:chgData name="Rajalakshmi TU" userId="cb1077e64fe0e914" providerId="LiveId" clId="{2B1F972E-594C-439C-9DC7-D68298AEDEE1}" dt="2025-03-11T08:53:51.963" v="258" actId="1076"/>
          <ac:spMkLst>
            <pc:docMk/>
            <pc:sldMk cId="2237491610" sldId="259"/>
            <ac:spMk id="9" creationId="{1FDA84D5-63FB-2F14-C585-4BA9B8F188B5}"/>
          </ac:spMkLst>
        </pc:spChg>
        <pc:spChg chg="add mod">
          <ac:chgData name="Rajalakshmi TU" userId="cb1077e64fe0e914" providerId="LiveId" clId="{2B1F972E-594C-439C-9DC7-D68298AEDEE1}" dt="2025-03-11T08:52:10.387" v="248" actId="1076"/>
          <ac:spMkLst>
            <pc:docMk/>
            <pc:sldMk cId="2237491610" sldId="259"/>
            <ac:spMk id="11" creationId="{04B48985-B04A-499D-E124-D82B056D18EB}"/>
          </ac:spMkLst>
        </pc:spChg>
      </pc:sldChg>
      <pc:sldChg chg="addSp modSp new mod modTransition">
        <pc:chgData name="Rajalakshmi TU" userId="cb1077e64fe0e914" providerId="LiveId" clId="{2B1F972E-594C-439C-9DC7-D68298AEDEE1}" dt="2025-03-11T09:06:34.307" v="327"/>
        <pc:sldMkLst>
          <pc:docMk/>
          <pc:sldMk cId="1676817305" sldId="260"/>
        </pc:sldMkLst>
        <pc:spChg chg="add mod">
          <ac:chgData name="Rajalakshmi TU" userId="cb1077e64fe0e914" providerId="LiveId" clId="{2B1F972E-594C-439C-9DC7-D68298AEDEE1}" dt="2025-03-11T08:58:36.107" v="272" actId="255"/>
          <ac:spMkLst>
            <pc:docMk/>
            <pc:sldMk cId="1676817305" sldId="260"/>
            <ac:spMk id="4" creationId="{EB4F5483-E646-7AF5-D9E8-37BA398EC24D}"/>
          </ac:spMkLst>
        </pc:spChg>
        <pc:spChg chg="add mod">
          <ac:chgData name="Rajalakshmi TU" userId="cb1077e64fe0e914" providerId="LiveId" clId="{2B1F972E-594C-439C-9DC7-D68298AEDEE1}" dt="2025-03-11T08:59:18.685" v="281" actId="207"/>
          <ac:spMkLst>
            <pc:docMk/>
            <pc:sldMk cId="1676817305" sldId="260"/>
            <ac:spMk id="6" creationId="{FC29DED9-181D-EF52-2D84-774574B8CFA0}"/>
          </ac:spMkLst>
        </pc:spChg>
        <pc:picChg chg="add mod">
          <ac:chgData name="Rajalakshmi TU" userId="cb1077e64fe0e914" providerId="LiveId" clId="{2B1F972E-594C-439C-9DC7-D68298AEDEE1}" dt="2025-03-11T08:59:12.299" v="280" actId="1076"/>
          <ac:picMkLst>
            <pc:docMk/>
            <pc:sldMk cId="1676817305" sldId="260"/>
            <ac:picMk id="2" creationId="{418B0956-5BC6-D304-BF4C-E980B059181C}"/>
          </ac:picMkLst>
        </pc:picChg>
        <pc:picChg chg="add mod">
          <ac:chgData name="Rajalakshmi TU" userId="cb1077e64fe0e914" providerId="LiveId" clId="{2B1F972E-594C-439C-9DC7-D68298AEDEE1}" dt="2025-03-11T09:00:52.923" v="288" actId="14100"/>
          <ac:picMkLst>
            <pc:docMk/>
            <pc:sldMk cId="1676817305" sldId="260"/>
            <ac:picMk id="7" creationId="{5D8B8B0A-A979-D500-BDA7-CCD0FB590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9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8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880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94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0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1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6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79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1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F092FF-6045-4EBF-9CB9-CB956B7E4325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27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DCE8-F7C0-187E-D7D4-1982FB0D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170" y="1223011"/>
            <a:ext cx="9235440" cy="800099"/>
          </a:xfrm>
          <a:solidFill>
            <a:srgbClr val="FF3300"/>
          </a:solidFill>
          <a:ln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Condensed" panose="020B0502040204020203" pitchFamily="34" charset="0"/>
              </a:rPr>
              <a:t>Boosting Algorithm - Regression</a:t>
            </a:r>
            <a:endParaRPr lang="en-IN" b="1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240A4-E400-4D24-6131-1C37BAB2D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1310" y="2788920"/>
            <a:ext cx="6469380" cy="2343150"/>
          </a:xfrm>
          <a:solidFill>
            <a:srgbClr val="66FF66"/>
          </a:solidFill>
          <a:ln>
            <a:solidFill>
              <a:srgbClr val="00B0F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Bahnschrift" panose="020B0502040204020203" pitchFamily="34" charset="0"/>
              </a:rPr>
              <a:t>Ada Boost</a:t>
            </a:r>
          </a:p>
          <a:p>
            <a:pPr algn="ctr"/>
            <a:r>
              <a:rPr lang="en-US" sz="4000" dirty="0">
                <a:latin typeface="Bahnschrift" panose="020B0502040204020203" pitchFamily="34" charset="0"/>
              </a:rPr>
              <a:t>XG Boosting</a:t>
            </a:r>
          </a:p>
          <a:p>
            <a:pPr algn="ctr"/>
            <a:r>
              <a:rPr lang="en-US" sz="4000" dirty="0">
                <a:latin typeface="Bahnschrift" panose="020B0502040204020203" pitchFamily="34" charset="0"/>
              </a:rPr>
              <a:t>LG Boosting</a:t>
            </a:r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0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AE9-5F3A-A0BC-FE1E-DF749919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52" y="1131570"/>
            <a:ext cx="8534400" cy="150706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ADABOOST</a:t>
            </a:r>
            <a:r>
              <a:rPr lang="en-IN" dirty="0">
                <a:solidFill>
                  <a:srgbClr val="FF0000"/>
                </a:solidFill>
              </a:rPr>
              <a:t> - </a:t>
            </a:r>
            <a:r>
              <a:rPr lang="en-IN" sz="2800" dirty="0">
                <a:solidFill>
                  <a:srgbClr val="FF0000"/>
                </a:solidFill>
              </a:rPr>
              <a:t>Sequential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CB6612-3A3F-101B-BF81-DCAFAC7A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2" y="2556933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AdaBoost regressor is a </a:t>
            </a:r>
            <a:r>
              <a:rPr lang="en-US" b="1" dirty="0">
                <a:solidFill>
                  <a:schemeClr val="bg1"/>
                </a:solidFill>
              </a:rPr>
              <a:t>meta-estimator</a:t>
            </a:r>
            <a:r>
              <a:rPr lang="en-US" dirty="0">
                <a:solidFill>
                  <a:schemeClr val="bg1"/>
                </a:solidFill>
              </a:rPr>
              <a:t> that begins by </a:t>
            </a:r>
            <a:r>
              <a:rPr lang="en-US" b="1" dirty="0">
                <a:solidFill>
                  <a:schemeClr val="bg1"/>
                </a:solidFill>
              </a:rPr>
              <a:t>fitting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b="1" dirty="0">
                <a:solidFill>
                  <a:schemeClr val="bg1"/>
                </a:solidFill>
              </a:rPr>
              <a:t>regressor</a:t>
            </a:r>
            <a:r>
              <a:rPr lang="en-US" dirty="0">
                <a:solidFill>
                  <a:schemeClr val="bg1"/>
                </a:solidFill>
              </a:rPr>
              <a:t> on the </a:t>
            </a:r>
            <a:r>
              <a:rPr lang="en-US" b="1" dirty="0">
                <a:solidFill>
                  <a:schemeClr val="bg1"/>
                </a:solidFill>
              </a:rPr>
              <a:t>original dataset </a:t>
            </a:r>
            <a:r>
              <a:rPr lang="en-US" dirty="0">
                <a:solidFill>
                  <a:schemeClr val="bg1"/>
                </a:solidFill>
              </a:rPr>
              <a:t>and then fits </a:t>
            </a:r>
            <a:r>
              <a:rPr lang="en-US" b="1" dirty="0">
                <a:solidFill>
                  <a:schemeClr val="bg1"/>
                </a:solidFill>
              </a:rPr>
              <a:t>additional copies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the regressor </a:t>
            </a:r>
            <a:r>
              <a:rPr lang="en-US" dirty="0">
                <a:solidFill>
                  <a:schemeClr val="bg1"/>
                </a:solidFill>
              </a:rPr>
              <a:t>on the </a:t>
            </a:r>
            <a:r>
              <a:rPr lang="en-US" b="1" dirty="0">
                <a:solidFill>
                  <a:schemeClr val="bg1"/>
                </a:solidFill>
              </a:rPr>
              <a:t>same dataset </a:t>
            </a:r>
            <a:r>
              <a:rPr lang="en-US" dirty="0">
                <a:solidFill>
                  <a:schemeClr val="bg1"/>
                </a:solidFill>
              </a:rPr>
              <a:t>but where the </a:t>
            </a:r>
            <a:r>
              <a:rPr lang="en-US" b="1" dirty="0">
                <a:solidFill>
                  <a:schemeClr val="bg1"/>
                </a:solidFill>
              </a:rPr>
              <a:t>weights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b="1" dirty="0">
                <a:solidFill>
                  <a:schemeClr val="bg1"/>
                </a:solidFill>
              </a:rPr>
              <a:t>instances are adjusted </a:t>
            </a:r>
            <a:r>
              <a:rPr lang="en-US" dirty="0">
                <a:solidFill>
                  <a:schemeClr val="bg1"/>
                </a:solidFill>
              </a:rPr>
              <a:t>according to the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>
                <a:solidFill>
                  <a:schemeClr val="bg1"/>
                </a:solidFill>
              </a:rPr>
              <a:t> of the </a:t>
            </a:r>
            <a:r>
              <a:rPr lang="en-US" b="1" dirty="0">
                <a:solidFill>
                  <a:schemeClr val="bg1"/>
                </a:solidFill>
              </a:rPr>
              <a:t>current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prediction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55710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DADC4-A5C3-7A5E-212A-B88E5D876675}"/>
              </a:ext>
            </a:extLst>
          </p:cNvPr>
          <p:cNvSpPr txBox="1"/>
          <p:nvPr/>
        </p:nvSpPr>
        <p:spPr>
          <a:xfrm>
            <a:off x="654368" y="976623"/>
            <a:ext cx="6109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4000" b="1" dirty="0">
                <a:solidFill>
                  <a:srgbClr val="FF0000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urpose of AdaBoost </a:t>
            </a:r>
            <a:endParaRPr lang="en-IN" sz="40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8486-E30D-19BC-80A4-44E5BE7C824E}"/>
              </a:ext>
            </a:extLst>
          </p:cNvPr>
          <p:cNvSpPr txBox="1"/>
          <p:nvPr/>
        </p:nvSpPr>
        <p:spPr>
          <a:xfrm>
            <a:off x="1100138" y="2299334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binary classification performance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3D577-5A70-25E4-4111-A7DC9F256C6D}"/>
              </a:ext>
            </a:extLst>
          </p:cNvPr>
          <p:cNvSpPr txBox="1"/>
          <p:nvPr/>
        </p:nvSpPr>
        <p:spPr>
          <a:xfrm>
            <a:off x="1100138" y="3314268"/>
            <a:ext cx="6109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 prediction accuracy by combining multiple "weak" classifiers into a strong classifier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943C7-211D-D1C5-8F3F-6861D394DC2C}"/>
              </a:ext>
            </a:extLst>
          </p:cNvPr>
          <p:cNvSpPr txBox="1"/>
          <p:nvPr/>
        </p:nvSpPr>
        <p:spPr>
          <a:xfrm>
            <a:off x="1100138" y="4636979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focusing on misclassified data points in each iteration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4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E1D07-F157-DBAD-4F9C-0090F1D6E838}"/>
              </a:ext>
            </a:extLst>
          </p:cNvPr>
          <p:cNvSpPr txBox="1"/>
          <p:nvPr/>
        </p:nvSpPr>
        <p:spPr>
          <a:xfrm>
            <a:off x="757238" y="729734"/>
            <a:ext cx="6109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 of AdaBoost </a:t>
            </a:r>
            <a:endParaRPr lang="en-IN" sz="4000" b="1" dirty="0">
              <a:solidFill>
                <a:schemeClr val="accent5">
                  <a:lumMod val="20000"/>
                  <a:lumOff val="8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F600F-4E82-81B6-4962-56CF3336A481}"/>
              </a:ext>
            </a:extLst>
          </p:cNvPr>
          <p:cNvSpPr txBox="1"/>
          <p:nvPr/>
        </p:nvSpPr>
        <p:spPr>
          <a:xfrm>
            <a:off x="1203008" y="1963464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detection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59F93-37E1-93B0-F225-1B3C66FF010A}"/>
              </a:ext>
            </a:extLst>
          </p:cNvPr>
          <p:cNvSpPr txBox="1"/>
          <p:nvPr/>
        </p:nvSpPr>
        <p:spPr>
          <a:xfrm>
            <a:off x="1203008" y="2795335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A84D5-63FB-2F14-C585-4BA9B8F188B5}"/>
              </a:ext>
            </a:extLst>
          </p:cNvPr>
          <p:cNvSpPr txBox="1"/>
          <p:nvPr/>
        </p:nvSpPr>
        <p:spPr>
          <a:xfrm>
            <a:off x="1203008" y="3691645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48985-B04A-499D-E124-D82B056D18EB}"/>
              </a:ext>
            </a:extLst>
          </p:cNvPr>
          <p:cNvSpPr txBox="1"/>
          <p:nvPr/>
        </p:nvSpPr>
        <p:spPr>
          <a:xfrm>
            <a:off x="1203008" y="4587955"/>
            <a:ext cx="6109334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 can also be used in other areas of machine learning, such as regression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223749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B0956-5BC6-D304-BF4C-E980B059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1443037"/>
            <a:ext cx="5184140" cy="3346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F5483-E646-7AF5-D9E8-37BA398EC24D}"/>
              </a:ext>
            </a:extLst>
          </p:cNvPr>
          <p:cNvSpPr txBox="1"/>
          <p:nvPr/>
        </p:nvSpPr>
        <p:spPr>
          <a:xfrm>
            <a:off x="974408" y="581144"/>
            <a:ext cx="6109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Misclassified data points transfer into another model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9DED9-181D-EF52-2D84-774574B8CFA0}"/>
              </a:ext>
            </a:extLst>
          </p:cNvPr>
          <p:cNvSpPr txBox="1"/>
          <p:nvPr/>
        </p:nvSpPr>
        <p:spPr>
          <a:xfrm>
            <a:off x="1051243" y="5090933"/>
            <a:ext cx="610933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model – strong learner (Combination of various week learners)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B8B0A-A979-D500-BDA7-CCD0FB59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697230"/>
            <a:ext cx="384048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1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133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Century Gothic</vt:lpstr>
      <vt:lpstr>Wingdings 3</vt:lpstr>
      <vt:lpstr>Slice</vt:lpstr>
      <vt:lpstr>Boosting Algorithm - Regression</vt:lpstr>
      <vt:lpstr>ADABOOST - Sequential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Rajalakshmi TU</dc:creator>
  <cp:lastModifiedBy>Rajalakshmi TU</cp:lastModifiedBy>
  <cp:revision>1</cp:revision>
  <dcterms:created xsi:type="dcterms:W3CDTF">2025-03-11T07:53:18Z</dcterms:created>
  <dcterms:modified xsi:type="dcterms:W3CDTF">2025-03-11T09:06:39Z</dcterms:modified>
</cp:coreProperties>
</file>