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9BC3"/>
    <a:srgbClr val="66FF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lakshmi TU" userId="cb1077e64fe0e914" providerId="LiveId" clId="{2B1F972E-594C-439C-9DC7-D68298AEDEE1}"/>
    <pc:docChg chg="undo custSel addSld modSld">
      <pc:chgData name="Rajalakshmi TU" userId="cb1077e64fe0e914" providerId="LiveId" clId="{2B1F972E-594C-439C-9DC7-D68298AEDEE1}" dt="2025-03-11T09:06:34.307" v="327"/>
      <pc:docMkLst>
        <pc:docMk/>
      </pc:docMkLst>
      <pc:sldChg chg="modSp new mod modTransition">
        <pc:chgData name="Rajalakshmi TU" userId="cb1077e64fe0e914" providerId="LiveId" clId="{2B1F972E-594C-439C-9DC7-D68298AEDEE1}" dt="2025-03-11T09:03:57.011" v="313"/>
        <pc:sldMkLst>
          <pc:docMk/>
          <pc:sldMk cId="1987440326" sldId="256"/>
        </pc:sldMkLst>
        <pc:spChg chg="mod">
          <ac:chgData name="Rajalakshmi TU" userId="cb1077e64fe0e914" providerId="LiveId" clId="{2B1F972E-594C-439C-9DC7-D68298AEDEE1}" dt="2025-03-11T09:01:34.030" v="290" actId="113"/>
          <ac:spMkLst>
            <pc:docMk/>
            <pc:sldMk cId="1987440326" sldId="256"/>
            <ac:spMk id="2" creationId="{786ADCE8-F7C0-187E-D7D4-1982FB0DE5CF}"/>
          </ac:spMkLst>
        </pc:spChg>
        <pc:spChg chg="mod">
          <ac:chgData name="Rajalakshmi TU" userId="cb1077e64fe0e914" providerId="LiveId" clId="{2B1F972E-594C-439C-9DC7-D68298AEDEE1}" dt="2025-03-11T08:00:08.106" v="93" actId="1076"/>
          <ac:spMkLst>
            <pc:docMk/>
            <pc:sldMk cId="1987440326" sldId="256"/>
            <ac:spMk id="3" creationId="{D78240A4-E400-4D24-6131-1C37BAB2D955}"/>
          </ac:spMkLst>
        </pc:spChg>
      </pc:sldChg>
      <pc:sldChg chg="addSp delSp modSp new mod modTransition">
        <pc:chgData name="Rajalakshmi TU" userId="cb1077e64fe0e914" providerId="LiveId" clId="{2B1F972E-594C-439C-9DC7-D68298AEDEE1}" dt="2025-03-11T09:04:04.076" v="314"/>
        <pc:sldMkLst>
          <pc:docMk/>
          <pc:sldMk cId="3557557103" sldId="257"/>
        </pc:sldMkLst>
        <pc:spChg chg="mod">
          <ac:chgData name="Rajalakshmi TU" userId="cb1077e64fe0e914" providerId="LiveId" clId="{2B1F972E-594C-439C-9DC7-D68298AEDEE1}" dt="2025-03-11T09:02:26.411" v="293" actId="1076"/>
          <ac:spMkLst>
            <pc:docMk/>
            <pc:sldMk cId="3557557103" sldId="257"/>
            <ac:spMk id="2" creationId="{DD1EDAE9-5F3A-A0BC-FE1E-DF7499196622}"/>
          </ac:spMkLst>
        </pc:spChg>
        <pc:spChg chg="add mod">
          <ac:chgData name="Rajalakshmi TU" userId="cb1077e64fe0e914" providerId="LiveId" clId="{2B1F972E-594C-439C-9DC7-D68298AEDEE1}" dt="2025-03-11T08:12:53.480" v="152" actId="113"/>
          <ac:spMkLst>
            <pc:docMk/>
            <pc:sldMk cId="3557557103" sldId="257"/>
            <ac:spMk id="8" creationId="{27CB6612-3A3F-101B-BF81-DCAFAC7AF784}"/>
          </ac:spMkLst>
        </pc:spChg>
      </pc:sldChg>
      <pc:sldChg chg="addSp modSp new mod modTransition">
        <pc:chgData name="Rajalakshmi TU" userId="cb1077e64fe0e914" providerId="LiveId" clId="{2B1F972E-594C-439C-9DC7-D68298AEDEE1}" dt="2025-03-11T09:04:58.283" v="317"/>
        <pc:sldMkLst>
          <pc:docMk/>
          <pc:sldMk cId="1438348472" sldId="258"/>
        </pc:sldMkLst>
      </pc:sldChg>
      <pc:sldChg chg="addSp modSp new mod modTransition">
        <pc:chgData name="Rajalakshmi TU" userId="cb1077e64fe0e914" providerId="LiveId" clId="{2B1F972E-594C-439C-9DC7-D68298AEDEE1}" dt="2025-03-11T09:05:50.017" v="319"/>
        <pc:sldMkLst>
          <pc:docMk/>
          <pc:sldMk cId="2237491610" sldId="259"/>
        </pc:sldMkLst>
      </pc:sldChg>
      <pc:sldChg chg="addSp modSp new mod modTransition">
        <pc:chgData name="Rajalakshmi TU" userId="cb1077e64fe0e914" providerId="LiveId" clId="{2B1F972E-594C-439C-9DC7-D68298AEDEE1}" dt="2025-03-11T09:06:34.307" v="327"/>
        <pc:sldMkLst>
          <pc:docMk/>
          <pc:sldMk cId="1676817305" sldId="260"/>
        </pc:sldMkLst>
      </pc:sldChg>
    </pc:docChg>
  </pc:docChgLst>
  <pc:docChgLst>
    <pc:chgData name="Rajalakshmi TU" userId="cb1077e64fe0e914" providerId="LiveId" clId="{CB8CAC74-9BC7-4836-A62A-C7B8AE74E293}"/>
    <pc:docChg chg="undo custSel modSld">
      <pc:chgData name="Rajalakshmi TU" userId="cb1077e64fe0e914" providerId="LiveId" clId="{CB8CAC74-9BC7-4836-A62A-C7B8AE74E293}" dt="2025-03-14T08:05:03.888" v="403" actId="14100"/>
      <pc:docMkLst>
        <pc:docMk/>
      </pc:docMkLst>
      <pc:sldChg chg="modSp mod modTransition modAnim">
        <pc:chgData name="Rajalakshmi TU" userId="cb1077e64fe0e914" providerId="LiveId" clId="{CB8CAC74-9BC7-4836-A62A-C7B8AE74E293}" dt="2025-03-13T09:00:22.664" v="393"/>
        <pc:sldMkLst>
          <pc:docMk/>
          <pc:sldMk cId="1987440326" sldId="256"/>
        </pc:sldMkLst>
        <pc:spChg chg="mod">
          <ac:chgData name="Rajalakshmi TU" userId="cb1077e64fe0e914" providerId="LiveId" clId="{CB8CAC74-9BC7-4836-A62A-C7B8AE74E293}" dt="2025-03-13T08:37:41.054" v="217" actId="207"/>
          <ac:spMkLst>
            <pc:docMk/>
            <pc:sldMk cId="1987440326" sldId="256"/>
            <ac:spMk id="2" creationId="{786ADCE8-F7C0-187E-D7D4-1982FB0DE5CF}"/>
          </ac:spMkLst>
        </pc:spChg>
        <pc:spChg chg="mod">
          <ac:chgData name="Rajalakshmi TU" userId="cb1077e64fe0e914" providerId="LiveId" clId="{CB8CAC74-9BC7-4836-A62A-C7B8AE74E293}" dt="2025-03-13T08:53:44.732" v="341" actId="2711"/>
          <ac:spMkLst>
            <pc:docMk/>
            <pc:sldMk cId="1987440326" sldId="256"/>
            <ac:spMk id="3" creationId="{D78240A4-E400-4D24-6131-1C37BAB2D955}"/>
          </ac:spMkLst>
        </pc:spChg>
      </pc:sldChg>
      <pc:sldChg chg="modSp mod modTransition modAnim">
        <pc:chgData name="Rajalakshmi TU" userId="cb1077e64fe0e914" providerId="LiveId" clId="{CB8CAC74-9BC7-4836-A62A-C7B8AE74E293}" dt="2025-03-13T08:57:19.987" v="377"/>
        <pc:sldMkLst>
          <pc:docMk/>
          <pc:sldMk cId="3557557103" sldId="257"/>
        </pc:sldMkLst>
        <pc:spChg chg="mod">
          <ac:chgData name="Rajalakshmi TU" userId="cb1077e64fe0e914" providerId="LiveId" clId="{CB8CAC74-9BC7-4836-A62A-C7B8AE74E293}" dt="2025-03-13T08:40:09.080" v="228" actId="115"/>
          <ac:spMkLst>
            <pc:docMk/>
            <pc:sldMk cId="3557557103" sldId="257"/>
            <ac:spMk id="2" creationId="{DD1EDAE9-5F3A-A0BC-FE1E-DF7499196622}"/>
          </ac:spMkLst>
        </pc:spChg>
        <pc:spChg chg="mod">
          <ac:chgData name="Rajalakshmi TU" userId="cb1077e64fe0e914" providerId="LiveId" clId="{CB8CAC74-9BC7-4836-A62A-C7B8AE74E293}" dt="2025-03-13T08:52:09.443" v="331" actId="255"/>
          <ac:spMkLst>
            <pc:docMk/>
            <pc:sldMk cId="3557557103" sldId="257"/>
            <ac:spMk id="8" creationId="{27CB6612-3A3F-101B-BF81-DCAFAC7AF784}"/>
          </ac:spMkLst>
        </pc:spChg>
      </pc:sldChg>
      <pc:sldChg chg="addSp delSp modSp mod modTransition modAnim">
        <pc:chgData name="Rajalakshmi TU" userId="cb1077e64fe0e914" providerId="LiveId" clId="{CB8CAC74-9BC7-4836-A62A-C7B8AE74E293}" dt="2025-03-13T09:00:06.773" v="390"/>
        <pc:sldMkLst>
          <pc:docMk/>
          <pc:sldMk cId="1438348472" sldId="258"/>
        </pc:sldMkLst>
        <pc:spChg chg="del">
          <ac:chgData name="Rajalakshmi TU" userId="cb1077e64fe0e914" providerId="LiveId" clId="{CB8CAC74-9BC7-4836-A62A-C7B8AE74E293}" dt="2025-03-13T08:17:35.273" v="54" actId="478"/>
          <ac:spMkLst>
            <pc:docMk/>
            <pc:sldMk cId="1438348472" sldId="258"/>
            <ac:spMk id="3" creationId="{329DADC4-A5C3-7A5E-212A-B88E5D876675}"/>
          </ac:spMkLst>
        </pc:spChg>
        <pc:spChg chg="del">
          <ac:chgData name="Rajalakshmi TU" userId="cb1077e64fe0e914" providerId="LiveId" clId="{CB8CAC74-9BC7-4836-A62A-C7B8AE74E293}" dt="2025-03-13T08:17:35.273" v="54" actId="478"/>
          <ac:spMkLst>
            <pc:docMk/>
            <pc:sldMk cId="1438348472" sldId="258"/>
            <ac:spMk id="5" creationId="{369C8486-E30D-19BC-80A4-44E5BE7C824E}"/>
          </ac:spMkLst>
        </pc:spChg>
        <pc:spChg chg="add del mod">
          <ac:chgData name="Rajalakshmi TU" userId="cb1077e64fe0e914" providerId="LiveId" clId="{CB8CAC74-9BC7-4836-A62A-C7B8AE74E293}" dt="2025-03-13T08:34:30.021" v="197" actId="478"/>
          <ac:spMkLst>
            <pc:docMk/>
            <pc:sldMk cId="1438348472" sldId="258"/>
            <ac:spMk id="6" creationId="{4392BFBB-9428-ADA3-12E1-A0151C0CCDFC}"/>
          </ac:spMkLst>
        </pc:spChg>
        <pc:spChg chg="del">
          <ac:chgData name="Rajalakshmi TU" userId="cb1077e64fe0e914" providerId="LiveId" clId="{CB8CAC74-9BC7-4836-A62A-C7B8AE74E293}" dt="2025-03-13T08:17:35.273" v="54" actId="478"/>
          <ac:spMkLst>
            <pc:docMk/>
            <pc:sldMk cId="1438348472" sldId="258"/>
            <ac:spMk id="7" creationId="{BC63D577-5A70-25E4-4111-A7DC9F256C6D}"/>
          </ac:spMkLst>
        </pc:spChg>
        <pc:spChg chg="del">
          <ac:chgData name="Rajalakshmi TU" userId="cb1077e64fe0e914" providerId="LiveId" clId="{CB8CAC74-9BC7-4836-A62A-C7B8AE74E293}" dt="2025-03-13T08:17:35.273" v="54" actId="478"/>
          <ac:spMkLst>
            <pc:docMk/>
            <pc:sldMk cId="1438348472" sldId="258"/>
            <ac:spMk id="9" creationId="{7C5943C7-211D-D1C5-8F3F-6861D394DC2C}"/>
          </ac:spMkLst>
        </pc:spChg>
        <pc:spChg chg="add del mod">
          <ac:chgData name="Rajalakshmi TU" userId="cb1077e64fe0e914" providerId="LiveId" clId="{CB8CAC74-9BC7-4836-A62A-C7B8AE74E293}" dt="2025-03-13T08:34:30.021" v="197" actId="478"/>
          <ac:spMkLst>
            <pc:docMk/>
            <pc:sldMk cId="1438348472" sldId="258"/>
            <ac:spMk id="10" creationId="{65AF7A92-4604-5CB8-5559-A5E6D4ABF5EF}"/>
          </ac:spMkLst>
        </pc:spChg>
        <pc:spChg chg="add mod">
          <ac:chgData name="Rajalakshmi TU" userId="cb1077e64fe0e914" providerId="LiveId" clId="{CB8CAC74-9BC7-4836-A62A-C7B8AE74E293}" dt="2025-03-13T08:38:03.776" v="218" actId="207"/>
          <ac:spMkLst>
            <pc:docMk/>
            <pc:sldMk cId="1438348472" sldId="258"/>
            <ac:spMk id="12" creationId="{69CA008D-BD0E-D917-D086-9DE336A5CACB}"/>
          </ac:spMkLst>
        </pc:spChg>
        <pc:spChg chg="add del">
          <ac:chgData name="Rajalakshmi TU" userId="cb1077e64fe0e914" providerId="LiveId" clId="{CB8CAC74-9BC7-4836-A62A-C7B8AE74E293}" dt="2025-03-13T08:35:40.639" v="205" actId="22"/>
          <ac:spMkLst>
            <pc:docMk/>
            <pc:sldMk cId="1438348472" sldId="258"/>
            <ac:spMk id="14" creationId="{817AAF00-2457-72DE-2998-02A9AD47FE2C}"/>
          </ac:spMkLst>
        </pc:spChg>
        <pc:spChg chg="add mod">
          <ac:chgData name="Rajalakshmi TU" userId="cb1077e64fe0e914" providerId="LiveId" clId="{CB8CAC74-9BC7-4836-A62A-C7B8AE74E293}" dt="2025-03-13T08:50:24.112" v="323" actId="113"/>
          <ac:spMkLst>
            <pc:docMk/>
            <pc:sldMk cId="1438348472" sldId="258"/>
            <ac:spMk id="16" creationId="{4F62A08F-1DA8-7D6B-E545-700F90C69DD9}"/>
          </ac:spMkLst>
        </pc:spChg>
        <pc:picChg chg="add del mod">
          <ac:chgData name="Rajalakshmi TU" userId="cb1077e64fe0e914" providerId="LiveId" clId="{CB8CAC74-9BC7-4836-A62A-C7B8AE74E293}" dt="2025-03-13T08:21:19.393" v="59" actId="21"/>
          <ac:picMkLst>
            <pc:docMk/>
            <pc:sldMk cId="1438348472" sldId="258"/>
            <ac:picMk id="2" creationId="{5944B811-7884-CB67-40BE-35976DFF370E}"/>
          </ac:picMkLst>
        </pc:picChg>
      </pc:sldChg>
      <pc:sldChg chg="addSp delSp modSp mod modTransition delAnim modAnim">
        <pc:chgData name="Rajalakshmi TU" userId="cb1077e64fe0e914" providerId="LiveId" clId="{CB8CAC74-9BC7-4836-A62A-C7B8AE74E293}" dt="2025-03-14T08:05:03.888" v="403" actId="14100"/>
        <pc:sldMkLst>
          <pc:docMk/>
          <pc:sldMk cId="2237491610" sldId="259"/>
        </pc:sldMkLst>
        <pc:spChg chg="add del mod">
          <ac:chgData name="Rajalakshmi TU" userId="cb1077e64fe0e914" providerId="LiveId" clId="{CB8CAC74-9BC7-4836-A62A-C7B8AE74E293}" dt="2025-03-13T08:41:56.503" v="245" actId="478"/>
          <ac:spMkLst>
            <pc:docMk/>
            <pc:sldMk cId="2237491610" sldId="259"/>
            <ac:spMk id="3" creationId="{2EAE1D07-F157-DBAD-4F9C-0090F1D6E838}"/>
          </ac:spMkLst>
        </pc:spChg>
        <pc:spChg chg="add del mod">
          <ac:chgData name="Rajalakshmi TU" userId="cb1077e64fe0e914" providerId="LiveId" clId="{CB8CAC74-9BC7-4836-A62A-C7B8AE74E293}" dt="2025-03-13T08:41:56.503" v="245" actId="478"/>
          <ac:spMkLst>
            <pc:docMk/>
            <pc:sldMk cId="2237491610" sldId="259"/>
            <ac:spMk id="5" creationId="{C11F600F-4E82-81B6-4962-56CF3336A481}"/>
          </ac:spMkLst>
        </pc:spChg>
        <pc:spChg chg="del">
          <ac:chgData name="Rajalakshmi TU" userId="cb1077e64fe0e914" providerId="LiveId" clId="{CB8CAC74-9BC7-4836-A62A-C7B8AE74E293}" dt="2025-03-13T08:41:56.503" v="245" actId="478"/>
          <ac:spMkLst>
            <pc:docMk/>
            <pc:sldMk cId="2237491610" sldId="259"/>
            <ac:spMk id="7" creationId="{0E459F93-37E1-93B0-F225-1B3C66FF010A}"/>
          </ac:spMkLst>
        </pc:spChg>
        <pc:spChg chg="add mod">
          <ac:chgData name="Rajalakshmi TU" userId="cb1077e64fe0e914" providerId="LiveId" clId="{CB8CAC74-9BC7-4836-A62A-C7B8AE74E293}" dt="2025-03-13T08:48:47.751" v="320" actId="14100"/>
          <ac:spMkLst>
            <pc:docMk/>
            <pc:sldMk cId="2237491610" sldId="259"/>
            <ac:spMk id="8" creationId="{FAD9C862-6E33-34FD-4A03-32456EEB464B}"/>
          </ac:spMkLst>
        </pc:spChg>
        <pc:spChg chg="del">
          <ac:chgData name="Rajalakshmi TU" userId="cb1077e64fe0e914" providerId="LiveId" clId="{CB8CAC74-9BC7-4836-A62A-C7B8AE74E293}" dt="2025-03-13T08:41:56.503" v="245" actId="478"/>
          <ac:spMkLst>
            <pc:docMk/>
            <pc:sldMk cId="2237491610" sldId="259"/>
            <ac:spMk id="9" creationId="{1FDA84D5-63FB-2F14-C585-4BA9B8F188B5}"/>
          </ac:spMkLst>
        </pc:spChg>
        <pc:spChg chg="del mod">
          <ac:chgData name="Rajalakshmi TU" userId="cb1077e64fe0e914" providerId="LiveId" clId="{CB8CAC74-9BC7-4836-A62A-C7B8AE74E293}" dt="2025-03-13T08:41:53.603" v="244"/>
          <ac:spMkLst>
            <pc:docMk/>
            <pc:sldMk cId="2237491610" sldId="259"/>
            <ac:spMk id="11" creationId="{04B48985-B04A-499D-E124-D82B056D18EB}"/>
          </ac:spMkLst>
        </pc:spChg>
        <pc:picChg chg="add mod">
          <ac:chgData name="Rajalakshmi TU" userId="cb1077e64fe0e914" providerId="LiveId" clId="{CB8CAC74-9BC7-4836-A62A-C7B8AE74E293}" dt="2025-03-13T08:48:50.566" v="321" actId="1076"/>
          <ac:picMkLst>
            <pc:docMk/>
            <pc:sldMk cId="2237491610" sldId="259"/>
            <ac:picMk id="2" creationId="{15D7573F-0766-5FF6-3425-9E3FEB358E60}"/>
          </ac:picMkLst>
        </pc:picChg>
        <pc:picChg chg="add del mod">
          <ac:chgData name="Rajalakshmi TU" userId="cb1077e64fe0e914" providerId="LiveId" clId="{CB8CAC74-9BC7-4836-A62A-C7B8AE74E293}" dt="2025-03-14T08:03:59.384" v="394" actId="21"/>
          <ac:picMkLst>
            <pc:docMk/>
            <pc:sldMk cId="2237491610" sldId="259"/>
            <ac:picMk id="4" creationId="{61400E5D-A1A1-DE5A-E696-E04B3A1885E6}"/>
          </ac:picMkLst>
        </pc:picChg>
        <pc:picChg chg="add mod">
          <ac:chgData name="Rajalakshmi TU" userId="cb1077e64fe0e914" providerId="LiveId" clId="{CB8CAC74-9BC7-4836-A62A-C7B8AE74E293}" dt="2025-03-14T08:05:03.888" v="403" actId="14100"/>
          <ac:picMkLst>
            <pc:docMk/>
            <pc:sldMk cId="2237491610" sldId="259"/>
            <ac:picMk id="5" creationId="{FEBE98DB-96D3-7A81-7B63-8871CFCE6431}"/>
          </ac:picMkLst>
        </pc:picChg>
      </pc:sldChg>
      <pc:sldChg chg="addSp delSp modSp mod modTransition modAnim">
        <pc:chgData name="Rajalakshmi TU" userId="cb1077e64fe0e914" providerId="LiveId" clId="{CB8CAC74-9BC7-4836-A62A-C7B8AE74E293}" dt="2025-03-13T08:58:46.201" v="389"/>
        <pc:sldMkLst>
          <pc:docMk/>
          <pc:sldMk cId="1676817305" sldId="260"/>
        </pc:sldMkLst>
        <pc:spChg chg="add del mod">
          <ac:chgData name="Rajalakshmi TU" userId="cb1077e64fe0e914" providerId="LiveId" clId="{CB8CAC74-9BC7-4836-A62A-C7B8AE74E293}" dt="2025-03-13T08:43:46.102" v="272" actId="478"/>
          <ac:spMkLst>
            <pc:docMk/>
            <pc:sldMk cId="1676817305" sldId="260"/>
            <ac:spMk id="4" creationId="{EB4F5483-E646-7AF5-D9E8-37BA398EC24D}"/>
          </ac:spMkLst>
        </pc:spChg>
        <pc:spChg chg="add del mod">
          <ac:chgData name="Rajalakshmi TU" userId="cb1077e64fe0e914" providerId="LiveId" clId="{CB8CAC74-9BC7-4836-A62A-C7B8AE74E293}" dt="2025-03-13T08:43:46.102" v="272" actId="478"/>
          <ac:spMkLst>
            <pc:docMk/>
            <pc:sldMk cId="1676817305" sldId="260"/>
            <ac:spMk id="6" creationId="{FC29DED9-181D-EF52-2D84-774574B8CFA0}"/>
          </ac:spMkLst>
        </pc:spChg>
        <pc:spChg chg="add mod">
          <ac:chgData name="Rajalakshmi TU" userId="cb1077e64fe0e914" providerId="LiveId" clId="{CB8CAC74-9BC7-4836-A62A-C7B8AE74E293}" dt="2025-03-13T08:46:00.800" v="296" actId="115"/>
          <ac:spMkLst>
            <pc:docMk/>
            <pc:sldMk cId="1676817305" sldId="260"/>
            <ac:spMk id="9" creationId="{ADBE0847-ABE0-6F98-3ED3-01FCC443C6DB}"/>
          </ac:spMkLst>
        </pc:spChg>
        <pc:spChg chg="add mod">
          <ac:chgData name="Rajalakshmi TU" userId="cb1077e64fe0e914" providerId="LiveId" clId="{CB8CAC74-9BC7-4836-A62A-C7B8AE74E293}" dt="2025-03-13T08:45:55.440" v="295" actId="115"/>
          <ac:spMkLst>
            <pc:docMk/>
            <pc:sldMk cId="1676817305" sldId="260"/>
            <ac:spMk id="13" creationId="{17FFC1FE-2984-37F7-734E-604A044EF654}"/>
          </ac:spMkLst>
        </pc:spChg>
        <pc:picChg chg="add del">
          <ac:chgData name="Rajalakshmi TU" userId="cb1077e64fe0e914" providerId="LiveId" clId="{CB8CAC74-9BC7-4836-A62A-C7B8AE74E293}" dt="2025-03-13T08:43:46.102" v="272" actId="478"/>
          <ac:picMkLst>
            <pc:docMk/>
            <pc:sldMk cId="1676817305" sldId="260"/>
            <ac:picMk id="2" creationId="{418B0956-5BC6-D304-BF4C-E980B059181C}"/>
          </ac:picMkLst>
        </pc:picChg>
        <pc:picChg chg="add del mod">
          <ac:chgData name="Rajalakshmi TU" userId="cb1077e64fe0e914" providerId="LiveId" clId="{CB8CAC74-9BC7-4836-A62A-C7B8AE74E293}" dt="2025-03-13T08:43:36.330" v="271"/>
          <ac:picMkLst>
            <pc:docMk/>
            <pc:sldMk cId="1676817305" sldId="260"/>
            <ac:picMk id="3" creationId="{88CF8410-1C42-AC44-1F39-37B06830596B}"/>
          </ac:picMkLst>
        </pc:picChg>
        <pc:picChg chg="add del mod">
          <ac:chgData name="Rajalakshmi TU" userId="cb1077e64fe0e914" providerId="LiveId" clId="{CB8CAC74-9BC7-4836-A62A-C7B8AE74E293}" dt="2025-03-13T08:44:17.787" v="279" actId="21"/>
          <ac:picMkLst>
            <pc:docMk/>
            <pc:sldMk cId="1676817305" sldId="260"/>
            <ac:picMk id="5" creationId="{A3C2C28D-76CE-16E8-AF58-DE0BEF5F124B}"/>
          </ac:picMkLst>
        </pc:picChg>
        <pc:picChg chg="add del">
          <ac:chgData name="Rajalakshmi TU" userId="cb1077e64fe0e914" providerId="LiveId" clId="{CB8CAC74-9BC7-4836-A62A-C7B8AE74E293}" dt="2025-03-13T08:43:46.102" v="272" actId="478"/>
          <ac:picMkLst>
            <pc:docMk/>
            <pc:sldMk cId="1676817305" sldId="260"/>
            <ac:picMk id="7" creationId="{5D8B8B0A-A979-D500-BDA7-CCD0FB590956}"/>
          </ac:picMkLst>
        </pc:picChg>
        <pc:picChg chg="add mod">
          <ac:chgData name="Rajalakshmi TU" userId="cb1077e64fe0e914" providerId="LiveId" clId="{CB8CAC74-9BC7-4836-A62A-C7B8AE74E293}" dt="2025-03-13T08:44:57.389" v="283" actId="1076"/>
          <ac:picMkLst>
            <pc:docMk/>
            <pc:sldMk cId="1676817305" sldId="260"/>
            <ac:picMk id="10" creationId="{A3C2C28D-76CE-16E8-AF58-DE0BEF5F124B}"/>
          </ac:picMkLst>
        </pc:picChg>
        <pc:picChg chg="add mod">
          <ac:chgData name="Rajalakshmi TU" userId="cb1077e64fe0e914" providerId="LiveId" clId="{CB8CAC74-9BC7-4836-A62A-C7B8AE74E293}" dt="2025-03-13T08:45:13.758" v="289" actId="1076"/>
          <ac:picMkLst>
            <pc:docMk/>
            <pc:sldMk cId="1676817305" sldId="260"/>
            <ac:picMk id="11" creationId="{5944B811-7884-CB67-40BE-35976DFF370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03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11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680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552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417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506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705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5637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3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73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47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8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02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176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9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8306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696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F092FF-6045-4EBF-9CB9-CB956B7E432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47ACF-E14D-40AF-A2A3-288D8CD40E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22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ADCE8-F7C0-187E-D7D4-1982FB0DE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3920" y="1243013"/>
            <a:ext cx="10698480" cy="694372"/>
          </a:xfrm>
          <a:solidFill>
            <a:srgbClr val="FF3300"/>
          </a:solidFill>
          <a:ln>
            <a:solidFill>
              <a:srgbClr val="FFFF00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-apple-system"/>
              </a:rPr>
              <a:t>XG Boosting/</a:t>
            </a:r>
            <a:r>
              <a:rPr lang="en-IN" sz="4800" dirty="0">
                <a:solidFill>
                  <a:schemeClr val="bg1"/>
                </a:solidFill>
                <a:latin typeface="-apple-system"/>
              </a:rPr>
              <a:t>GradientBoostingRegressor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240A4-E400-4D24-6131-1C37BAB2D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135" y="2480310"/>
            <a:ext cx="9269730" cy="3451860"/>
          </a:xfrm>
          <a:solidFill>
            <a:srgbClr val="66FF66"/>
          </a:solidFill>
          <a:ln>
            <a:solidFill>
              <a:srgbClr val="00B0F0"/>
            </a:solidFill>
          </a:ln>
        </p:spPr>
        <p:txBody>
          <a:bodyPr anchor="ctr">
            <a:no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Gradient boosting regression trees are based on the idea of an ensemble method derived from a decision tree</a:t>
            </a:r>
            <a:r>
              <a:rPr lang="en-IN" sz="18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800" b="0" i="1" dirty="0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decision tree uses a tree structure. Starting from tree root, branching according to the conditions and heading toward the leaves, the goal leaf is the prediction result</a:t>
            </a:r>
            <a:endParaRPr lang="en-IN" sz="1800" i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b="0" i="1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XGBoost</a:t>
            </a:r>
            <a:r>
              <a:rPr lang="en-US" sz="1800" b="0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stands for Extreme Gradient Boosting, is </a:t>
            </a:r>
            <a:r>
              <a:rPr lang="en-US" sz="1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scalable, distributed gradient-boosted decision tree (GBDT) machine learning library. It provides parallel tree boosting</a:t>
            </a:r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403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DAE9-5F3A-A0BC-FE1E-DF7499196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22" y="571500"/>
            <a:ext cx="8534400" cy="1507067"/>
          </a:xfrm>
          <a:noFill/>
        </p:spPr>
        <p:txBody>
          <a:bodyPr anchor="ctr"/>
          <a:lstStyle/>
          <a:p>
            <a:pPr algn="ctr"/>
            <a:r>
              <a:rPr lang="en-IN" sz="4400" b="1" u="sng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IN" sz="4400" b="1" u="sng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of XGBoost regressor</a:t>
            </a:r>
            <a:endParaRPr lang="en-IN" sz="4400" u="sng" dirty="0">
              <a:solidFill>
                <a:srgbClr val="FFFF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7CB6612-3A3F-101B-BF81-DCAFAC7AF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022" y="2205990"/>
            <a:ext cx="8534400" cy="3314700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of the key advantages of XGBoost is its</a:t>
            </a:r>
            <a:r>
              <a:rPr lang="en-IN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ability to handle missing data and large datasets efficiently</a:t>
            </a:r>
            <a:r>
              <a:rPr lang="en-IN" sz="28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also </a:t>
            </a:r>
            <a:r>
              <a:rPr lang="en-IN" sz="24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a </a:t>
            </a:r>
            <a:r>
              <a:rPr lang="en-IN" sz="2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hyperparameters that can be tuned to improve model performance</a:t>
            </a:r>
            <a:r>
              <a:rPr lang="en-IN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including the </a:t>
            </a:r>
            <a:r>
              <a:rPr lang="en-IN" sz="2800" b="1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rate, depth of the trees, and regularization parameters</a:t>
            </a:r>
            <a:r>
              <a:rPr lang="en-IN" sz="2400" kern="100" dirty="0">
                <a:solidFill>
                  <a:srgbClr val="FFC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755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9CA008D-BD0E-D917-D086-9DE336A5CACB}"/>
              </a:ext>
            </a:extLst>
          </p:cNvPr>
          <p:cNvSpPr txBox="1"/>
          <p:nvPr/>
        </p:nvSpPr>
        <p:spPr>
          <a:xfrm>
            <a:off x="2932748" y="1152644"/>
            <a:ext cx="6097904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3600" b="0" i="0" dirty="0">
                <a:solidFill>
                  <a:srgbClr val="1F1F1F"/>
                </a:solidFill>
                <a:effectLst/>
                <a:latin typeface="Google Sans"/>
              </a:rPr>
              <a:t>XGBoost vs gradient boosting</a:t>
            </a:r>
            <a:endParaRPr lang="en-IN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2A08F-1DA8-7D6B-E545-700F90C69DD9}"/>
              </a:ext>
            </a:extLst>
          </p:cNvPr>
          <p:cNvSpPr txBox="1"/>
          <p:nvPr/>
        </p:nvSpPr>
        <p:spPr>
          <a:xfrm>
            <a:off x="2057400" y="2425119"/>
            <a:ext cx="7806690" cy="3531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 builds upon the </a:t>
            </a: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principles of traditional gradient boosting while introducing several enhancements</a:t>
            </a: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optimizations that make it a go-to choice for predictive </a:t>
            </a:r>
            <a:r>
              <a:rPr lang="en-IN" sz="2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2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tasks. </a:t>
            </a:r>
            <a:r>
              <a:rPr lang="en-IN" sz="2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 is designed for efficiency and scalability, making it significantly faster than traditional gradient boosting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143834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D7573F-0766-5FF6-3425-9E3FEB358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8" y="1866900"/>
            <a:ext cx="4754880" cy="3467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D9C862-6E33-34FD-4A03-32456EEB464B}"/>
              </a:ext>
            </a:extLst>
          </p:cNvPr>
          <p:cNvSpPr txBox="1"/>
          <p:nvPr/>
        </p:nvSpPr>
        <p:spPr>
          <a:xfrm>
            <a:off x="2034540" y="523548"/>
            <a:ext cx="711041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IN" sz="24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 boosting - high accuracy and computational speed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E98DB-96D3-7A81-7B63-8871CFCE6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829" y="2205990"/>
            <a:ext cx="5578563" cy="266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BE0847-ABE0-6F98-3ED3-01FCC443C6DB}"/>
              </a:ext>
            </a:extLst>
          </p:cNvPr>
          <p:cNvSpPr txBox="1"/>
          <p:nvPr/>
        </p:nvSpPr>
        <p:spPr>
          <a:xfrm>
            <a:off x="465773" y="512581"/>
            <a:ext cx="6097904" cy="392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endParaRPr lang="en-IN" sz="1800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C2C28D-76CE-16E8-AF58-DE0BEF5F1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3" y="1360170"/>
            <a:ext cx="5398135" cy="41376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44B811-7884-CB67-40BE-35976DFF3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175" y="1360170"/>
            <a:ext cx="5398135" cy="44100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FFC1FE-2984-37F7-734E-604A044EF654}"/>
              </a:ext>
            </a:extLst>
          </p:cNvPr>
          <p:cNvSpPr txBox="1"/>
          <p:nvPr/>
        </p:nvSpPr>
        <p:spPr>
          <a:xfrm>
            <a:off x="6992303" y="535408"/>
            <a:ext cx="4733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GradientBoostingRegressor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676817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195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-apple-system</vt:lpstr>
      <vt:lpstr>Calibri</vt:lpstr>
      <vt:lpstr>Century Gothic</vt:lpstr>
      <vt:lpstr>Courier New</vt:lpstr>
      <vt:lpstr>Google Sans</vt:lpstr>
      <vt:lpstr>Wingdings 3</vt:lpstr>
      <vt:lpstr>Ion</vt:lpstr>
      <vt:lpstr>XG Boosting/GradientBoostingRegressor</vt:lpstr>
      <vt:lpstr>Use of XGBoost regressor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Rajalakshmi TU</dc:creator>
  <cp:lastModifiedBy>Rajalakshmi TU</cp:lastModifiedBy>
  <cp:revision>1</cp:revision>
  <dcterms:created xsi:type="dcterms:W3CDTF">2025-03-11T07:53:18Z</dcterms:created>
  <dcterms:modified xsi:type="dcterms:W3CDTF">2025-03-14T08:05:06Z</dcterms:modified>
</cp:coreProperties>
</file>