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C17"/>
    <a:srgbClr val="FF0066"/>
    <a:srgbClr val="FF0000"/>
    <a:srgbClr val="729D51"/>
    <a:srgbClr val="FFFFFF"/>
    <a:srgbClr val="399BC3"/>
    <a:srgbClr val="66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lakshmi TU" userId="cb1077e64fe0e914" providerId="LiveId" clId="{2B1F972E-594C-439C-9DC7-D68298AEDEE1}"/>
    <pc:docChg chg="undo custSel addSld modSld">
      <pc:chgData name="Rajalakshmi TU" userId="cb1077e64fe0e914" providerId="LiveId" clId="{2B1F972E-594C-439C-9DC7-D68298AEDEE1}" dt="2025-03-11T09:06:34.307" v="327"/>
      <pc:docMkLst>
        <pc:docMk/>
      </pc:docMkLst>
      <pc:sldChg chg="modSp new mod modTransition">
        <pc:chgData name="Rajalakshmi TU" userId="cb1077e64fe0e914" providerId="LiveId" clId="{2B1F972E-594C-439C-9DC7-D68298AEDEE1}" dt="2025-03-11T09:03:57.011" v="313"/>
        <pc:sldMkLst>
          <pc:docMk/>
          <pc:sldMk cId="1987440326" sldId="256"/>
        </pc:sldMkLst>
      </pc:sldChg>
      <pc:sldChg chg="addSp delSp modSp new mod modTransition">
        <pc:chgData name="Rajalakshmi TU" userId="cb1077e64fe0e914" providerId="LiveId" clId="{2B1F972E-594C-439C-9DC7-D68298AEDEE1}" dt="2025-03-11T09:04:04.076" v="314"/>
        <pc:sldMkLst>
          <pc:docMk/>
          <pc:sldMk cId="3557557103" sldId="257"/>
        </pc:sldMkLst>
      </pc:sldChg>
      <pc:sldChg chg="addSp modSp new mod modTransition">
        <pc:chgData name="Rajalakshmi TU" userId="cb1077e64fe0e914" providerId="LiveId" clId="{2B1F972E-594C-439C-9DC7-D68298AEDEE1}" dt="2025-03-11T09:04:58.283" v="317"/>
        <pc:sldMkLst>
          <pc:docMk/>
          <pc:sldMk cId="1438348472" sldId="258"/>
        </pc:sldMkLst>
      </pc:sldChg>
      <pc:sldChg chg="addSp modSp new mod modTransition">
        <pc:chgData name="Rajalakshmi TU" userId="cb1077e64fe0e914" providerId="LiveId" clId="{2B1F972E-594C-439C-9DC7-D68298AEDEE1}" dt="2025-03-11T09:05:50.017" v="319"/>
        <pc:sldMkLst>
          <pc:docMk/>
          <pc:sldMk cId="2237491610" sldId="259"/>
        </pc:sldMkLst>
      </pc:sldChg>
      <pc:sldChg chg="addSp modSp new mod modTransition">
        <pc:chgData name="Rajalakshmi TU" userId="cb1077e64fe0e914" providerId="LiveId" clId="{2B1F972E-594C-439C-9DC7-D68298AEDEE1}" dt="2025-03-11T09:06:34.307" v="327"/>
        <pc:sldMkLst>
          <pc:docMk/>
          <pc:sldMk cId="1676817305" sldId="260"/>
        </pc:sldMkLst>
      </pc:sldChg>
    </pc:docChg>
  </pc:docChgLst>
  <pc:docChgLst>
    <pc:chgData name="Rajalakshmi TU" userId="cb1077e64fe0e914" providerId="LiveId" clId="{CB8CAC74-9BC7-4836-A62A-C7B8AE74E293}"/>
    <pc:docChg chg="undo custSel modSld">
      <pc:chgData name="Rajalakshmi TU" userId="cb1077e64fe0e914" providerId="LiveId" clId="{CB8CAC74-9BC7-4836-A62A-C7B8AE74E293}" dt="2025-03-13T09:00:22.664" v="393"/>
      <pc:docMkLst>
        <pc:docMk/>
      </pc:docMkLst>
      <pc:sldChg chg="modSp mod modTransition modAnim">
        <pc:chgData name="Rajalakshmi TU" userId="cb1077e64fe0e914" providerId="LiveId" clId="{CB8CAC74-9BC7-4836-A62A-C7B8AE74E293}" dt="2025-03-13T09:00:22.664" v="393"/>
        <pc:sldMkLst>
          <pc:docMk/>
          <pc:sldMk cId="1987440326" sldId="256"/>
        </pc:sldMkLst>
      </pc:sldChg>
      <pc:sldChg chg="modSp mod modTransition modAnim">
        <pc:chgData name="Rajalakshmi TU" userId="cb1077e64fe0e914" providerId="LiveId" clId="{CB8CAC74-9BC7-4836-A62A-C7B8AE74E293}" dt="2025-03-13T08:57:19.987" v="377"/>
        <pc:sldMkLst>
          <pc:docMk/>
          <pc:sldMk cId="3557557103" sldId="257"/>
        </pc:sldMkLst>
      </pc:sldChg>
      <pc:sldChg chg="addSp delSp modSp mod modTransition modAnim">
        <pc:chgData name="Rajalakshmi TU" userId="cb1077e64fe0e914" providerId="LiveId" clId="{CB8CAC74-9BC7-4836-A62A-C7B8AE74E293}" dt="2025-03-13T09:00:06.773" v="390"/>
        <pc:sldMkLst>
          <pc:docMk/>
          <pc:sldMk cId="1438348472" sldId="258"/>
        </pc:sldMkLst>
      </pc:sldChg>
      <pc:sldChg chg="addSp delSp modSp mod modTransition modAnim">
        <pc:chgData name="Rajalakshmi TU" userId="cb1077e64fe0e914" providerId="LiveId" clId="{CB8CAC74-9BC7-4836-A62A-C7B8AE74E293}" dt="2025-03-13T08:58:32.273" v="387"/>
        <pc:sldMkLst>
          <pc:docMk/>
          <pc:sldMk cId="2237491610" sldId="259"/>
        </pc:sldMkLst>
      </pc:sldChg>
      <pc:sldChg chg="addSp delSp modSp mod modTransition modAnim">
        <pc:chgData name="Rajalakshmi TU" userId="cb1077e64fe0e914" providerId="LiveId" clId="{CB8CAC74-9BC7-4836-A62A-C7B8AE74E293}" dt="2025-03-13T08:58:46.201" v="389"/>
        <pc:sldMkLst>
          <pc:docMk/>
          <pc:sldMk cId="1676817305" sldId="260"/>
        </pc:sldMkLst>
      </pc:sldChg>
    </pc:docChg>
  </pc:docChgLst>
  <pc:docChgLst>
    <pc:chgData name="Rajalakshmi TU" userId="cb1077e64fe0e914" providerId="LiveId" clId="{0D550E37-5A3F-480F-95AA-28735EAA6AE2}"/>
    <pc:docChg chg="undo custSel addSld delSld modSld">
      <pc:chgData name="Rajalakshmi TU" userId="cb1077e64fe0e914" providerId="LiveId" clId="{0D550E37-5A3F-480F-95AA-28735EAA6AE2}" dt="2025-03-15T07:36:11.558" v="1346"/>
      <pc:docMkLst>
        <pc:docMk/>
      </pc:docMkLst>
      <pc:sldChg chg="addSp modSp new mod modTransition modAnim">
        <pc:chgData name="Rajalakshmi TU" userId="cb1077e64fe0e914" providerId="LiveId" clId="{0D550E37-5A3F-480F-95AA-28735EAA6AE2}" dt="2025-03-15T07:33:55.104" v="1320"/>
        <pc:sldMkLst>
          <pc:docMk/>
          <pc:sldMk cId="1809525934" sldId="256"/>
        </pc:sldMkLst>
        <pc:spChg chg="add mod">
          <ac:chgData name="Rajalakshmi TU" userId="cb1077e64fe0e914" providerId="LiveId" clId="{0D550E37-5A3F-480F-95AA-28735EAA6AE2}" dt="2025-03-15T05:56:51.015" v="56" actId="255"/>
          <ac:spMkLst>
            <pc:docMk/>
            <pc:sldMk cId="1809525934" sldId="256"/>
            <ac:spMk id="3" creationId="{D9F8D6DA-E22D-18AF-2342-5EB65D336F7D}"/>
          </ac:spMkLst>
        </pc:spChg>
        <pc:spChg chg="add mod">
          <ac:chgData name="Rajalakshmi TU" userId="cb1077e64fe0e914" providerId="LiveId" clId="{0D550E37-5A3F-480F-95AA-28735EAA6AE2}" dt="2025-03-15T05:56:36.929" v="54" actId="1076"/>
          <ac:spMkLst>
            <pc:docMk/>
            <pc:sldMk cId="1809525934" sldId="256"/>
            <ac:spMk id="5" creationId="{3B26A7CF-3DAD-38D8-0D6B-B03689C5BAA1}"/>
          </ac:spMkLst>
        </pc:spChg>
      </pc:sldChg>
      <pc:sldChg chg="addSp delSp modSp del mod delAnim modAnim chgLayout">
        <pc:chgData name="Rajalakshmi TU" userId="cb1077e64fe0e914" providerId="LiveId" clId="{0D550E37-5A3F-480F-95AA-28735EAA6AE2}" dt="2025-03-13T09:04:06.242" v="6" actId="2696"/>
        <pc:sldMkLst>
          <pc:docMk/>
          <pc:sldMk cId="1987440326" sldId="256"/>
        </pc:sldMkLst>
      </pc:sldChg>
      <pc:sldChg chg="modSp new mod modTransition setBg modAnim">
        <pc:chgData name="Rajalakshmi TU" userId="cb1077e64fe0e914" providerId="LiveId" clId="{0D550E37-5A3F-480F-95AA-28735EAA6AE2}" dt="2025-03-15T07:34:25.893" v="1329"/>
        <pc:sldMkLst>
          <pc:docMk/>
          <pc:sldMk cId="450697494" sldId="257"/>
        </pc:sldMkLst>
        <pc:spChg chg="mod">
          <ac:chgData name="Rajalakshmi TU" userId="cb1077e64fe0e914" providerId="LiveId" clId="{0D550E37-5A3F-480F-95AA-28735EAA6AE2}" dt="2025-03-15T07:12:07.648" v="1151" actId="115"/>
          <ac:spMkLst>
            <pc:docMk/>
            <pc:sldMk cId="450697494" sldId="257"/>
            <ac:spMk id="2" creationId="{F56632A3-D7AF-A8EA-65ED-6B4FB0504C2E}"/>
          </ac:spMkLst>
        </pc:spChg>
        <pc:spChg chg="mod">
          <ac:chgData name="Rajalakshmi TU" userId="cb1077e64fe0e914" providerId="LiveId" clId="{0D550E37-5A3F-480F-95AA-28735EAA6AE2}" dt="2025-03-15T06:06:16.124" v="764" actId="113"/>
          <ac:spMkLst>
            <pc:docMk/>
            <pc:sldMk cId="450697494" sldId="257"/>
            <ac:spMk id="3" creationId="{8DC9A90D-1603-FB08-1117-33D35DBBE365}"/>
          </ac:spMkLst>
        </pc:spChg>
      </pc:sldChg>
      <pc:sldChg chg="del">
        <pc:chgData name="Rajalakshmi TU" userId="cb1077e64fe0e914" providerId="LiveId" clId="{0D550E37-5A3F-480F-95AA-28735EAA6AE2}" dt="2025-03-13T09:04:08.485" v="7" actId="2696"/>
        <pc:sldMkLst>
          <pc:docMk/>
          <pc:sldMk cId="3557557103" sldId="257"/>
        </pc:sldMkLst>
      </pc:sldChg>
      <pc:sldChg chg="del">
        <pc:chgData name="Rajalakshmi TU" userId="cb1077e64fe0e914" providerId="LiveId" clId="{0D550E37-5A3F-480F-95AA-28735EAA6AE2}" dt="2025-03-13T09:04:11.004" v="8" actId="2696"/>
        <pc:sldMkLst>
          <pc:docMk/>
          <pc:sldMk cId="1438348472" sldId="258"/>
        </pc:sldMkLst>
      </pc:sldChg>
      <pc:sldChg chg="modSp new mod modTransition setBg modAnim">
        <pc:chgData name="Rajalakshmi TU" userId="cb1077e64fe0e914" providerId="LiveId" clId="{0D550E37-5A3F-480F-95AA-28735EAA6AE2}" dt="2025-03-15T07:35:30.021" v="1338"/>
        <pc:sldMkLst>
          <pc:docMk/>
          <pc:sldMk cId="1954373734" sldId="258"/>
        </pc:sldMkLst>
        <pc:spChg chg="mod">
          <ac:chgData name="Rajalakshmi TU" userId="cb1077e64fe0e914" providerId="LiveId" clId="{0D550E37-5A3F-480F-95AA-28735EAA6AE2}" dt="2025-03-15T07:11:57.536" v="1150" actId="207"/>
          <ac:spMkLst>
            <pc:docMk/>
            <pc:sldMk cId="1954373734" sldId="258"/>
            <ac:spMk id="2" creationId="{94C0A2C0-5459-1B14-2DF4-127F89A177D2}"/>
          </ac:spMkLst>
        </pc:spChg>
        <pc:spChg chg="mod">
          <ac:chgData name="Rajalakshmi TU" userId="cb1077e64fe0e914" providerId="LiveId" clId="{0D550E37-5A3F-480F-95AA-28735EAA6AE2}" dt="2025-03-15T07:18:24.775" v="1164" actId="13822"/>
          <ac:spMkLst>
            <pc:docMk/>
            <pc:sldMk cId="1954373734" sldId="258"/>
            <ac:spMk id="3" creationId="{1B2876B9-0CF1-1EE2-71B0-D09FA440DE95}"/>
          </ac:spMkLst>
        </pc:spChg>
        <pc:spChg chg="mod">
          <ac:chgData name="Rajalakshmi TU" userId="cb1077e64fe0e914" providerId="LiveId" clId="{0D550E37-5A3F-480F-95AA-28735EAA6AE2}" dt="2025-03-15T07:19:34.526" v="1168" actId="207"/>
          <ac:spMkLst>
            <pc:docMk/>
            <pc:sldMk cId="1954373734" sldId="258"/>
            <ac:spMk id="4" creationId="{84F3C29B-0118-4B41-A474-650F9ABEFBE1}"/>
          </ac:spMkLst>
        </pc:spChg>
        <pc:spChg chg="mod">
          <ac:chgData name="Rajalakshmi TU" userId="cb1077e64fe0e914" providerId="LiveId" clId="{0D550E37-5A3F-480F-95AA-28735EAA6AE2}" dt="2025-03-15T07:18:32.069" v="1165" actId="13822"/>
          <ac:spMkLst>
            <pc:docMk/>
            <pc:sldMk cId="1954373734" sldId="258"/>
            <ac:spMk id="5" creationId="{DDF79D33-8940-2829-B594-EF581333E0D5}"/>
          </ac:spMkLst>
        </pc:spChg>
        <pc:spChg chg="mod">
          <ac:chgData name="Rajalakshmi TU" userId="cb1077e64fe0e914" providerId="LiveId" clId="{0D550E37-5A3F-480F-95AA-28735EAA6AE2}" dt="2025-03-15T07:19:41.359" v="1169" actId="207"/>
          <ac:spMkLst>
            <pc:docMk/>
            <pc:sldMk cId="1954373734" sldId="258"/>
            <ac:spMk id="6" creationId="{2C1C0E29-7CF4-2A4F-E2A0-A5B577107255}"/>
          </ac:spMkLst>
        </pc:spChg>
      </pc:sldChg>
      <pc:sldChg chg="addSp delSp modSp new mod modTransition setBg modAnim">
        <pc:chgData name="Rajalakshmi TU" userId="cb1077e64fe0e914" providerId="LiveId" clId="{0D550E37-5A3F-480F-95AA-28735EAA6AE2}" dt="2025-03-15T07:35:55.354" v="1342"/>
        <pc:sldMkLst>
          <pc:docMk/>
          <pc:sldMk cId="622567986" sldId="259"/>
        </pc:sldMkLst>
        <pc:grpChg chg="del mod">
          <ac:chgData name="Rajalakshmi TU" userId="cb1077e64fe0e914" providerId="LiveId" clId="{0D550E37-5A3F-480F-95AA-28735EAA6AE2}" dt="2025-03-15T07:23:22.743" v="1246"/>
          <ac:grpSpMkLst>
            <pc:docMk/>
            <pc:sldMk cId="622567986" sldId="259"/>
            <ac:grpSpMk id="13" creationId="{63152052-3632-0194-04BC-8CF735A86760}"/>
          </ac:grpSpMkLst>
        </pc:grpChg>
        <pc:grpChg chg="del mod">
          <ac:chgData name="Rajalakshmi TU" userId="cb1077e64fe0e914" providerId="LiveId" clId="{0D550E37-5A3F-480F-95AA-28735EAA6AE2}" dt="2025-03-15T07:23:00.566" v="1204"/>
          <ac:grpSpMkLst>
            <pc:docMk/>
            <pc:sldMk cId="622567986" sldId="259"/>
            <ac:grpSpMk id="17" creationId="{14DD774E-F5F8-5C29-E3D0-27165C2C1F49}"/>
          </ac:grpSpMkLst>
        </pc:grpChg>
        <pc:grpChg chg="del mod">
          <ac:chgData name="Rajalakshmi TU" userId="cb1077e64fe0e914" providerId="LiveId" clId="{0D550E37-5A3F-480F-95AA-28735EAA6AE2}" dt="2025-03-15T07:23:22.745" v="1254"/>
          <ac:grpSpMkLst>
            <pc:docMk/>
            <pc:sldMk cId="622567986" sldId="259"/>
            <ac:grpSpMk id="28" creationId="{F56B48A3-0FED-1DC5-FB49-1F232667DF02}"/>
          </ac:grpSpMkLst>
        </pc:grpChg>
        <pc:picChg chg="add del mod">
          <ac:chgData name="Rajalakshmi TU" userId="cb1077e64fe0e914" providerId="LiveId" clId="{0D550E37-5A3F-480F-95AA-28735EAA6AE2}" dt="2025-03-15T07:25:52.761" v="1266" actId="478"/>
          <ac:picMkLst>
            <pc:docMk/>
            <pc:sldMk cId="622567986" sldId="259"/>
            <ac:picMk id="56" creationId="{3CA41386-F7FC-17BF-38C8-F90BA4DEDC9D}"/>
          </ac:picMkLst>
        </pc:picChg>
        <pc:picChg chg="add mod">
          <ac:chgData name="Rajalakshmi TU" userId="cb1077e64fe0e914" providerId="LiveId" clId="{0D550E37-5A3F-480F-95AA-28735EAA6AE2}" dt="2025-03-15T07:28:53.164" v="1278" actId="1076"/>
          <ac:picMkLst>
            <pc:docMk/>
            <pc:sldMk cId="622567986" sldId="259"/>
            <ac:picMk id="58" creationId="{FB0ECF62-EB3B-3B49-E0A0-C3C5E89F08ED}"/>
          </ac:picMkLst>
        </pc:picChg>
        <pc:inkChg chg="add del">
          <ac:chgData name="Rajalakshmi TU" userId="cb1077e64fe0e914" providerId="LiveId" clId="{0D550E37-5A3F-480F-95AA-28735EAA6AE2}" dt="2025-03-15T07:23:15.987" v="1225"/>
          <ac:inkMkLst>
            <pc:docMk/>
            <pc:sldMk cId="622567986" sldId="259"/>
            <ac:inkMk id="2" creationId="{198B97D4-C010-1B8C-0BCA-9F6813E5E4DA}"/>
          </ac:inkMkLst>
        </pc:inkChg>
        <pc:inkChg chg="add del">
          <ac:chgData name="Rajalakshmi TU" userId="cb1077e64fe0e914" providerId="LiveId" clId="{0D550E37-5A3F-480F-95AA-28735EAA6AE2}" dt="2025-03-15T07:23:13.314" v="1206"/>
          <ac:inkMkLst>
            <pc:docMk/>
            <pc:sldMk cId="622567986" sldId="259"/>
            <ac:inkMk id="3" creationId="{E5587E0F-635D-166E-5562-400D2AF84B2E}"/>
          </ac:inkMkLst>
        </pc:inkChg>
        <pc:inkChg chg="add del mod">
          <ac:chgData name="Rajalakshmi TU" userId="cb1077e64fe0e914" providerId="LiveId" clId="{0D550E37-5A3F-480F-95AA-28735EAA6AE2}" dt="2025-03-15T07:23:13.314" v="1207"/>
          <ac:inkMkLst>
            <pc:docMk/>
            <pc:sldMk cId="622567986" sldId="259"/>
            <ac:inkMk id="4" creationId="{EFF174FB-3C6C-9BEC-8411-2EE7A358E8EA}"/>
          </ac:inkMkLst>
        </pc:inkChg>
        <pc:inkChg chg="add del mod">
          <ac:chgData name="Rajalakshmi TU" userId="cb1077e64fe0e914" providerId="LiveId" clId="{0D550E37-5A3F-480F-95AA-28735EAA6AE2}" dt="2025-03-15T07:23:15.987" v="1227"/>
          <ac:inkMkLst>
            <pc:docMk/>
            <pc:sldMk cId="622567986" sldId="259"/>
            <ac:inkMk id="5" creationId="{90DADF5C-2337-EC73-4C88-ACDF77DA9B6F}"/>
          </ac:inkMkLst>
        </pc:inkChg>
        <pc:inkChg chg="add del mod">
          <ac:chgData name="Rajalakshmi TU" userId="cb1077e64fe0e914" providerId="LiveId" clId="{0D550E37-5A3F-480F-95AA-28735EAA6AE2}" dt="2025-03-15T07:23:22.743" v="1242"/>
          <ac:inkMkLst>
            <pc:docMk/>
            <pc:sldMk cId="622567986" sldId="259"/>
            <ac:inkMk id="6" creationId="{7304F6E4-0C7C-8922-804D-0A1DF7795D62}"/>
          </ac:inkMkLst>
        </pc:inkChg>
        <pc:inkChg chg="add del mod">
          <ac:chgData name="Rajalakshmi TU" userId="cb1077e64fe0e914" providerId="LiveId" clId="{0D550E37-5A3F-480F-95AA-28735EAA6AE2}" dt="2025-03-15T07:23:22.743" v="1243"/>
          <ac:inkMkLst>
            <pc:docMk/>
            <pc:sldMk cId="622567986" sldId="259"/>
            <ac:inkMk id="7" creationId="{DD1A8F8C-070C-EE26-DA77-FA61E2D636F2}"/>
          </ac:inkMkLst>
        </pc:inkChg>
        <pc:inkChg chg="add del mod">
          <ac:chgData name="Rajalakshmi TU" userId="cb1077e64fe0e914" providerId="LiveId" clId="{0D550E37-5A3F-480F-95AA-28735EAA6AE2}" dt="2025-03-15T07:23:13.316" v="1208"/>
          <ac:inkMkLst>
            <pc:docMk/>
            <pc:sldMk cId="622567986" sldId="259"/>
            <ac:inkMk id="8" creationId="{259FD73F-5F22-6A7E-E698-E4052C7A9A50}"/>
          </ac:inkMkLst>
        </pc:inkChg>
        <pc:inkChg chg="add del mod">
          <ac:chgData name="Rajalakshmi TU" userId="cb1077e64fe0e914" providerId="LiveId" clId="{0D550E37-5A3F-480F-95AA-28735EAA6AE2}" dt="2025-03-15T07:23:13.316" v="1209"/>
          <ac:inkMkLst>
            <pc:docMk/>
            <pc:sldMk cId="622567986" sldId="259"/>
            <ac:inkMk id="9" creationId="{CC8D577D-C1A9-4EB4-69EB-DF5A4D7DEF71}"/>
          </ac:inkMkLst>
        </pc:inkChg>
        <pc:inkChg chg="add del mod">
          <ac:chgData name="Rajalakshmi TU" userId="cb1077e64fe0e914" providerId="LiveId" clId="{0D550E37-5A3F-480F-95AA-28735EAA6AE2}" dt="2025-03-15T07:23:13.316" v="1210"/>
          <ac:inkMkLst>
            <pc:docMk/>
            <pc:sldMk cId="622567986" sldId="259"/>
            <ac:inkMk id="10" creationId="{F66A7FFD-6A98-06BF-5A91-5000D228D845}"/>
          </ac:inkMkLst>
        </pc:inkChg>
        <pc:inkChg chg="add del mod">
          <ac:chgData name="Rajalakshmi TU" userId="cb1077e64fe0e914" providerId="LiveId" clId="{0D550E37-5A3F-480F-95AA-28735EAA6AE2}" dt="2025-03-15T07:23:13.316" v="1211"/>
          <ac:inkMkLst>
            <pc:docMk/>
            <pc:sldMk cId="622567986" sldId="259"/>
            <ac:inkMk id="11" creationId="{169ADD26-6D60-D0EC-7EE8-3CAD428ACF66}"/>
          </ac:inkMkLst>
        </pc:inkChg>
        <pc:inkChg chg="add del mod">
          <ac:chgData name="Rajalakshmi TU" userId="cb1077e64fe0e914" providerId="LiveId" clId="{0D550E37-5A3F-480F-95AA-28735EAA6AE2}" dt="2025-03-15T07:23:13.316" v="1212"/>
          <ac:inkMkLst>
            <pc:docMk/>
            <pc:sldMk cId="622567986" sldId="259"/>
            <ac:inkMk id="12" creationId="{56663535-63DF-6BED-17D2-FB897D4AD70F}"/>
          </ac:inkMkLst>
        </pc:inkChg>
        <pc:inkChg chg="add del mod">
          <ac:chgData name="Rajalakshmi TU" userId="cb1077e64fe0e914" providerId="LiveId" clId="{0D550E37-5A3F-480F-95AA-28735EAA6AE2}" dt="2025-03-15T07:23:13.318" v="1213"/>
          <ac:inkMkLst>
            <pc:docMk/>
            <pc:sldMk cId="622567986" sldId="259"/>
            <ac:inkMk id="14" creationId="{4860DC76-EC73-A588-FC37-DB141259F753}"/>
          </ac:inkMkLst>
        </pc:inkChg>
        <pc:inkChg chg="add del mod">
          <ac:chgData name="Rajalakshmi TU" userId="cb1077e64fe0e914" providerId="LiveId" clId="{0D550E37-5A3F-480F-95AA-28735EAA6AE2}" dt="2025-03-15T07:23:13.318" v="1214"/>
          <ac:inkMkLst>
            <pc:docMk/>
            <pc:sldMk cId="622567986" sldId="259"/>
            <ac:inkMk id="15" creationId="{CCFDAC71-2D6A-F76D-750B-7C9F72F45BDA}"/>
          </ac:inkMkLst>
        </pc:inkChg>
        <pc:inkChg chg="add del mod">
          <ac:chgData name="Rajalakshmi TU" userId="cb1077e64fe0e914" providerId="LiveId" clId="{0D550E37-5A3F-480F-95AA-28735EAA6AE2}" dt="2025-03-15T07:23:13.318" v="1215"/>
          <ac:inkMkLst>
            <pc:docMk/>
            <pc:sldMk cId="622567986" sldId="259"/>
            <ac:inkMk id="16" creationId="{3FFCE5AF-4CD7-FFB5-1FB8-8C4EFCB7D72C}"/>
          </ac:inkMkLst>
        </pc:inkChg>
        <pc:inkChg chg="add del mod">
          <ac:chgData name="Rajalakshmi TU" userId="cb1077e64fe0e914" providerId="LiveId" clId="{0D550E37-5A3F-480F-95AA-28735EAA6AE2}" dt="2025-03-15T07:23:15.990" v="1237"/>
          <ac:inkMkLst>
            <pc:docMk/>
            <pc:sldMk cId="622567986" sldId="259"/>
            <ac:inkMk id="18" creationId="{909B2176-8A8E-2B12-52B0-48394AE006AF}"/>
          </ac:inkMkLst>
        </pc:inkChg>
        <pc:inkChg chg="add del mod">
          <ac:chgData name="Rajalakshmi TU" userId="cb1077e64fe0e914" providerId="LiveId" clId="{0D550E37-5A3F-480F-95AA-28735EAA6AE2}" dt="2025-03-15T07:23:15.990" v="1238"/>
          <ac:inkMkLst>
            <pc:docMk/>
            <pc:sldMk cId="622567986" sldId="259"/>
            <ac:inkMk id="19" creationId="{6D7D8723-99D8-6C3B-7923-F021D7BBA5C6}"/>
          </ac:inkMkLst>
        </pc:inkChg>
        <pc:inkChg chg="add del mod">
          <ac:chgData name="Rajalakshmi TU" userId="cb1077e64fe0e914" providerId="LiveId" clId="{0D550E37-5A3F-480F-95AA-28735EAA6AE2}" dt="2025-03-15T07:23:13.318" v="1216"/>
          <ac:inkMkLst>
            <pc:docMk/>
            <pc:sldMk cId="622567986" sldId="259"/>
            <ac:inkMk id="20" creationId="{60CE5862-B9A3-2224-ECB3-951588F403D2}"/>
          </ac:inkMkLst>
        </pc:inkChg>
        <pc:inkChg chg="add">
          <ac:chgData name="Rajalakshmi TU" userId="cb1077e64fe0e914" providerId="LiveId" clId="{0D550E37-5A3F-480F-95AA-28735EAA6AE2}" dt="2025-03-15T07:22:49.902" v="1197" actId="9405"/>
          <ac:inkMkLst>
            <pc:docMk/>
            <pc:sldMk cId="622567986" sldId="259"/>
            <ac:inkMk id="21" creationId="{C197D3E2-E1C6-47E6-95A4-6381A10A62B7}"/>
          </ac:inkMkLst>
        </pc:inkChg>
        <pc:inkChg chg="add del mod">
          <ac:chgData name="Rajalakshmi TU" userId="cb1077e64fe0e914" providerId="LiveId" clId="{0D550E37-5A3F-480F-95AA-28735EAA6AE2}" dt="2025-03-15T07:23:13.320" v="1218"/>
          <ac:inkMkLst>
            <pc:docMk/>
            <pc:sldMk cId="622567986" sldId="259"/>
            <ac:inkMk id="22" creationId="{C271FEC4-7667-9CA6-5158-2B084051F38E}"/>
          </ac:inkMkLst>
        </pc:inkChg>
        <pc:inkChg chg="add del mod">
          <ac:chgData name="Rajalakshmi TU" userId="cb1077e64fe0e914" providerId="LiveId" clId="{0D550E37-5A3F-480F-95AA-28735EAA6AE2}" dt="2025-03-15T07:23:13.320" v="1219"/>
          <ac:inkMkLst>
            <pc:docMk/>
            <pc:sldMk cId="622567986" sldId="259"/>
            <ac:inkMk id="23" creationId="{1AA022CE-3BF0-0006-8893-E1195522DAD7}"/>
          </ac:inkMkLst>
        </pc:inkChg>
        <pc:inkChg chg="add mod">
          <ac:chgData name="Rajalakshmi TU" userId="cb1077e64fe0e914" providerId="LiveId" clId="{0D550E37-5A3F-480F-95AA-28735EAA6AE2}" dt="2025-03-15T07:23:13.318" v="1215"/>
          <ac:inkMkLst>
            <pc:docMk/>
            <pc:sldMk cId="622567986" sldId="259"/>
            <ac:inkMk id="24" creationId="{70F0AF14-48D7-DBC4-82EF-1456093C43E2}"/>
          </ac:inkMkLst>
        </pc:inkChg>
        <pc:inkChg chg="add mod">
          <ac:chgData name="Rajalakshmi TU" userId="cb1077e64fe0e914" providerId="LiveId" clId="{0D550E37-5A3F-480F-95AA-28735EAA6AE2}" dt="2025-03-15T07:23:13.320" v="1220"/>
          <ac:inkMkLst>
            <pc:docMk/>
            <pc:sldMk cId="622567986" sldId="259"/>
            <ac:inkMk id="25" creationId="{55D93302-AF3B-6BD9-EF6A-D07DB9F21640}"/>
          </ac:inkMkLst>
        </pc:inkChg>
        <pc:inkChg chg="add mod">
          <ac:chgData name="Rajalakshmi TU" userId="cb1077e64fe0e914" providerId="LiveId" clId="{0D550E37-5A3F-480F-95AA-28735EAA6AE2}" dt="2025-03-15T07:23:13.320" v="1221"/>
          <ac:inkMkLst>
            <pc:docMk/>
            <pc:sldMk cId="622567986" sldId="259"/>
            <ac:inkMk id="26" creationId="{A36D96CE-BFD1-B7FE-D4D7-AF1EFBE47CD2}"/>
          </ac:inkMkLst>
        </pc:inkChg>
        <pc:inkChg chg="add del mod">
          <ac:chgData name="Rajalakshmi TU" userId="cb1077e64fe0e914" providerId="LiveId" clId="{0D550E37-5A3F-480F-95AA-28735EAA6AE2}" dt="2025-03-15T07:23:03.692" v="1205"/>
          <ac:inkMkLst>
            <pc:docMk/>
            <pc:sldMk cId="622567986" sldId="259"/>
            <ac:inkMk id="27" creationId="{182A4C1B-770A-1D85-BFFA-E8A4A68A136D}"/>
          </ac:inkMkLst>
        </pc:inkChg>
        <pc:inkChg chg="add del">
          <ac:chgData name="Rajalakshmi TU" userId="cb1077e64fe0e914" providerId="LiveId" clId="{0D550E37-5A3F-480F-95AA-28735EAA6AE2}" dt="2025-03-15T07:23:22.743" v="1239"/>
          <ac:inkMkLst>
            <pc:docMk/>
            <pc:sldMk cId="622567986" sldId="259"/>
            <ac:inkMk id="29" creationId="{15502E29-4D41-4B5B-81E0-B156FE8E431A}"/>
          </ac:inkMkLst>
        </pc:inkChg>
        <pc:inkChg chg="add del mod">
          <ac:chgData name="Rajalakshmi TU" userId="cb1077e64fe0e914" providerId="LiveId" clId="{0D550E37-5A3F-480F-95AA-28735EAA6AE2}" dt="2025-03-15T07:23:15.987" v="1223"/>
          <ac:inkMkLst>
            <pc:docMk/>
            <pc:sldMk cId="622567986" sldId="259"/>
            <ac:inkMk id="30" creationId="{72A39421-59BA-7851-FEAE-57B7AEAACEE2}"/>
          </ac:inkMkLst>
        </pc:inkChg>
        <pc:inkChg chg="add del mod">
          <ac:chgData name="Rajalakshmi TU" userId="cb1077e64fe0e914" providerId="LiveId" clId="{0D550E37-5A3F-480F-95AA-28735EAA6AE2}" dt="2025-03-15T07:23:15.987" v="1224"/>
          <ac:inkMkLst>
            <pc:docMk/>
            <pc:sldMk cId="622567986" sldId="259"/>
            <ac:inkMk id="31" creationId="{99986136-1874-D434-17CC-05337BAD092E}"/>
          </ac:inkMkLst>
        </pc:inkChg>
        <pc:inkChg chg="add del mod">
          <ac:chgData name="Rajalakshmi TU" userId="cb1077e64fe0e914" providerId="LiveId" clId="{0D550E37-5A3F-480F-95AA-28735EAA6AE2}" dt="2025-03-15T07:23:15.987" v="1226"/>
          <ac:inkMkLst>
            <pc:docMk/>
            <pc:sldMk cId="622567986" sldId="259"/>
            <ac:inkMk id="32" creationId="{128FAC1D-C901-18EE-7F30-A7B93E395588}"/>
          </ac:inkMkLst>
        </pc:inkChg>
        <pc:inkChg chg="add del mod">
          <ac:chgData name="Rajalakshmi TU" userId="cb1077e64fe0e914" providerId="LiveId" clId="{0D550E37-5A3F-480F-95AA-28735EAA6AE2}" dt="2025-03-15T07:23:22.743" v="1240"/>
          <ac:inkMkLst>
            <pc:docMk/>
            <pc:sldMk cId="622567986" sldId="259"/>
            <ac:inkMk id="33" creationId="{9ED6C8D3-4F58-3FB6-6C0D-E3E67921DEB4}"/>
          </ac:inkMkLst>
        </pc:inkChg>
        <pc:inkChg chg="add del mod">
          <ac:chgData name="Rajalakshmi TU" userId="cb1077e64fe0e914" providerId="LiveId" clId="{0D550E37-5A3F-480F-95AA-28735EAA6AE2}" dt="2025-03-15T07:23:22.743" v="1241"/>
          <ac:inkMkLst>
            <pc:docMk/>
            <pc:sldMk cId="622567986" sldId="259"/>
            <ac:inkMk id="34" creationId="{B3886FA1-22E0-97B5-5676-502EBE30D718}"/>
          </ac:inkMkLst>
        </pc:inkChg>
        <pc:inkChg chg="add del mod">
          <ac:chgData name="Rajalakshmi TU" userId="cb1077e64fe0e914" providerId="LiveId" clId="{0D550E37-5A3F-480F-95AA-28735EAA6AE2}" dt="2025-03-15T07:23:15.989" v="1228"/>
          <ac:inkMkLst>
            <pc:docMk/>
            <pc:sldMk cId="622567986" sldId="259"/>
            <ac:inkMk id="35" creationId="{1A5EE6C4-1DDA-C8B5-EC69-F59997987D25}"/>
          </ac:inkMkLst>
        </pc:inkChg>
        <pc:inkChg chg="add mod">
          <ac:chgData name="Rajalakshmi TU" userId="cb1077e64fe0e914" providerId="LiveId" clId="{0D550E37-5A3F-480F-95AA-28735EAA6AE2}" dt="2025-03-15T07:23:13.318" v="1215"/>
          <ac:inkMkLst>
            <pc:docMk/>
            <pc:sldMk cId="622567986" sldId="259"/>
            <ac:inkMk id="37" creationId="{72F610DE-E2F6-A8FA-092D-CB35594195CE}"/>
          </ac:inkMkLst>
        </pc:inkChg>
        <pc:inkChg chg="add del mod">
          <ac:chgData name="Rajalakshmi TU" userId="cb1077e64fe0e914" providerId="LiveId" clId="{0D550E37-5A3F-480F-95AA-28735EAA6AE2}" dt="2025-03-15T07:23:15.989" v="1231"/>
          <ac:inkMkLst>
            <pc:docMk/>
            <pc:sldMk cId="622567986" sldId="259"/>
            <ac:inkMk id="38" creationId="{14BAA833-3FC5-6C30-1379-962E15B5623D}"/>
          </ac:inkMkLst>
        </pc:inkChg>
        <pc:inkChg chg="add del mod">
          <ac:chgData name="Rajalakshmi TU" userId="cb1077e64fe0e914" providerId="LiveId" clId="{0D550E37-5A3F-480F-95AA-28735EAA6AE2}" dt="2025-03-15T07:23:15.989" v="1232"/>
          <ac:inkMkLst>
            <pc:docMk/>
            <pc:sldMk cId="622567986" sldId="259"/>
            <ac:inkMk id="39" creationId="{BC529905-570A-34B6-5396-132A059CB87E}"/>
          </ac:inkMkLst>
        </pc:inkChg>
        <pc:inkChg chg="add del mod">
          <ac:chgData name="Rajalakshmi TU" userId="cb1077e64fe0e914" providerId="LiveId" clId="{0D550E37-5A3F-480F-95AA-28735EAA6AE2}" dt="2025-03-15T07:23:15.990" v="1233"/>
          <ac:inkMkLst>
            <pc:docMk/>
            <pc:sldMk cId="622567986" sldId="259"/>
            <ac:inkMk id="40" creationId="{AA70DC7F-C646-1B1E-94B9-59490FF2B5FD}"/>
          </ac:inkMkLst>
        </pc:inkChg>
        <pc:inkChg chg="add del mod">
          <ac:chgData name="Rajalakshmi TU" userId="cb1077e64fe0e914" providerId="LiveId" clId="{0D550E37-5A3F-480F-95AA-28735EAA6AE2}" dt="2025-03-15T07:23:15.990" v="1234"/>
          <ac:inkMkLst>
            <pc:docMk/>
            <pc:sldMk cId="622567986" sldId="259"/>
            <ac:inkMk id="41" creationId="{597CBAC3-FE4B-2F65-E7B5-19BFEEFFAEDB}"/>
          </ac:inkMkLst>
        </pc:inkChg>
        <pc:inkChg chg="add del mod">
          <ac:chgData name="Rajalakshmi TU" userId="cb1077e64fe0e914" providerId="LiveId" clId="{0D550E37-5A3F-480F-95AA-28735EAA6AE2}" dt="2025-03-15T07:23:15.990" v="1235"/>
          <ac:inkMkLst>
            <pc:docMk/>
            <pc:sldMk cId="622567986" sldId="259"/>
            <ac:inkMk id="42" creationId="{9483B075-2054-A438-5432-4D6452B8662E}"/>
          </ac:inkMkLst>
        </pc:inkChg>
        <pc:inkChg chg="add del mod">
          <ac:chgData name="Rajalakshmi TU" userId="cb1077e64fe0e914" providerId="LiveId" clId="{0D550E37-5A3F-480F-95AA-28735EAA6AE2}" dt="2025-03-15T07:23:15.990" v="1236"/>
          <ac:inkMkLst>
            <pc:docMk/>
            <pc:sldMk cId="622567986" sldId="259"/>
            <ac:inkMk id="43" creationId="{A353F373-AC39-9E45-3094-56D359D764E1}"/>
          </ac:inkMkLst>
        </pc:inkChg>
        <pc:inkChg chg="add del mod">
          <ac:chgData name="Rajalakshmi TU" userId="cb1077e64fe0e914" providerId="LiveId" clId="{0D550E37-5A3F-480F-95AA-28735EAA6AE2}" dt="2025-03-15T07:23:22.743" v="1244"/>
          <ac:inkMkLst>
            <pc:docMk/>
            <pc:sldMk cId="622567986" sldId="259"/>
            <ac:inkMk id="44" creationId="{DCD8A170-03F5-25D0-790C-35F8B5DAE1F7}"/>
          </ac:inkMkLst>
        </pc:inkChg>
        <pc:inkChg chg="add del mod">
          <ac:chgData name="Rajalakshmi TU" userId="cb1077e64fe0e914" providerId="LiveId" clId="{0D550E37-5A3F-480F-95AA-28735EAA6AE2}" dt="2025-03-15T07:23:22.743" v="1245"/>
          <ac:inkMkLst>
            <pc:docMk/>
            <pc:sldMk cId="622567986" sldId="259"/>
            <ac:inkMk id="45" creationId="{34AA1DF5-38D3-EE3B-8EF3-AFF635BF3E82}"/>
          </ac:inkMkLst>
        </pc:inkChg>
        <pc:inkChg chg="add del mod">
          <ac:chgData name="Rajalakshmi TU" userId="cb1077e64fe0e914" providerId="LiveId" clId="{0D550E37-5A3F-480F-95AA-28735EAA6AE2}" dt="2025-03-15T07:23:22.743" v="1246"/>
          <ac:inkMkLst>
            <pc:docMk/>
            <pc:sldMk cId="622567986" sldId="259"/>
            <ac:inkMk id="46" creationId="{D2B1B50B-5E81-71D3-FF43-63115F3F7320}"/>
          </ac:inkMkLst>
        </pc:inkChg>
        <pc:inkChg chg="add del mod">
          <ac:chgData name="Rajalakshmi TU" userId="cb1077e64fe0e914" providerId="LiveId" clId="{0D550E37-5A3F-480F-95AA-28735EAA6AE2}" dt="2025-03-15T07:23:22.745" v="1247"/>
          <ac:inkMkLst>
            <pc:docMk/>
            <pc:sldMk cId="622567986" sldId="259"/>
            <ac:inkMk id="47" creationId="{7373BC8A-9151-0A11-DD9E-78DF65D48AF7}"/>
          </ac:inkMkLst>
        </pc:inkChg>
        <pc:inkChg chg="del mod">
          <ac:chgData name="Rajalakshmi TU" userId="cb1077e64fe0e914" providerId="LiveId" clId="{0D550E37-5A3F-480F-95AA-28735EAA6AE2}" dt="2025-03-15T07:23:22.745" v="1248"/>
          <ac:inkMkLst>
            <pc:docMk/>
            <pc:sldMk cId="622567986" sldId="259"/>
            <ac:inkMk id="48" creationId="{F3CB5441-DB55-278C-191F-ECD4DEA8BC31}"/>
          </ac:inkMkLst>
        </pc:inkChg>
        <pc:inkChg chg="add del mod">
          <ac:chgData name="Rajalakshmi TU" userId="cb1077e64fe0e914" providerId="LiveId" clId="{0D550E37-5A3F-480F-95AA-28735EAA6AE2}" dt="2025-03-15T07:23:22.745" v="1249"/>
          <ac:inkMkLst>
            <pc:docMk/>
            <pc:sldMk cId="622567986" sldId="259"/>
            <ac:inkMk id="49" creationId="{1E31AAFA-5BA6-972A-DC3C-E93EEF1A61A6}"/>
          </ac:inkMkLst>
        </pc:inkChg>
        <pc:inkChg chg="add del mod">
          <ac:chgData name="Rajalakshmi TU" userId="cb1077e64fe0e914" providerId="LiveId" clId="{0D550E37-5A3F-480F-95AA-28735EAA6AE2}" dt="2025-03-15T07:23:22.745" v="1250"/>
          <ac:inkMkLst>
            <pc:docMk/>
            <pc:sldMk cId="622567986" sldId="259"/>
            <ac:inkMk id="50" creationId="{A1DF7854-2358-D7A8-5C5B-6366BE2FFC03}"/>
          </ac:inkMkLst>
        </pc:inkChg>
        <pc:inkChg chg="add del mod">
          <ac:chgData name="Rajalakshmi TU" userId="cb1077e64fe0e914" providerId="LiveId" clId="{0D550E37-5A3F-480F-95AA-28735EAA6AE2}" dt="2025-03-15T07:23:22.745" v="1251"/>
          <ac:inkMkLst>
            <pc:docMk/>
            <pc:sldMk cId="622567986" sldId="259"/>
            <ac:inkMk id="51" creationId="{BB301D89-F5A9-7616-4EF3-91C3C28B77B8}"/>
          </ac:inkMkLst>
        </pc:inkChg>
        <pc:inkChg chg="add del mod">
          <ac:chgData name="Rajalakshmi TU" userId="cb1077e64fe0e914" providerId="LiveId" clId="{0D550E37-5A3F-480F-95AA-28735EAA6AE2}" dt="2025-03-15T07:23:22.745" v="1252"/>
          <ac:inkMkLst>
            <pc:docMk/>
            <pc:sldMk cId="622567986" sldId="259"/>
            <ac:inkMk id="52" creationId="{C75FF9FF-49C6-B64E-419E-A3292A28D3F5}"/>
          </ac:inkMkLst>
        </pc:inkChg>
        <pc:inkChg chg="del mod">
          <ac:chgData name="Rajalakshmi TU" userId="cb1077e64fe0e914" providerId="LiveId" clId="{0D550E37-5A3F-480F-95AA-28735EAA6AE2}" dt="2025-03-15T07:23:22.745" v="1253"/>
          <ac:inkMkLst>
            <pc:docMk/>
            <pc:sldMk cId="622567986" sldId="259"/>
            <ac:inkMk id="53" creationId="{8C8978EF-3B29-BCA5-B0CC-36491FFDBF7C}"/>
          </ac:inkMkLst>
        </pc:inkChg>
        <pc:inkChg chg="add del mod">
          <ac:chgData name="Rajalakshmi TU" userId="cb1077e64fe0e914" providerId="LiveId" clId="{0D550E37-5A3F-480F-95AA-28735EAA6AE2}" dt="2025-03-15T07:23:22.745" v="1254"/>
          <ac:inkMkLst>
            <pc:docMk/>
            <pc:sldMk cId="622567986" sldId="259"/>
            <ac:inkMk id="54" creationId="{45D49F8A-B709-75C5-6098-43010DCD65D1}"/>
          </ac:inkMkLst>
        </pc:inkChg>
        <pc:inkChg chg="add del mod">
          <ac:chgData name="Rajalakshmi TU" userId="cb1077e64fe0e914" providerId="LiveId" clId="{0D550E37-5A3F-480F-95AA-28735EAA6AE2}" dt="2025-03-15T07:23:22.745" v="1255"/>
          <ac:inkMkLst>
            <pc:docMk/>
            <pc:sldMk cId="622567986" sldId="259"/>
            <ac:inkMk id="55" creationId="{9F424836-40C4-EB05-75BC-15D75F1D9324}"/>
          </ac:inkMkLst>
        </pc:inkChg>
      </pc:sldChg>
      <pc:sldChg chg="del">
        <pc:chgData name="Rajalakshmi TU" userId="cb1077e64fe0e914" providerId="LiveId" clId="{0D550E37-5A3F-480F-95AA-28735EAA6AE2}" dt="2025-03-13T09:04:13.132" v="9" actId="2696"/>
        <pc:sldMkLst>
          <pc:docMk/>
          <pc:sldMk cId="2237491610" sldId="259"/>
        </pc:sldMkLst>
      </pc:sldChg>
      <pc:sldChg chg="addSp modSp new mod modTransition modAnim">
        <pc:chgData name="Rajalakshmi TU" userId="cb1077e64fe0e914" providerId="LiveId" clId="{0D550E37-5A3F-480F-95AA-28735EAA6AE2}" dt="2025-03-15T07:36:11.558" v="1346"/>
        <pc:sldMkLst>
          <pc:docMk/>
          <pc:sldMk cId="1014998769" sldId="260"/>
        </pc:sldMkLst>
        <pc:picChg chg="add mod">
          <ac:chgData name="Rajalakshmi TU" userId="cb1077e64fe0e914" providerId="LiveId" clId="{0D550E37-5A3F-480F-95AA-28735EAA6AE2}" dt="2025-03-15T07:32:30.213" v="1311" actId="1076"/>
          <ac:picMkLst>
            <pc:docMk/>
            <pc:sldMk cId="1014998769" sldId="260"/>
            <ac:picMk id="3" creationId="{10CA8BC5-08BF-D204-6EF7-70E3313158AC}"/>
          </ac:picMkLst>
        </pc:picChg>
        <pc:picChg chg="add mod">
          <ac:chgData name="Rajalakshmi TU" userId="cb1077e64fe0e914" providerId="LiveId" clId="{0D550E37-5A3F-480F-95AA-28735EAA6AE2}" dt="2025-03-15T07:32:27.908" v="1310" actId="1076"/>
          <ac:picMkLst>
            <pc:docMk/>
            <pc:sldMk cId="1014998769" sldId="260"/>
            <ac:picMk id="4" creationId="{B80557D8-8971-F0DF-5E4D-9D0233070D26}"/>
          </ac:picMkLst>
        </pc:picChg>
      </pc:sldChg>
      <pc:sldChg chg="del">
        <pc:chgData name="Rajalakshmi TU" userId="cb1077e64fe0e914" providerId="LiveId" clId="{0D550E37-5A3F-480F-95AA-28735EAA6AE2}" dt="2025-03-13T09:04:15.223" v="10" actId="2696"/>
        <pc:sldMkLst>
          <pc:docMk/>
          <pc:sldMk cId="1676817305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E1979-08AE-4159-8D62-BD6D5988873F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E01A4-F893-487E-81F9-61ADAFFBB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990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E01A4-F893-487E-81F9-61ADAFFBB30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38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59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71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6693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954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0745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578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714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21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81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71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73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72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34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42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71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48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092FF-6045-4EBF-9CB9-CB956B7E4325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06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F8D6DA-E22D-18AF-2342-5EB65D336F7D}"/>
              </a:ext>
            </a:extLst>
          </p:cNvPr>
          <p:cNvSpPr txBox="1"/>
          <p:nvPr/>
        </p:nvSpPr>
        <p:spPr>
          <a:xfrm>
            <a:off x="1866900" y="798331"/>
            <a:ext cx="7018972" cy="625428"/>
          </a:xfrm>
          <a:prstGeom prst="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3200" b="1" i="1" u="sng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Lgbm - </a:t>
            </a:r>
            <a:r>
              <a:rPr lang="en-IN" sz="3200" b="1" i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IN" sz="3200" i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ight </a:t>
            </a:r>
            <a:r>
              <a:rPr lang="en-IN" sz="3200" b="1" i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IN" sz="3200" i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radient </a:t>
            </a:r>
            <a:r>
              <a:rPr lang="en-IN" sz="3200" b="1" i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IN" sz="3200" i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oosting </a:t>
            </a:r>
            <a:r>
              <a:rPr lang="en-IN" sz="3200" b="1" i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IN" sz="3200" i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achine</a:t>
            </a:r>
            <a:endParaRPr lang="en-IN" sz="3200" i="1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6A7CF-3DAD-38D8-0D6B-B03689C5BAA1}"/>
              </a:ext>
            </a:extLst>
          </p:cNvPr>
          <p:cNvSpPr txBox="1"/>
          <p:nvPr/>
        </p:nvSpPr>
        <p:spPr>
          <a:xfrm>
            <a:off x="1752600" y="2448774"/>
            <a:ext cx="7566660" cy="26157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 Gradient Boosting Machine', is an open source, high-performance gradient boosting framework designed for </a:t>
            </a:r>
            <a:r>
              <a:rPr lang="en-IN" sz="24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efficient and scalable machine learning tasks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It is specially tailored for </a:t>
            </a:r>
            <a:r>
              <a:rPr lang="en-IN" sz="24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speed and accuracy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making it a popular choice for </a:t>
            </a:r>
            <a:r>
              <a:rPr lang="en-IN" sz="24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both structured and unstructured data in diverse domains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5259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339">
              <a:srgbClr val="00B0F0"/>
            </a:gs>
            <a:gs pos="0">
              <a:schemeClr val="accent1">
                <a:lumMod val="5000"/>
                <a:lumOff val="95000"/>
              </a:schemeClr>
            </a:gs>
            <a:gs pos="89902">
              <a:srgbClr val="D6EDA4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32A3-D7AF-A8EA-65ED-6B4FB050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819150"/>
          </a:xfrm>
        </p:spPr>
        <p:txBody>
          <a:bodyPr>
            <a:normAutofit/>
          </a:bodyPr>
          <a:lstStyle/>
          <a:p>
            <a:pPr algn="ctr"/>
            <a:r>
              <a:rPr lang="en-IN" sz="36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characteristics of LightGBM </a:t>
            </a:r>
            <a:endParaRPr lang="en-IN" sz="3600" b="1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9A90D-1603-FB08-1117-33D35DBBE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815" y="1851660"/>
            <a:ext cx="8596668" cy="3629632"/>
          </a:xfrm>
        </p:spPr>
        <p:txBody>
          <a:bodyPr tIns="72000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bility to 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 large datasets with millions of rows and columns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support for parallel and distributed computing, and optimized gradient-boosting algorithms.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xcellent 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speed and low memory consumption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istogram-based techniques and leaf-wise tree growth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6974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A2C0-5459-1B14-2DF4-127F89A177D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 tIns="828000" anchor="b">
            <a:normAutofit fontScale="90000"/>
          </a:bodyPr>
          <a:lstStyle/>
          <a:p>
            <a:pPr algn="ctr"/>
            <a:r>
              <a:rPr lang="en-IN" sz="3200" b="1" i="1" kern="1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sz="3200" b="1" i="1" kern="10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ifference between XGBoost and LightGBM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876B9-0CF1-1EE2-71B0-D09FA440D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IN" sz="24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3C29B-0118-4B41-A474-650F9ABEF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dirty="0" err="1">
                <a:solidFill>
                  <a:srgbClr val="001D35"/>
                </a:solidFill>
                <a:latin typeface="Google Sans"/>
              </a:rPr>
              <a:t>LightGBM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 excels in speed and memory efficiency, especially on large datasets.</a:t>
            </a:r>
          </a:p>
          <a:p>
            <a:r>
              <a:rPr lang="en-IN" dirty="0">
                <a:solidFill>
                  <a:srgbClr val="001D35"/>
                </a:solidFill>
                <a:latin typeface="Google Sans"/>
              </a:rPr>
              <a:t>A level-wise (depth-wise) tree growth strategy, it expands the tree layer by layer, which can lead to more pruning and regularization.</a:t>
            </a:r>
          </a:p>
          <a:p>
            <a:r>
              <a:rPr lang="en-US" dirty="0">
                <a:solidFill>
                  <a:srgbClr val="001D35"/>
                </a:solidFill>
                <a:latin typeface="Google Sans"/>
              </a:rPr>
              <a:t>Also scalable, but </a:t>
            </a:r>
            <a:r>
              <a:rPr lang="en-US" dirty="0" err="1">
                <a:solidFill>
                  <a:srgbClr val="001D35"/>
                </a:solidFill>
                <a:latin typeface="Google Sans"/>
              </a:rPr>
              <a:t>LightGBM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 is generally considered better for very large datasets.</a:t>
            </a:r>
            <a:endParaRPr lang="en-IN" dirty="0">
              <a:solidFill>
                <a:srgbClr val="001D35"/>
              </a:solidFill>
              <a:latin typeface="Google San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79D33-8940-2829-B594-EF581333E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IN" sz="24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LightGBM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C0E29-7CF4-2A4F-E2A0-A5B577107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288000" anchor="ctr"/>
          <a:lstStyle/>
          <a:p>
            <a:r>
              <a:rPr lang="en-US" b="0" i="0" dirty="0" err="1">
                <a:solidFill>
                  <a:srgbClr val="001D35"/>
                </a:solidFill>
                <a:effectLst/>
                <a:latin typeface="Google Sans"/>
              </a:rPr>
              <a:t>XGBoost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is known for its robustness and regularization capabilities.</a:t>
            </a:r>
          </a:p>
          <a:p>
            <a:r>
              <a:rPr lang="en-IN" dirty="0">
                <a:solidFill>
                  <a:srgbClr val="001D35"/>
                </a:solidFill>
                <a:latin typeface="Google Sans"/>
              </a:rPr>
              <a:t>Utilizes a leaf-wise growth strategy, where it grows the tree node by node. This approach often results in shallower trees compared to XGBoost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1D35"/>
                </a:solidFill>
                <a:latin typeface="Google Sans"/>
              </a:rPr>
              <a:t>Designed for scalability and can handle large datasets efficiently. </a:t>
            </a:r>
            <a:endParaRPr lang="en-IN" dirty="0">
              <a:solidFill>
                <a:srgbClr val="001D35"/>
              </a:solidFill>
              <a:latin typeface="Google San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43737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FB0ECF62-EB3B-3B49-E0A0-C3C5E89F0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" y="1177290"/>
            <a:ext cx="8342236" cy="407226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225679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CA8BC5-08BF-D204-6EF7-70E331315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40" y="1436608"/>
            <a:ext cx="5110979" cy="359616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0557D8-8971-F0DF-5E4D-9D0233070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0" y="1630918"/>
            <a:ext cx="4883105" cy="37104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149987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237</TotalTime>
  <Words>203</Words>
  <Application>Microsoft Office PowerPoint</Application>
  <PresentationFormat>Widescreen</PresentationFormat>
  <Paragraphs>16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Google Sans</vt:lpstr>
      <vt:lpstr>Trebuchet MS</vt:lpstr>
      <vt:lpstr>Wingdings 3</vt:lpstr>
      <vt:lpstr>Facet</vt:lpstr>
      <vt:lpstr>PowerPoint Presentation</vt:lpstr>
      <vt:lpstr>Key characteristics of LightGBM </vt:lpstr>
      <vt:lpstr>Difference between XGBoost and LightGBM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Rajalakshmi TU</dc:creator>
  <cp:lastModifiedBy>Rajalakshmi TU</cp:lastModifiedBy>
  <cp:revision>1</cp:revision>
  <dcterms:created xsi:type="dcterms:W3CDTF">2025-03-11T07:53:18Z</dcterms:created>
  <dcterms:modified xsi:type="dcterms:W3CDTF">2025-03-15T07:36:17Z</dcterms:modified>
</cp:coreProperties>
</file>