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AEAA8"/>
    <a:srgbClr val="F7DF79"/>
    <a:srgbClr val="F1C40F"/>
    <a:srgbClr val="00ACEE"/>
    <a:srgbClr val="F7FDFF"/>
    <a:srgbClr val="D9F8FF"/>
    <a:srgbClr val="A7EEFF"/>
    <a:srgbClr val="00A5CD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0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9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3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01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8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C994-622C-4625-BF05-470191A31747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5B20-FD7B-4474-86B0-0F7020DA0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4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hpspot.org/blog/archives/2014/12/svg_loaders.html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iemenspure.com/flat-ui-color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hpspot.org/blog/archives/2014/12/svg_loaders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hpspot.org/blog/archives/2014/12/svg_loaders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20471" y="412120"/>
            <a:ext cx="6156000" cy="6156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4306108" y="1901101"/>
            <a:ext cx="3184725" cy="3178038"/>
            <a:chOff x="4299199" y="1901101"/>
            <a:chExt cx="3184725" cy="3178038"/>
          </a:xfrm>
        </p:grpSpPr>
        <p:sp>
          <p:nvSpPr>
            <p:cNvPr id="3" name="角丸四角形 2"/>
            <p:cNvSpPr/>
            <p:nvPr/>
          </p:nvSpPr>
          <p:spPr>
            <a:xfrm>
              <a:off x="4299199" y="1901101"/>
              <a:ext cx="3184725" cy="31780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4525604" y="2133225"/>
              <a:ext cx="1259962" cy="1260000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525604" y="3612393"/>
              <a:ext cx="1259962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6011241" y="2133225"/>
              <a:ext cx="1259962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 rot="18900000">
              <a:off x="6217870" y="3645238"/>
              <a:ext cx="8467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600" dirty="0" smtClean="0">
                  <a:solidFill>
                    <a:srgbClr val="2ECC71"/>
                  </a:solidFill>
                  <a:latin typeface="DengXian" panose="03000509000000000000" pitchFamily="65" charset="-122"/>
                  <a:ea typeface="DengXian" panose="03000509000000000000" pitchFamily="65" charset="-122"/>
                </a:rPr>
                <a:t>☈</a:t>
              </a:r>
              <a:endParaRPr kumimoji="1" lang="ja-JP" altLang="en-US" sz="6600" dirty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 rot="-1620000">
            <a:off x="9454334" y="1146220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☈</a:t>
            </a:r>
            <a:r>
              <a:rPr kumimoji="1" lang="en-US" altLang="ja-JP" dirty="0" smtClean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eversed</a:t>
            </a:r>
          </a:p>
          <a:p>
            <a:r>
              <a:rPr lang="ja-JP" altLang="en-US" dirty="0" smtClean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　☈</a:t>
            </a:r>
            <a:r>
              <a:rPr kumimoji="1" lang="en-US" altLang="ja-JP" dirty="0" smtClean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eversi</a:t>
            </a:r>
            <a:r>
              <a:rPr lang="ja-JP" altLang="en-US" dirty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 </a:t>
            </a:r>
            <a:r>
              <a:rPr lang="ja-JP" altLang="en-US" dirty="0" smtClean="0">
                <a:solidFill>
                  <a:srgbClr val="2ECC7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↺</a:t>
            </a:r>
            <a:endParaRPr kumimoji="1" lang="ja-JP" altLang="en-US" dirty="0">
              <a:solidFill>
                <a:srgbClr val="2ECC71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0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グループ化 205"/>
          <p:cNvGrpSpPr/>
          <p:nvPr/>
        </p:nvGrpSpPr>
        <p:grpSpPr>
          <a:xfrm>
            <a:off x="694607" y="262088"/>
            <a:ext cx="3689182" cy="5422006"/>
            <a:chOff x="536766" y="791176"/>
            <a:chExt cx="3689182" cy="5422006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666937" y="791176"/>
              <a:ext cx="3273433" cy="5422006"/>
              <a:chOff x="945048" y="515156"/>
              <a:chExt cx="3273433" cy="5422006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953036" y="515156"/>
                <a:ext cx="3258355" cy="54220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" name="グループ化 13"/>
              <p:cNvGrpSpPr/>
              <p:nvPr/>
            </p:nvGrpSpPr>
            <p:grpSpPr>
              <a:xfrm rot="5400000">
                <a:off x="2520574" y="2047559"/>
                <a:ext cx="2864175" cy="211542"/>
                <a:chOff x="5993210" y="693781"/>
                <a:chExt cx="224710" cy="0"/>
              </a:xfrm>
            </p:grpSpPr>
            <p:cxnSp>
              <p:nvCxnSpPr>
                <p:cNvPr id="10" name="直線矢印コネクタ 9"/>
                <p:cNvCxnSpPr/>
                <p:nvPr/>
              </p:nvCxnSpPr>
              <p:spPr>
                <a:xfrm>
                  <a:off x="604647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矢印コネクタ 12"/>
                <p:cNvCxnSpPr/>
                <p:nvPr/>
              </p:nvCxnSpPr>
              <p:spPr>
                <a:xfrm rot="10800000">
                  <a:off x="599321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グループ化 32"/>
              <p:cNvGrpSpPr/>
              <p:nvPr/>
            </p:nvGrpSpPr>
            <p:grpSpPr>
              <a:xfrm>
                <a:off x="954310" y="4344452"/>
                <a:ext cx="210971" cy="0"/>
                <a:chOff x="6003668" y="989372"/>
                <a:chExt cx="237959" cy="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>
                  <a:off x="6070177" y="989372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/>
                <p:nvPr/>
              </p:nvCxnSpPr>
              <p:spPr>
                <a:xfrm rot="10800000">
                  <a:off x="6003668" y="989372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グループ化 35"/>
              <p:cNvGrpSpPr/>
              <p:nvPr/>
            </p:nvGrpSpPr>
            <p:grpSpPr>
              <a:xfrm>
                <a:off x="4000361" y="4390126"/>
                <a:ext cx="218120" cy="1681"/>
                <a:chOff x="5982433" y="1036949"/>
                <a:chExt cx="246022" cy="1681"/>
              </a:xfrm>
            </p:grpSpPr>
            <p:cxnSp>
              <p:nvCxnSpPr>
                <p:cNvPr id="37" name="直線矢印コネクタ 36"/>
                <p:cNvCxnSpPr/>
                <p:nvPr/>
              </p:nvCxnSpPr>
              <p:spPr>
                <a:xfrm>
                  <a:off x="6057004" y="1036949"/>
                  <a:ext cx="1714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/>
                <p:cNvCxnSpPr/>
                <p:nvPr/>
              </p:nvCxnSpPr>
              <p:spPr>
                <a:xfrm rot="10800000">
                  <a:off x="5982433" y="1038630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グループ化 38"/>
              <p:cNvGrpSpPr/>
              <p:nvPr/>
            </p:nvGrpSpPr>
            <p:grpSpPr>
              <a:xfrm>
                <a:off x="4012165" y="4967257"/>
                <a:ext cx="199225" cy="45719"/>
                <a:chOff x="5993210" y="693781"/>
                <a:chExt cx="224710" cy="0"/>
              </a:xfrm>
            </p:grpSpPr>
            <p:cxnSp>
              <p:nvCxnSpPr>
                <p:cNvPr id="40" name="直線矢印コネクタ 39"/>
                <p:cNvCxnSpPr/>
                <p:nvPr/>
              </p:nvCxnSpPr>
              <p:spPr>
                <a:xfrm>
                  <a:off x="604647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/>
                <p:cNvCxnSpPr/>
                <p:nvPr/>
              </p:nvCxnSpPr>
              <p:spPr>
                <a:xfrm rot="10800000">
                  <a:off x="599321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45048" y="4967257"/>
                <a:ext cx="199225" cy="45719"/>
                <a:chOff x="5993210" y="693781"/>
                <a:chExt cx="224710" cy="0"/>
              </a:xfrm>
            </p:grpSpPr>
            <p:cxnSp>
              <p:nvCxnSpPr>
                <p:cNvPr id="43" name="直線矢印コネクタ 42"/>
                <p:cNvCxnSpPr/>
                <p:nvPr/>
              </p:nvCxnSpPr>
              <p:spPr>
                <a:xfrm>
                  <a:off x="604647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矢印コネクタ 43"/>
                <p:cNvCxnSpPr/>
                <p:nvPr/>
              </p:nvCxnSpPr>
              <p:spPr>
                <a:xfrm rot="10800000">
                  <a:off x="599321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1150125" y="3623336"/>
                <a:ext cx="2864175" cy="211542"/>
                <a:chOff x="5993210" y="693781"/>
                <a:chExt cx="224710" cy="0"/>
              </a:xfrm>
            </p:grpSpPr>
            <p:cxnSp>
              <p:nvCxnSpPr>
                <p:cNvPr id="52" name="直線矢印コネクタ 51"/>
                <p:cNvCxnSpPr/>
                <p:nvPr/>
              </p:nvCxnSpPr>
              <p:spPr>
                <a:xfrm>
                  <a:off x="604647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矢印コネクタ 52"/>
                <p:cNvCxnSpPr/>
                <p:nvPr/>
              </p:nvCxnSpPr>
              <p:spPr>
                <a:xfrm rot="10800000">
                  <a:off x="599321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/>
              <p:cNvGrpSpPr/>
              <p:nvPr/>
            </p:nvGrpSpPr>
            <p:grpSpPr>
              <a:xfrm>
                <a:off x="1150126" y="4164936"/>
                <a:ext cx="2870051" cy="0"/>
                <a:chOff x="5993210" y="861364"/>
                <a:chExt cx="225171" cy="0"/>
              </a:xfrm>
            </p:grpSpPr>
            <p:cxnSp>
              <p:nvCxnSpPr>
                <p:cNvPr id="55" name="直線矢印コネクタ 54"/>
                <p:cNvCxnSpPr/>
                <p:nvPr/>
              </p:nvCxnSpPr>
              <p:spPr>
                <a:xfrm>
                  <a:off x="6046931" y="861364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矢印コネクタ 55"/>
                <p:cNvCxnSpPr/>
                <p:nvPr/>
              </p:nvCxnSpPr>
              <p:spPr>
                <a:xfrm rot="10800000">
                  <a:off x="5993210" y="861364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/>
              <p:cNvGrpSpPr/>
              <p:nvPr/>
            </p:nvGrpSpPr>
            <p:grpSpPr>
              <a:xfrm>
                <a:off x="1156009" y="4905141"/>
                <a:ext cx="2864162" cy="0"/>
                <a:chOff x="5993211" y="693781"/>
                <a:chExt cx="224709" cy="0"/>
              </a:xfrm>
            </p:grpSpPr>
            <p:cxnSp>
              <p:nvCxnSpPr>
                <p:cNvPr id="58" name="直線矢印コネクタ 57"/>
                <p:cNvCxnSpPr/>
                <p:nvPr/>
              </p:nvCxnSpPr>
              <p:spPr>
                <a:xfrm>
                  <a:off x="604647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/>
                <p:cNvCxnSpPr/>
                <p:nvPr/>
              </p:nvCxnSpPr>
              <p:spPr>
                <a:xfrm rot="10800000">
                  <a:off x="5993210" y="693781"/>
                  <a:ext cx="1714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角丸四角形 61"/>
              <p:cNvSpPr/>
              <p:nvPr/>
            </p:nvSpPr>
            <p:spPr>
              <a:xfrm>
                <a:off x="1165283" y="4195265"/>
                <a:ext cx="2835076" cy="480221"/>
              </a:xfrm>
              <a:prstGeom prst="roundRect">
                <a:avLst/>
              </a:prstGeom>
              <a:solidFill>
                <a:srgbClr val="61B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latin typeface="Century" panose="02040604050505020304" pitchFamily="18" charset="0"/>
                    <a:ea typeface="HGS創英角ﾎﾟｯﾌﾟ体" panose="040B0A00000000000000" pitchFamily="50" charset="-128"/>
                  </a:rPr>
                  <a:t>VS CPU</a:t>
                </a:r>
                <a:endParaRPr kumimoji="1" lang="ja-JP" altLang="en-US" dirty="0">
                  <a:latin typeface="Century" panose="02040604050505020304" pitchFamily="18" charset="0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1174837" y="4994360"/>
                <a:ext cx="2825522" cy="489611"/>
              </a:xfrm>
              <a:prstGeom prst="roundRect">
                <a:avLst/>
              </a:prstGeom>
              <a:solidFill>
                <a:srgbClr val="61B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latin typeface="Century" panose="02040604050505020304" pitchFamily="18" charset="0"/>
                    <a:ea typeface="HGS創英角ﾎﾟｯﾌﾟ体" panose="040B0A00000000000000" pitchFamily="50" charset="-128"/>
                  </a:rPr>
                  <a:t>VS Friends</a:t>
                </a:r>
                <a:endParaRPr kumimoji="1" lang="ja-JP" altLang="en-US" dirty="0">
                  <a:latin typeface="Century" panose="02040604050505020304" pitchFamily="18" charset="0"/>
                  <a:ea typeface="HGS創英角ﾎﾟｯﾌﾟ体" panose="040B0A00000000000000" pitchFamily="50" charset="-128"/>
                </a:endParaRPr>
              </a:p>
            </p:txBody>
          </p:sp>
        </p:grpSp>
        <p:grpSp>
          <p:nvGrpSpPr>
            <p:cNvPr id="78" name="グループ化 77"/>
            <p:cNvGrpSpPr/>
            <p:nvPr/>
          </p:nvGrpSpPr>
          <p:grpSpPr>
            <a:xfrm>
              <a:off x="688174" y="2347036"/>
              <a:ext cx="232999" cy="0"/>
              <a:chOff x="5971508" y="692190"/>
              <a:chExt cx="236055" cy="0"/>
            </a:xfrm>
          </p:grpSpPr>
          <p:cxnSp>
            <p:nvCxnSpPr>
              <p:cNvPr id="79" name="直線矢印コネクタ 78"/>
              <p:cNvCxnSpPr/>
              <p:nvPr/>
            </p:nvCxnSpPr>
            <p:spPr>
              <a:xfrm>
                <a:off x="6036113" y="692190"/>
                <a:ext cx="171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/>
              <p:cNvCxnSpPr/>
              <p:nvPr/>
            </p:nvCxnSpPr>
            <p:spPr>
              <a:xfrm rot="10800000">
                <a:off x="5971508" y="692190"/>
                <a:ext cx="171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/>
            <p:cNvGrpSpPr/>
            <p:nvPr/>
          </p:nvGrpSpPr>
          <p:grpSpPr>
            <a:xfrm>
              <a:off x="3722255" y="2338216"/>
              <a:ext cx="218124" cy="5564"/>
              <a:chOff x="5919440" y="684255"/>
              <a:chExt cx="202859" cy="5564"/>
            </a:xfrm>
          </p:grpSpPr>
          <p:cxnSp>
            <p:nvCxnSpPr>
              <p:cNvPr id="82" name="直線矢印コネクタ 81"/>
              <p:cNvCxnSpPr/>
              <p:nvPr/>
            </p:nvCxnSpPr>
            <p:spPr>
              <a:xfrm>
                <a:off x="5950849" y="689819"/>
                <a:ext cx="171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 rot="10800000">
                <a:off x="5919440" y="684255"/>
                <a:ext cx="171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グループ化 83"/>
            <p:cNvGrpSpPr/>
            <p:nvPr/>
          </p:nvGrpSpPr>
          <p:grpSpPr>
            <a:xfrm rot="5400000">
              <a:off x="2248217" y="834123"/>
              <a:ext cx="217228" cy="144939"/>
              <a:chOff x="5993210" y="693781"/>
              <a:chExt cx="224710" cy="0"/>
            </a:xfrm>
          </p:grpSpPr>
          <p:cxnSp>
            <p:nvCxnSpPr>
              <p:cNvPr id="85" name="直線矢印コネクタ 84"/>
              <p:cNvCxnSpPr/>
              <p:nvPr/>
            </p:nvCxnSpPr>
            <p:spPr>
              <a:xfrm>
                <a:off x="6046470" y="693781"/>
                <a:ext cx="171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/>
              <p:cNvCxnSpPr/>
              <p:nvPr/>
            </p:nvCxnSpPr>
            <p:spPr>
              <a:xfrm rot="10800000">
                <a:off x="5993210" y="693781"/>
                <a:ext cx="171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テキスト ボックス 86"/>
            <p:cNvSpPr txBox="1"/>
            <p:nvPr/>
          </p:nvSpPr>
          <p:spPr>
            <a:xfrm>
              <a:off x="2383422" y="79117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591845" y="2098199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3670804" y="210394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560334" y="440214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3628565" y="445914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536766" y="5019952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3621474" y="5029750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20ppx</a:t>
              </a:r>
              <a:endParaRPr kumimoji="1" lang="ja-JP" altLang="en-US" sz="900" dirty="0"/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2143168" y="3895802"/>
              <a:ext cx="5293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 smtClean="0"/>
                <a:t>68</a:t>
              </a:r>
              <a:r>
                <a:rPr kumimoji="1" lang="en-US" altLang="ja-JP" sz="900" dirty="0" smtClean="0"/>
                <a:t>0ppx</a:t>
              </a:r>
              <a:endParaRPr kumimoji="1" lang="ja-JP" altLang="en-US" sz="900" dirty="0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3696636" y="1817031"/>
              <a:ext cx="5293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 smtClean="0"/>
                <a:t>68</a:t>
              </a:r>
              <a:r>
                <a:rPr kumimoji="1" lang="en-US" altLang="ja-JP" sz="900" dirty="0" smtClean="0"/>
                <a:t>0ppx</a:t>
              </a:r>
              <a:endParaRPr kumimoji="1" lang="ja-JP" altLang="en-US" sz="900" dirty="0"/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2143168" y="4247844"/>
              <a:ext cx="5293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 smtClean="0"/>
                <a:t>68</a:t>
              </a:r>
              <a:r>
                <a:rPr kumimoji="1" lang="en-US" altLang="ja-JP" sz="900" dirty="0" smtClean="0"/>
                <a:t>0ppx</a:t>
              </a:r>
              <a:endParaRPr kumimoji="1" lang="ja-JP" altLang="en-US" sz="900" dirty="0"/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2133610" y="5003334"/>
              <a:ext cx="5293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 smtClean="0"/>
                <a:t>68</a:t>
              </a:r>
              <a:r>
                <a:rPr kumimoji="1" lang="en-US" altLang="ja-JP" sz="900" dirty="0" smtClean="0"/>
                <a:t>0ppx</a:t>
              </a:r>
              <a:endParaRPr kumimoji="1" lang="ja-JP" altLang="en-US" sz="900" dirty="0"/>
            </a:p>
          </p:txBody>
        </p:sp>
      </p:grpSp>
      <p:cxnSp>
        <p:nvCxnSpPr>
          <p:cNvPr id="202" name="直線コネクタ 201"/>
          <p:cNvCxnSpPr/>
          <p:nvPr/>
        </p:nvCxnSpPr>
        <p:spPr>
          <a:xfrm>
            <a:off x="0" y="3482130"/>
            <a:ext cx="4948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>
            <a:off x="3938163" y="3289812"/>
            <a:ext cx="0" cy="1923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/>
          <p:nvPr/>
        </p:nvCxnSpPr>
        <p:spPr>
          <a:xfrm>
            <a:off x="4190518" y="3489521"/>
            <a:ext cx="404" cy="4405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3894641" y="3291008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20ppx</a:t>
            </a:r>
            <a:endParaRPr kumimoji="1" lang="ja-JP" altLang="en-US" sz="900" dirty="0"/>
          </a:p>
        </p:txBody>
      </p:sp>
      <p:cxnSp>
        <p:nvCxnSpPr>
          <p:cNvPr id="224" name="直線矢印コネクタ 223"/>
          <p:cNvCxnSpPr/>
          <p:nvPr/>
        </p:nvCxnSpPr>
        <p:spPr>
          <a:xfrm flipH="1">
            <a:off x="4190518" y="3933205"/>
            <a:ext cx="404" cy="489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/>
          <p:cNvCxnSpPr/>
          <p:nvPr/>
        </p:nvCxnSpPr>
        <p:spPr>
          <a:xfrm flipH="1">
            <a:off x="4190517" y="4397893"/>
            <a:ext cx="9526" cy="3835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/>
          <p:nvPr/>
        </p:nvCxnSpPr>
        <p:spPr>
          <a:xfrm>
            <a:off x="4200043" y="4774822"/>
            <a:ext cx="0" cy="456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/>
          <p:nvPr/>
        </p:nvCxnSpPr>
        <p:spPr>
          <a:xfrm>
            <a:off x="4200042" y="5253717"/>
            <a:ext cx="1" cy="430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4140991" y="3537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4140991" y="40128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4151616" y="4431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4140991" y="481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4151616" y="52537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cxnSp>
        <p:nvCxnSpPr>
          <p:cNvPr id="245" name="直線矢印コネクタ 244"/>
          <p:cNvCxnSpPr/>
          <p:nvPr/>
        </p:nvCxnSpPr>
        <p:spPr>
          <a:xfrm flipH="1">
            <a:off x="3967897" y="1560833"/>
            <a:ext cx="1562046" cy="59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/>
          <p:cNvSpPr txBox="1"/>
          <p:nvPr/>
        </p:nvSpPr>
        <p:spPr>
          <a:xfrm>
            <a:off x="5429693" y="1191501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の絵を入れる</a:t>
            </a:r>
            <a:endParaRPr lang="en-US" altLang="ja-JP" dirty="0" smtClean="0"/>
          </a:p>
        </p:txBody>
      </p:sp>
      <p:cxnSp>
        <p:nvCxnSpPr>
          <p:cNvPr id="248" name="直線矢印コネクタ 247"/>
          <p:cNvCxnSpPr/>
          <p:nvPr/>
        </p:nvCxnSpPr>
        <p:spPr>
          <a:xfrm flipH="1">
            <a:off x="3880089" y="3683867"/>
            <a:ext cx="1616074" cy="294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249"/>
          <p:cNvCxnSpPr/>
          <p:nvPr/>
        </p:nvCxnSpPr>
        <p:spPr>
          <a:xfrm flipH="1">
            <a:off x="3888959" y="4631877"/>
            <a:ext cx="1581539" cy="30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テキスト ボックス 251"/>
          <p:cNvSpPr txBox="1"/>
          <p:nvPr/>
        </p:nvSpPr>
        <p:spPr>
          <a:xfrm>
            <a:off x="5357193" y="3537912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「ひとり</a:t>
            </a:r>
            <a:r>
              <a:rPr lang="ja-JP" altLang="en-US" dirty="0">
                <a:latin typeface="+mn-ea"/>
              </a:rPr>
              <a:t>で</a:t>
            </a:r>
            <a:r>
              <a:rPr lang="ja-JP" altLang="en-US" dirty="0" smtClean="0">
                <a:latin typeface="+mn-ea"/>
              </a:rPr>
              <a:t>あそぶ」の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選択画面に飛ぶ</a:t>
            </a:r>
            <a:endParaRPr lang="ja-JP" altLang="en-US" dirty="0">
              <a:latin typeface="+mn-ea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5575963" y="439789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対戦画面に飛ぶ</a:t>
            </a:r>
            <a:endParaRPr lang="ja-JP" altLang="en-US" dirty="0">
              <a:latin typeface="+mn-ea"/>
            </a:endParaRPr>
          </a:p>
        </p:txBody>
      </p:sp>
      <p:cxnSp>
        <p:nvCxnSpPr>
          <p:cNvPr id="264" name="直線矢印コネクタ 263"/>
          <p:cNvCxnSpPr/>
          <p:nvPr/>
        </p:nvCxnSpPr>
        <p:spPr>
          <a:xfrm flipH="1">
            <a:off x="4076804" y="269911"/>
            <a:ext cx="1393694" cy="3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テキスト ボックス 266"/>
          <p:cNvSpPr txBox="1"/>
          <p:nvPr/>
        </p:nvSpPr>
        <p:spPr>
          <a:xfrm>
            <a:off x="5438469" y="10282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ヘルプを表示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72" y="1401439"/>
            <a:ext cx="1190625" cy="10287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642" y="2710811"/>
            <a:ext cx="1228725" cy="10191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742" y="3921606"/>
            <a:ext cx="1190625" cy="10191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0" y="496339"/>
            <a:ext cx="2819416" cy="27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7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テキスト ボックス 66"/>
          <p:cNvSpPr txBox="1"/>
          <p:nvPr/>
        </p:nvSpPr>
        <p:spPr>
          <a:xfrm>
            <a:off x="6018513" y="317105"/>
            <a:ext cx="24058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ボタン</a:t>
            </a:r>
            <a:r>
              <a:rPr kumimoji="1" lang="ja-JP" altLang="en-US" dirty="0" smtClean="0"/>
              <a:t>押すと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59125" y="355228"/>
            <a:ext cx="3495732" cy="5596393"/>
          </a:xfrm>
          <a:prstGeom prst="rect">
            <a:avLst/>
          </a:prstGeom>
          <a:solidFill>
            <a:srgbClr val="ECF0F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/>
          <p:cNvSpPr/>
          <p:nvPr/>
        </p:nvSpPr>
        <p:spPr>
          <a:xfrm>
            <a:off x="1226364" y="1175974"/>
            <a:ext cx="539490" cy="5340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1192695" y="2804558"/>
            <a:ext cx="2723321" cy="582131"/>
          </a:xfrm>
          <a:prstGeom prst="roundRect">
            <a:avLst/>
          </a:prstGeom>
          <a:solidFill>
            <a:srgbClr val="FF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entury" panose="02040604050505020304" pitchFamily="18" charset="0"/>
                <a:ea typeface="HGP創英角ﾎﾟｯﾌﾟ体" panose="040B0A00000000000000" pitchFamily="50" charset="-128"/>
              </a:rPr>
              <a:t>Lv.1</a:t>
            </a:r>
            <a:endParaRPr kumimoji="1" lang="ja-JP" altLang="en-US" dirty="0">
              <a:latin typeface="Century" panose="02040604050505020304" pitchFamily="18" charset="0"/>
              <a:ea typeface="HGP創英角ﾎﾟｯﾌﾟ体" panose="040B0A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92695" y="3830608"/>
            <a:ext cx="2723321" cy="540622"/>
          </a:xfrm>
          <a:prstGeom prst="roundRect">
            <a:avLst/>
          </a:prstGeom>
          <a:solidFill>
            <a:srgbClr val="F8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" panose="02040604050505020304" pitchFamily="18" charset="0"/>
                <a:ea typeface="HGP創英角ﾎﾟｯﾌﾟ体" panose="040B0A00000000000000" pitchFamily="50" charset="-128"/>
              </a:rPr>
              <a:t>MIDLE</a:t>
            </a:r>
            <a:endParaRPr kumimoji="1" lang="ja-JP" altLang="en-US" dirty="0">
              <a:latin typeface="Century" panose="02040604050505020304" pitchFamily="18" charset="0"/>
              <a:ea typeface="HGP創英角ﾎﾟｯﾌﾟ体" panose="040B0A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92695" y="4878618"/>
            <a:ext cx="2723321" cy="548225"/>
          </a:xfrm>
          <a:prstGeom prst="roundRect">
            <a:avLst/>
          </a:prstGeom>
          <a:solidFill>
            <a:srgbClr val="EE7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" panose="02040604050505020304" pitchFamily="18" charset="0"/>
                <a:ea typeface="HGP創英角ﾎﾟｯﾌﾟ体" panose="040B0A00000000000000" pitchFamily="50" charset="-128"/>
              </a:rPr>
              <a:t>HARD</a:t>
            </a:r>
            <a:endParaRPr kumimoji="1" lang="ja-JP" altLang="en-US" dirty="0">
              <a:latin typeface="Century" panose="02040604050505020304" pitchFamily="18" charset="0"/>
              <a:ea typeface="HGP創英角ﾎﾟｯﾌﾟ体" panose="040B0A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181928" y="1282257"/>
            <a:ext cx="9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" panose="02040604050505020304" pitchFamily="18" charset="0"/>
                <a:ea typeface="HGP創英角ﾎﾟｯﾌﾟ体" panose="040B0A00000000000000" pitchFamily="50" charset="-128"/>
              </a:rPr>
              <a:t>First </a:t>
            </a:r>
            <a:endParaRPr kumimoji="1" lang="ja-JP" altLang="en-US" dirty="0">
              <a:latin typeface="Century" panose="02040604050505020304" pitchFamily="18" charset="0"/>
              <a:ea typeface="HGP創英角ﾎﾟｯﾌﾟ体" panose="040B0A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282659" y="394822"/>
            <a:ext cx="6486" cy="3551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1778974" y="555160"/>
            <a:ext cx="4171207" cy="709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916016" y="2642854"/>
            <a:ext cx="1316159" cy="15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270674" y="2438576"/>
            <a:ext cx="16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lang="en-US" altLang="ja-JP" dirty="0"/>
              <a:t> </a:t>
            </a:r>
            <a:r>
              <a:rPr lang="en-US" altLang="ja-JP" dirty="0" smtClean="0"/>
              <a:t>game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99768" y="204340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Strength of CPU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34" y="3564817"/>
            <a:ext cx="1194920" cy="101812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897657" y="649279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 panose="02040604050505020304" pitchFamily="18" charset="0"/>
              </a:rPr>
              <a:t>Your color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4285902" y="928156"/>
            <a:ext cx="4807" cy="354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303273" y="1538256"/>
            <a:ext cx="0" cy="4150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303273" y="2315183"/>
            <a:ext cx="0" cy="4893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303273" y="2804558"/>
            <a:ext cx="0" cy="5821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4303273" y="3386689"/>
            <a:ext cx="0" cy="4439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303273" y="3830608"/>
            <a:ext cx="0" cy="540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303273" y="4371230"/>
            <a:ext cx="0" cy="5073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303273" y="4878618"/>
            <a:ext cx="0" cy="5482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4303273" y="5426843"/>
            <a:ext cx="6486" cy="5073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7413900" y="384536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623450" y="29890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 panose="02040604050505020304" pitchFamily="18" charset="0"/>
              </a:rPr>
              <a:t>Latter</a:t>
            </a:r>
            <a:r>
              <a:rPr kumimoji="1" lang="ja-JP" altLang="en-US" dirty="0" smtClean="0">
                <a:latin typeface="Century" panose="02040604050505020304" pitchFamily="18" charset="0"/>
              </a:rPr>
              <a:t>へ変わる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67977" y="420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264774" y="2916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95099" y="3449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51113" y="3949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251113" y="4475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271443" y="5009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97168" y="55097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60723" y="243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288477" y="9291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280014" y="1559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18" y="3582812"/>
            <a:ext cx="1181100" cy="1000125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34" y="2400567"/>
            <a:ext cx="1228725" cy="1019175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121" y="2400567"/>
            <a:ext cx="1190625" cy="1028700"/>
          </a:xfrm>
          <a:prstGeom prst="rect">
            <a:avLst/>
          </a:prstGeom>
        </p:spPr>
      </p:pic>
      <p:pic>
        <p:nvPicPr>
          <p:cNvPr id="41" name="Picture 4" descr="「フラットデザイン」の画像検索結果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6" y="982486"/>
            <a:ext cx="4762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5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89891" y="195413"/>
            <a:ext cx="3258355" cy="5422006"/>
          </a:xfrm>
          <a:prstGeom prst="rect">
            <a:avLst/>
          </a:prstGeom>
          <a:solidFill>
            <a:srgbClr val="ECF0F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896397" y="1460912"/>
            <a:ext cx="2845341" cy="2872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25202" y="3409548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68</a:t>
            </a:r>
            <a:r>
              <a:rPr kumimoji="1" lang="en-US" altLang="ja-JP" sz="900" dirty="0" smtClean="0"/>
              <a:t>0ppx</a:t>
            </a:r>
            <a:endParaRPr kumimoji="1" lang="ja-JP" altLang="en-US" sz="900" dirty="0"/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3838575" y="1469943"/>
            <a:ext cx="7280" cy="158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3845855" y="3012801"/>
            <a:ext cx="0" cy="132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54231" y="424045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68</a:t>
            </a:r>
            <a:r>
              <a:rPr kumimoji="1" lang="en-US" altLang="ja-JP" sz="900" dirty="0" smtClean="0"/>
              <a:t>0ppx</a:t>
            </a:r>
            <a:endParaRPr kumimoji="1" lang="ja-JP" altLang="en-US" sz="9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583722" y="4342888"/>
            <a:ext cx="1158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896397" y="4350831"/>
            <a:ext cx="1205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36439" y="2126883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20ppx</a:t>
            </a:r>
            <a:endParaRPr kumimoji="1" lang="ja-JP" altLang="en-US" sz="9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5262" y="2124697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20ppx</a:t>
            </a:r>
            <a:endParaRPr kumimoji="1" lang="ja-JP" altLang="en-US" sz="9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451" y="2355529"/>
            <a:ext cx="199225" cy="45719"/>
            <a:chOff x="5993210" y="693781"/>
            <a:chExt cx="224710" cy="0"/>
          </a:xfrm>
        </p:grpSpPr>
        <p:cxnSp>
          <p:nvCxnSpPr>
            <p:cNvPr id="22" name="直線矢印コネクタ 21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3749019" y="2357715"/>
            <a:ext cx="199225" cy="45719"/>
            <a:chOff x="5993210" y="693781"/>
            <a:chExt cx="224710" cy="0"/>
          </a:xfrm>
        </p:grpSpPr>
        <p:cxnSp>
          <p:nvCxnSpPr>
            <p:cNvPr id="25" name="直線矢印コネクタ 24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矢印コネクタ 26"/>
          <p:cNvCxnSpPr/>
          <p:nvPr/>
        </p:nvCxnSpPr>
        <p:spPr>
          <a:xfrm>
            <a:off x="3838215" y="195411"/>
            <a:ext cx="360" cy="1272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838215" y="4342889"/>
            <a:ext cx="0" cy="12745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607585" y="482794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3</a:t>
            </a:r>
            <a:r>
              <a:rPr lang="en-US" altLang="ja-JP" sz="900" dirty="0"/>
              <a:t>0</a:t>
            </a:r>
            <a:r>
              <a:rPr kumimoji="1" lang="en-US" altLang="ja-JP" sz="900" dirty="0" smtClean="0"/>
              <a:t>0ppx</a:t>
            </a:r>
            <a:endParaRPr kumimoji="1" lang="ja-JP" altLang="en-US" sz="9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07585" y="705928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3</a:t>
            </a:r>
            <a:r>
              <a:rPr lang="en-US" altLang="ja-JP" sz="900" dirty="0"/>
              <a:t>0</a:t>
            </a:r>
            <a:r>
              <a:rPr kumimoji="1" lang="en-US" altLang="ja-JP" sz="900" dirty="0" smtClean="0"/>
              <a:t>0ppx</a:t>
            </a:r>
            <a:endParaRPr kumimoji="1" lang="ja-JP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814673" y="1125262"/>
                <a:ext cx="1212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Segoe UI Black" panose="020B0A02040204020203" pitchFamily="34" charset="0"/>
                  </a:rPr>
                  <a:t>コマの数</a:t>
                </a:r>
                <a:r>
                  <a:rPr lang="ja-JP" altLang="en-US" dirty="0"/>
                  <a:t>：</a:t>
                </a:r>
                <a:r>
                  <a:rPr lang="ja-JP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3" y="1125262"/>
                <a:ext cx="12120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15" t="-1500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577764" y="4527554"/>
                <a:ext cx="1163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Segoe UI Black" panose="020B0A02040204020203" pitchFamily="34" charset="0"/>
                  </a:rPr>
                  <a:t>コマの数</a:t>
                </a:r>
                <a:r>
                  <a:rPr lang="ja-JP" altLang="en-US" dirty="0" smtClean="0"/>
                  <a:t>：</a:t>
                </a:r>
                <a:r>
                  <a:rPr lang="ja-JP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ja-JP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64" y="4527554"/>
                <a:ext cx="11639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71" t="-1500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/楕円 40"/>
          <p:cNvSpPr/>
          <p:nvPr/>
        </p:nvSpPr>
        <p:spPr>
          <a:xfrm>
            <a:off x="2650957" y="4364478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90676" y="954031"/>
            <a:ext cx="209550" cy="20955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49368" y="83983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:</a:t>
            </a:r>
            <a:r>
              <a:rPr kumimoji="1" lang="en-US" altLang="ja-JP" sz="1400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CPU</a:t>
            </a:r>
            <a:endParaRPr kumimoji="1" lang="ja-JP" altLang="en-US" sz="1400" dirty="0">
              <a:latin typeface="Century" panose="02040604050505020304" pitchFamily="18" charset="0"/>
              <a:ea typeface="HGS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77759" y="4259286"/>
            <a:ext cx="5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:</a:t>
            </a:r>
            <a:r>
              <a:rPr lang="en-US" altLang="ja-JP" sz="1400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You</a:t>
            </a:r>
            <a:endParaRPr kumimoji="1" lang="ja-JP" altLang="en-US" sz="14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cxnSp>
        <p:nvCxnSpPr>
          <p:cNvPr id="46" name="直線矢印コネクタ 45"/>
          <p:cNvCxnSpPr>
            <a:stCxn id="47" idx="1"/>
          </p:cNvCxnSpPr>
          <p:nvPr/>
        </p:nvCxnSpPr>
        <p:spPr>
          <a:xfrm flipH="1">
            <a:off x="890676" y="417857"/>
            <a:ext cx="3983901" cy="491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874577" y="233191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全てボードの左端に揃える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 flipH="1">
            <a:off x="1100226" y="741657"/>
            <a:ext cx="3366579" cy="231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6053388" y="699444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33810" y="613089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選択によっては</a:t>
            </a:r>
            <a:endParaRPr kumimoji="1" lang="ja-JP" altLang="en-US" dirty="0"/>
          </a:p>
        </p:txBody>
      </p:sp>
      <p:cxnSp>
        <p:nvCxnSpPr>
          <p:cNvPr id="56" name="直線矢印コネクタ 55"/>
          <p:cNvCxnSpPr>
            <a:endCxn id="43" idx="3"/>
          </p:cNvCxnSpPr>
          <p:nvPr/>
        </p:nvCxnSpPr>
        <p:spPr>
          <a:xfrm flipH="1" flipV="1">
            <a:off x="1676463" y="1024505"/>
            <a:ext cx="249058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309656" y="1030433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Multi </a:t>
            </a:r>
            <a:r>
              <a:rPr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Play</a:t>
            </a:r>
            <a:r>
              <a:rPr lang="ja-JP" altLang="en-US" dirty="0" smtClean="0">
                <a:latin typeface="+mn-ea"/>
              </a:rPr>
              <a:t>のときは、</a:t>
            </a:r>
            <a:r>
              <a:rPr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P1</a:t>
            </a:r>
            <a:r>
              <a:rPr lang="ja-JP" altLang="en-US" dirty="0" smtClean="0">
                <a:latin typeface="+mn-ea"/>
                <a:ea typeface="HGS創英角ﾎﾟｯﾌﾟ体" panose="040B0A00000000000000" pitchFamily="50" charset="-128"/>
              </a:rPr>
              <a:t> </a:t>
            </a:r>
            <a:r>
              <a:rPr lang="en-US" altLang="ja-JP" dirty="0" smtClean="0">
                <a:latin typeface="+mn-ea"/>
                <a:ea typeface="HGS創英角ﾎﾟｯﾌﾟ体" panose="040B0A00000000000000" pitchFamily="50" charset="-128"/>
              </a:rPr>
              <a:t>or </a:t>
            </a:r>
            <a:r>
              <a:rPr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P2</a:t>
            </a:r>
            <a:r>
              <a:rPr lang="ja-JP" altLang="en-US" dirty="0" smtClean="0">
                <a:latin typeface="+mn-ea"/>
              </a:rPr>
              <a:t>と表示される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2809100" y="3956010"/>
            <a:ext cx="1357951" cy="39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115413" y="375610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選択によっては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703004" y="3829246"/>
            <a:ext cx="209550" cy="20955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/>
          <p:nvPr/>
        </p:nvCxnSpPr>
        <p:spPr>
          <a:xfrm flipH="1">
            <a:off x="3314444" y="4376365"/>
            <a:ext cx="793601" cy="67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40" idx="3"/>
          </p:cNvCxnSpPr>
          <p:nvPr/>
        </p:nvCxnSpPr>
        <p:spPr>
          <a:xfrm flipH="1">
            <a:off x="3741737" y="4707802"/>
            <a:ext cx="975118" cy="4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638302" y="4574028"/>
            <a:ext cx="246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ボード</a:t>
            </a:r>
            <a:r>
              <a:rPr lang="ja-JP" altLang="en-US" dirty="0" smtClean="0"/>
              <a:t>の右端に揃える</a:t>
            </a:r>
            <a:endParaRPr lang="ja-JP" altLang="en-US" dirty="0"/>
          </a:p>
        </p:txBody>
      </p:sp>
      <p:cxnSp>
        <p:nvCxnSpPr>
          <p:cNvPr id="76" name="直線矢印コネクタ 75"/>
          <p:cNvCxnSpPr/>
          <p:nvPr/>
        </p:nvCxnSpPr>
        <p:spPr>
          <a:xfrm flipH="1" flipV="1">
            <a:off x="2777759" y="4535536"/>
            <a:ext cx="1939096" cy="730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689891" y="2616393"/>
            <a:ext cx="3258353" cy="642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3720783" y="1734986"/>
            <a:ext cx="533424" cy="2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418443" y="157193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オセロのボード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>
          <a:xfrm flipH="1">
            <a:off x="3712425" y="2902063"/>
            <a:ext cx="541782" cy="132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4196850" y="2338521"/>
            <a:ext cx="7032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が駒を置く間の時間に「</a:t>
            </a:r>
            <a:r>
              <a:rPr kumimoji="1"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CPU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が手を考えています</a:t>
            </a:r>
            <a:r>
              <a:rPr kumimoji="1" lang="ja-JP" altLang="en-US" dirty="0" smtClean="0"/>
              <a:t>」と表示される</a:t>
            </a:r>
            <a:endParaRPr kumimoji="1" lang="en-US" altLang="ja-JP" dirty="0" smtClean="0"/>
          </a:p>
          <a:p>
            <a:endParaRPr kumimoji="1" lang="en-US" altLang="ja-JP" sz="800" dirty="0" smtClean="0"/>
          </a:p>
          <a:p>
            <a:r>
              <a:rPr lang="ja-JP" altLang="en-US" dirty="0" smtClean="0"/>
              <a:t>②プレイヤー又は、</a:t>
            </a:r>
            <a:r>
              <a:rPr lang="en-US" altLang="ja-JP" dirty="0" smtClean="0">
                <a:latin typeface="Century" panose="02040604050505020304" pitchFamily="18" charset="0"/>
              </a:rPr>
              <a:t>CPU</a:t>
            </a:r>
            <a:r>
              <a:rPr lang="ja-JP" altLang="en-US" dirty="0" smtClean="0"/>
              <a:t>が駒を</a:t>
            </a:r>
            <a:r>
              <a:rPr lang="ja-JP" altLang="en-US" dirty="0"/>
              <a:t>置</a:t>
            </a:r>
            <a:r>
              <a:rPr lang="ja-JP" altLang="en-US" dirty="0" smtClean="0"/>
              <a:t>けないとき</a:t>
            </a:r>
            <a:r>
              <a:rPr kumimoji="1" lang="ja-JP" altLang="en-US" dirty="0" smtClean="0"/>
              <a:t>「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パス</a:t>
            </a:r>
            <a:r>
              <a:rPr kumimoji="1" lang="ja-JP" altLang="en-US" dirty="0" smtClean="0"/>
              <a:t>」と表示される</a:t>
            </a:r>
            <a:endParaRPr kumimoji="1" lang="en-US" altLang="ja-JP" dirty="0" smtClean="0"/>
          </a:p>
          <a:p>
            <a:endParaRPr kumimoji="1" lang="en-US" altLang="ja-JP" sz="800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表示される</a:t>
            </a:r>
            <a:r>
              <a:rPr lang="ja-JP" altLang="en-US" dirty="0"/>
              <a:t>文字</a:t>
            </a:r>
            <a:r>
              <a:rPr lang="ja-JP" altLang="en-US" dirty="0" smtClean="0"/>
              <a:t>はすべて枠に中央揃え</a:t>
            </a:r>
            <a:endParaRPr kumimoji="1" lang="ja-JP" altLang="en-US" dirty="0"/>
          </a:p>
        </p:txBody>
      </p:sp>
      <p:cxnSp>
        <p:nvCxnSpPr>
          <p:cNvPr id="100" name="直線矢印コネクタ 99"/>
          <p:cNvCxnSpPr/>
          <p:nvPr/>
        </p:nvCxnSpPr>
        <p:spPr>
          <a:xfrm>
            <a:off x="633737" y="3259189"/>
            <a:ext cx="0" cy="1074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633737" y="1468035"/>
            <a:ext cx="0" cy="11483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633737" y="2616393"/>
            <a:ext cx="0" cy="6427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299095" y="1859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95389" y="3610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957" y="2744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934865" y="518619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n-ea"/>
              </a:rPr>
              <a:t>の水平の位置は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</a:t>
            </a:r>
            <a:r>
              <a:rPr lang="ja-JP" altLang="en-US" dirty="0" smtClean="0">
                <a:latin typeface="+mn-ea"/>
              </a:rPr>
              <a:t>に合わせる</a:t>
            </a:r>
            <a:endParaRPr kumimoji="1" lang="ja-JP" altLang="en-US" dirty="0"/>
          </a:p>
        </p:txBody>
      </p:sp>
      <p:sp>
        <p:nvSpPr>
          <p:cNvPr id="119" name="円/楕円 118"/>
          <p:cNvSpPr/>
          <p:nvPr/>
        </p:nvSpPr>
        <p:spPr>
          <a:xfrm>
            <a:off x="4802636" y="5266083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75048" y="4198438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Multi </a:t>
            </a:r>
            <a:r>
              <a:rPr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Play</a:t>
            </a:r>
            <a:r>
              <a:rPr lang="ja-JP" altLang="en-US" dirty="0" smtClean="0">
                <a:latin typeface="+mn-ea"/>
              </a:rPr>
              <a:t>のときは、</a:t>
            </a:r>
            <a:r>
              <a:rPr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P1</a:t>
            </a:r>
            <a:r>
              <a:rPr lang="ja-JP" altLang="en-US" dirty="0" smtClean="0">
                <a:latin typeface="+mn-ea"/>
                <a:ea typeface="HGS創英角ﾎﾟｯﾌﾟ体" panose="040B0A00000000000000" pitchFamily="50" charset="-128"/>
              </a:rPr>
              <a:t> </a:t>
            </a:r>
            <a:r>
              <a:rPr lang="en-US" altLang="ja-JP" dirty="0" smtClean="0">
                <a:latin typeface="+mn-ea"/>
                <a:ea typeface="HGS創英角ﾎﾟｯﾌﾟ体" panose="040B0A00000000000000" pitchFamily="50" charset="-128"/>
              </a:rPr>
              <a:t>or </a:t>
            </a:r>
            <a:r>
              <a:rPr lang="en-US" altLang="ja-JP" dirty="0" smtClean="0">
                <a:latin typeface="Century" panose="02040604050505020304" pitchFamily="18" charset="0"/>
                <a:ea typeface="HGS創英角ﾎﾟｯﾌﾟ体" panose="040B0A00000000000000" pitchFamily="50" charset="-128"/>
              </a:rPr>
              <a:t>P2</a:t>
            </a:r>
            <a:r>
              <a:rPr lang="ja-JP" altLang="en-US" dirty="0" smtClean="0">
                <a:latin typeface="+mn-ea"/>
              </a:rPr>
              <a:t>と表示される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6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98774" y="1076532"/>
            <a:ext cx="3210165" cy="3096144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4199740" y="1011176"/>
            <a:ext cx="395288" cy="63623"/>
            <a:chOff x="5993210" y="693781"/>
            <a:chExt cx="224710" cy="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/>
          <p:cNvGrpSpPr/>
          <p:nvPr/>
        </p:nvGrpSpPr>
        <p:grpSpPr>
          <a:xfrm>
            <a:off x="1404813" y="997981"/>
            <a:ext cx="376238" cy="103137"/>
            <a:chOff x="5993210" y="693781"/>
            <a:chExt cx="224710" cy="0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/>
          <p:cNvCxnSpPr/>
          <p:nvPr/>
        </p:nvCxnSpPr>
        <p:spPr>
          <a:xfrm flipH="1">
            <a:off x="4648990" y="1057015"/>
            <a:ext cx="1" cy="3764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647800" y="1433512"/>
            <a:ext cx="1190" cy="400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647800" y="1833561"/>
            <a:ext cx="244" cy="381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00100" y="23812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オセロボードのデザイン</a:t>
            </a:r>
            <a:endParaRPr kumimoji="1" lang="ja-JP" altLang="en-US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1785120" y="1007082"/>
            <a:ext cx="376238" cy="103137"/>
            <a:chOff x="5993210" y="693781"/>
            <a:chExt cx="224710" cy="0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/>
          <p:cNvGrpSpPr/>
          <p:nvPr/>
        </p:nvGrpSpPr>
        <p:grpSpPr>
          <a:xfrm>
            <a:off x="2178263" y="1005707"/>
            <a:ext cx="376238" cy="103137"/>
            <a:chOff x="5993210" y="693781"/>
            <a:chExt cx="224710" cy="0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/>
          <p:cNvGrpSpPr/>
          <p:nvPr/>
        </p:nvGrpSpPr>
        <p:grpSpPr>
          <a:xfrm>
            <a:off x="2585436" y="1015286"/>
            <a:ext cx="376238" cy="103137"/>
            <a:chOff x="5993210" y="693781"/>
            <a:chExt cx="224710" cy="0"/>
          </a:xfrm>
        </p:grpSpPr>
        <p:cxnSp>
          <p:nvCxnSpPr>
            <p:cNvPr id="62" name="直線矢印コネクタ 61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/>
          <p:cNvGrpSpPr/>
          <p:nvPr/>
        </p:nvGrpSpPr>
        <p:grpSpPr>
          <a:xfrm>
            <a:off x="2991730" y="1015528"/>
            <a:ext cx="413155" cy="237009"/>
            <a:chOff x="5993210" y="693781"/>
            <a:chExt cx="224710" cy="0"/>
          </a:xfrm>
        </p:grpSpPr>
        <p:cxnSp>
          <p:nvCxnSpPr>
            <p:cNvPr id="65" name="直線矢印コネクタ 64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グループ化 66"/>
          <p:cNvGrpSpPr/>
          <p:nvPr/>
        </p:nvGrpSpPr>
        <p:grpSpPr>
          <a:xfrm>
            <a:off x="3419632" y="1015530"/>
            <a:ext cx="386363" cy="237008"/>
            <a:chOff x="5993210" y="693781"/>
            <a:chExt cx="224710" cy="0"/>
          </a:xfrm>
        </p:grpSpPr>
        <p:cxnSp>
          <p:nvCxnSpPr>
            <p:cNvPr id="68" name="直線矢印コネクタ 67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3821702" y="1015285"/>
            <a:ext cx="376238" cy="103137"/>
            <a:chOff x="5993210" y="693781"/>
            <a:chExt cx="224710" cy="0"/>
          </a:xfrm>
        </p:grpSpPr>
        <p:cxnSp>
          <p:nvCxnSpPr>
            <p:cNvPr id="71" name="直線矢印コネクタ 70"/>
            <p:cNvCxnSpPr/>
            <p:nvPr/>
          </p:nvCxnSpPr>
          <p:spPr>
            <a:xfrm>
              <a:off x="604647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rot="10800000">
              <a:off x="5993210" y="693781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テキスト ボックス 72"/>
          <p:cNvSpPr txBox="1"/>
          <p:nvPr/>
        </p:nvSpPr>
        <p:spPr>
          <a:xfrm>
            <a:off x="4200635" y="6822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cxnSp>
        <p:nvCxnSpPr>
          <p:cNvPr id="79" name="直線矢印コネクタ 78"/>
          <p:cNvCxnSpPr/>
          <p:nvPr/>
        </p:nvCxnSpPr>
        <p:spPr>
          <a:xfrm flipH="1">
            <a:off x="4647800" y="2233611"/>
            <a:ext cx="244" cy="381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647555" y="2601440"/>
            <a:ext cx="244" cy="381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4647800" y="2995610"/>
            <a:ext cx="244" cy="381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647555" y="3363439"/>
            <a:ext cx="244" cy="381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4647800" y="3767137"/>
            <a:ext cx="244" cy="381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808668" y="682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608939" y="10634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608939" y="146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400894" y="683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609360" y="18166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89915" y="682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601676" y="2225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608939" y="2597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608939" y="2995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571050" y="682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159965" y="6822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770458" y="690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399182" y="673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08939" y="3360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608939" y="37913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27353" y="205126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点の大きさは直径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ｐｐｘ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3836542" y="2410190"/>
            <a:ext cx="1251667" cy="980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82261" y="422791"/>
            <a:ext cx="2890748" cy="575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739900" y="28322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角は丸くする</a:t>
            </a:r>
            <a:endParaRPr kumimoji="1" lang="ja-JP" altLang="en-US" dirty="0"/>
          </a:p>
        </p:txBody>
      </p:sp>
      <p:pic>
        <p:nvPicPr>
          <p:cNvPr id="74" name="Picture 2" descr="「フラットデザイン」の画像検索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1" y="931384"/>
            <a:ext cx="4415083" cy="56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グループ化 120"/>
          <p:cNvGrpSpPr/>
          <p:nvPr/>
        </p:nvGrpSpPr>
        <p:grpSpPr>
          <a:xfrm>
            <a:off x="843923" y="1076532"/>
            <a:ext cx="3750490" cy="3442537"/>
            <a:chOff x="850085" y="1057015"/>
            <a:chExt cx="3750490" cy="3442537"/>
          </a:xfrm>
        </p:grpSpPr>
        <p:grpSp>
          <p:nvGrpSpPr>
            <p:cNvPr id="122" name="グループ化 121"/>
            <p:cNvGrpSpPr/>
            <p:nvPr/>
          </p:nvGrpSpPr>
          <p:grpSpPr>
            <a:xfrm>
              <a:off x="1371572" y="4259310"/>
              <a:ext cx="3228978" cy="0"/>
              <a:chOff x="5999434" y="627106"/>
              <a:chExt cx="211016" cy="0"/>
            </a:xfrm>
          </p:grpSpPr>
          <p:cxnSp>
            <p:nvCxnSpPr>
              <p:cNvPr id="144" name="直線矢印コネクタ 143"/>
              <p:cNvCxnSpPr/>
              <p:nvPr/>
            </p:nvCxnSpPr>
            <p:spPr>
              <a:xfrm>
                <a:off x="6046470" y="627106"/>
                <a:ext cx="16398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矢印コネクタ 144"/>
              <p:cNvCxnSpPr/>
              <p:nvPr/>
            </p:nvCxnSpPr>
            <p:spPr>
              <a:xfrm flipH="1">
                <a:off x="5999434" y="627106"/>
                <a:ext cx="16304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直線矢印コネクタ 122"/>
            <p:cNvCxnSpPr/>
            <p:nvPr/>
          </p:nvCxnSpPr>
          <p:spPr>
            <a:xfrm>
              <a:off x="1332650" y="1057015"/>
              <a:ext cx="14469" cy="3096144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23"/>
            <p:cNvSpPr txBox="1"/>
            <p:nvPr/>
          </p:nvSpPr>
          <p:spPr>
            <a:xfrm>
              <a:off x="850085" y="2489671"/>
              <a:ext cx="529312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900" dirty="0" smtClean="0"/>
                <a:t>68</a:t>
              </a:r>
              <a:r>
                <a:rPr kumimoji="1" lang="en-US" altLang="ja-JP" sz="900" dirty="0" smtClean="0"/>
                <a:t>0ppx</a:t>
              </a:r>
              <a:endParaRPr kumimoji="1" lang="ja-JP" altLang="en-US" sz="900" dirty="0"/>
            </a:p>
          </p:txBody>
        </p:sp>
        <p:sp>
          <p:nvSpPr>
            <p:cNvPr id="125" name="テキスト ボックス 24"/>
            <p:cNvSpPr txBox="1"/>
            <p:nvPr/>
          </p:nvSpPr>
          <p:spPr>
            <a:xfrm>
              <a:off x="2748603" y="4268720"/>
              <a:ext cx="529312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900" dirty="0" smtClean="0"/>
                <a:t>68</a:t>
              </a:r>
              <a:r>
                <a:rPr kumimoji="1" lang="en-US" altLang="ja-JP" sz="900" dirty="0" smtClean="0"/>
                <a:t>0ppx</a:t>
              </a:r>
              <a:endParaRPr kumimoji="1" lang="ja-JP" altLang="en-US" sz="900" dirty="0"/>
            </a:p>
          </p:txBody>
        </p:sp>
        <p:cxnSp>
          <p:nvCxnSpPr>
            <p:cNvPr id="126" name="直線コネクタ 125"/>
            <p:cNvCxnSpPr/>
            <p:nvPr/>
          </p:nvCxnSpPr>
          <p:spPr>
            <a:xfrm>
              <a:off x="2995612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404937" y="2605087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2176462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2585436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1785937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3805237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3398943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4205287" y="1057015"/>
              <a:ext cx="0" cy="309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390649" y="1833562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404937" y="1433512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>
              <a:off x="1404937" y="2214562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1404937" y="2967037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404937" y="3376612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404937" y="3767137"/>
              <a:ext cx="31956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円/楕円 139"/>
            <p:cNvSpPr/>
            <p:nvPr/>
          </p:nvSpPr>
          <p:spPr>
            <a:xfrm>
              <a:off x="2152401" y="3351898"/>
              <a:ext cx="45719" cy="494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3783332" y="1808848"/>
              <a:ext cx="45719" cy="494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152401" y="1810009"/>
              <a:ext cx="45719" cy="494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3783136" y="3351898"/>
              <a:ext cx="45719" cy="494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0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フラットデザイン」の画像検索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92" y="386020"/>
            <a:ext cx="4762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401883" y="482892"/>
            <a:ext cx="3934009" cy="5596393"/>
            <a:chOff x="371061" y="380986"/>
            <a:chExt cx="3934009" cy="5596393"/>
          </a:xfrm>
        </p:grpSpPr>
        <p:sp>
          <p:nvSpPr>
            <p:cNvPr id="2" name="正方形/長方形 1"/>
            <p:cNvSpPr/>
            <p:nvPr/>
          </p:nvSpPr>
          <p:spPr>
            <a:xfrm>
              <a:off x="809338" y="380986"/>
              <a:ext cx="3495732" cy="5596393"/>
            </a:xfrm>
            <a:prstGeom prst="rect">
              <a:avLst/>
            </a:prstGeom>
            <a:solidFill>
              <a:srgbClr val="ECF0F2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flipH="1">
              <a:off x="749653" y="380986"/>
              <a:ext cx="737" cy="14091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749653" y="1805244"/>
              <a:ext cx="244" cy="26476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749653" y="4468019"/>
              <a:ext cx="244" cy="15093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371061" y="49933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71061" y="29310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②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3840" y="9009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endParaRPr kumimoji="1" lang="ja-JP" altLang="en-US" dirty="0"/>
            </a:p>
          </p:txBody>
        </p:sp>
      </p:grpSp>
      <p:sp>
        <p:nvSpPr>
          <p:cNvPr id="27" name="角丸四角形 26"/>
          <p:cNvSpPr/>
          <p:nvPr/>
        </p:nvSpPr>
        <p:spPr>
          <a:xfrm>
            <a:off x="840161" y="1907150"/>
            <a:ext cx="3495732" cy="2647694"/>
          </a:xfrm>
          <a:prstGeom prst="round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3904" y="2357758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</a:rPr>
              <a:t>Success !!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13904" y="3752630"/>
            <a:ext cx="1339403" cy="5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E74C3C"/>
                </a:solidFill>
              </a:rPr>
              <a:t>Replay</a:t>
            </a:r>
            <a:endParaRPr kumimoji="1" lang="ja-JP" altLang="en-US" dirty="0">
              <a:solidFill>
                <a:srgbClr val="E74C3C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672537" y="3752630"/>
            <a:ext cx="1339403" cy="5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E74C3C"/>
                </a:solidFill>
              </a:rPr>
              <a:t>Quit</a:t>
            </a:r>
            <a:endParaRPr kumimoji="1" lang="ja-JP" altLang="en-US" dirty="0">
              <a:solidFill>
                <a:srgbClr val="E74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1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フラットデザイン」の画像検索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92" y="386020"/>
            <a:ext cx="4762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371061" y="380986"/>
            <a:ext cx="3973948" cy="5596393"/>
            <a:chOff x="371061" y="380986"/>
            <a:chExt cx="3973948" cy="5596393"/>
          </a:xfrm>
        </p:grpSpPr>
        <p:sp>
          <p:nvSpPr>
            <p:cNvPr id="2" name="正方形/長方形 1"/>
            <p:cNvSpPr/>
            <p:nvPr/>
          </p:nvSpPr>
          <p:spPr>
            <a:xfrm>
              <a:off x="849277" y="380986"/>
              <a:ext cx="3495732" cy="5596393"/>
            </a:xfrm>
            <a:prstGeom prst="rect">
              <a:avLst/>
            </a:prstGeom>
            <a:solidFill>
              <a:srgbClr val="ECF0F2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flipH="1">
              <a:off x="749653" y="380986"/>
              <a:ext cx="737" cy="14091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749653" y="1805244"/>
              <a:ext cx="244" cy="26476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749653" y="4468019"/>
              <a:ext cx="244" cy="15093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371061" y="49933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71061" y="29310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②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3840" y="9009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endParaRPr kumimoji="1" lang="ja-JP" altLang="en-US" dirty="0"/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848784" y="1805244"/>
            <a:ext cx="3495732" cy="2662775"/>
          </a:xfrm>
          <a:prstGeom prst="round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22247" y="2428745"/>
            <a:ext cx="274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Failure( &gt; &lt; )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128489" y="3735333"/>
            <a:ext cx="1339403" cy="5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8E44AD"/>
                </a:solidFill>
              </a:rPr>
              <a:t>Retry</a:t>
            </a:r>
            <a:endParaRPr kumimoji="1" lang="ja-JP" altLang="en-US" dirty="0">
              <a:solidFill>
                <a:srgbClr val="8E44AD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734188" y="3735333"/>
            <a:ext cx="1339403" cy="5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8E44AD"/>
                </a:solidFill>
              </a:rPr>
              <a:t>Quit</a:t>
            </a:r>
            <a:endParaRPr kumimoji="1" lang="ja-JP" altLang="en-US" dirty="0">
              <a:solidFill>
                <a:srgbClr val="8E4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3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248</Words>
  <Application>Microsoft Office PowerPoint</Application>
  <PresentationFormat>ワイド画面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DengXian</vt:lpstr>
      <vt:lpstr>HGP創英角ﾎﾟｯﾌﾟ体</vt:lpstr>
      <vt:lpstr>HGS創英角ﾎﾟｯﾌﾟ体</vt:lpstr>
      <vt:lpstr>ＭＳ Ｐゴシック</vt:lpstr>
      <vt:lpstr>ＭＳ ゴシック</vt:lpstr>
      <vt:lpstr>メイリオ</vt:lpstr>
      <vt:lpstr>Arial</vt:lpstr>
      <vt:lpstr>Calibri</vt:lpstr>
      <vt:lpstr>Calibri Light</vt:lpstr>
      <vt:lpstr>Cambria Math</vt:lpstr>
      <vt:lpstr>Century</vt:lpstr>
      <vt:lpstr>Segoe UI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足達洋亮</dc:creator>
  <cp:lastModifiedBy>足達洋亮</cp:lastModifiedBy>
  <cp:revision>69</cp:revision>
  <dcterms:created xsi:type="dcterms:W3CDTF">2016-09-20T09:14:44Z</dcterms:created>
  <dcterms:modified xsi:type="dcterms:W3CDTF">2016-10-15T02:26:40Z</dcterms:modified>
</cp:coreProperties>
</file>