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charset="0"/>
                <a:cs typeface="Arial Narrow" panose="020B0606020202030204" charset="0"/>
              </a:rPr>
              <a:t>Superstore Sales &amp; Profit Analysis Summary</a:t>
            </a:r>
            <a:endParaRPr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b="1"/>
              <a:t>Key KPIs:</a:t>
            </a:r>
            <a:endParaRPr sz="1800" b="1"/>
          </a:p>
          <a:p>
            <a:r>
              <a:rPr sz="1400"/>
              <a:t>- Total Sales: </a:t>
            </a:r>
            <a:r>
              <a:rPr lang="en-US" sz="1400"/>
              <a:t>25.48</a:t>
            </a:r>
            <a:r>
              <a:rPr sz="1400"/>
              <a:t>K</a:t>
            </a:r>
            <a:endParaRPr sz="1400"/>
          </a:p>
          <a:p>
            <a:r>
              <a:rPr sz="1400"/>
              <a:t>- Total Profit: </a:t>
            </a:r>
            <a:r>
              <a:rPr lang="en-US" sz="1400"/>
              <a:t>2.72</a:t>
            </a:r>
            <a:r>
              <a:rPr sz="1400"/>
              <a:t>K</a:t>
            </a:r>
            <a:endParaRPr sz="1400"/>
          </a:p>
          <a:p>
            <a:r>
              <a:rPr sz="1400"/>
              <a:t>- Total Orders: </a:t>
            </a:r>
            <a:r>
              <a:rPr lang="en-US" sz="1400"/>
              <a:t>50</a:t>
            </a:r>
            <a:endParaRPr sz="1400"/>
          </a:p>
          <a:p>
            <a:endParaRPr sz="1400"/>
          </a:p>
          <a:p>
            <a:r>
              <a:rPr sz="1800" b="1"/>
              <a:t>Insights:</a:t>
            </a:r>
            <a:endParaRPr sz="1800" b="1"/>
          </a:p>
          <a:p>
            <a:r>
              <a:rPr sz="1400"/>
              <a:t>- Sales and profit have grown year-over-year, peaking in 2019.</a:t>
            </a:r>
            <a:endParaRPr sz="1400"/>
          </a:p>
          <a:p>
            <a:r>
              <a:rPr sz="1400"/>
              <a:t>- Furniture drives the highest profit, while Technology performs well in sales but with lower profitability.</a:t>
            </a:r>
            <a:endParaRPr sz="1400"/>
          </a:p>
          <a:p>
            <a:r>
              <a:rPr sz="1400"/>
              <a:t>- Regions with higher bubble intensity on the map indicate higher sales and profit concentration.</a:t>
            </a:r>
            <a:endParaRPr sz="1400"/>
          </a:p>
          <a:p>
            <a:endParaRPr sz="1400"/>
          </a:p>
          <a:p>
            <a:r>
              <a:rPr sz="1800" b="1"/>
              <a:t>Conclusion:</a:t>
            </a:r>
            <a:endParaRPr sz="1800" b="1"/>
          </a:p>
          <a:p>
            <a:r>
              <a:rPr sz="1400"/>
              <a:t>- Focus on Furniture for maximum profit.</a:t>
            </a:r>
            <a:endParaRPr sz="1400"/>
          </a:p>
          <a:p>
            <a:r>
              <a:rPr sz="1400"/>
              <a:t>- Explore regional strategies to boost underperforming areas.</a:t>
            </a:r>
            <a:endParaRPr sz="1400"/>
          </a:p>
          <a:p>
            <a:r>
              <a:rPr sz="1400"/>
              <a:t>- Maintain consistent sales growth with emphasis on high-performing years.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</Words>
  <Application>WPS Presentation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Arial</vt:lpstr>
      <vt:lpstr>Arial Narrow</vt:lpstr>
      <vt:lpstr>Calibri</vt:lpstr>
      <vt:lpstr>Microsoft YaHei</vt:lpstr>
      <vt:lpstr>Arial Unicode MS</vt:lpstr>
      <vt:lpstr>Office Theme</vt:lpstr>
      <vt:lpstr>Superstore Sales &amp; Profit Analysis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Tushar Parashar</cp:lastModifiedBy>
  <cp:revision>5</cp:revision>
  <dcterms:created xsi:type="dcterms:W3CDTF">2013-01-27T09:14:00Z</dcterms:created>
  <dcterms:modified xsi:type="dcterms:W3CDTF">2025-08-05T20:00:45Z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978D990DB4124E8D8D6034754D964E70_13</vt:lpwstr>
  </property>
  <property fmtid="{D5CDD505-2E9C-101B-9397-08002B2CF9AE}" pid="3" name="KSOProductBuildVer">
    <vt:lpwstr>2057-12.2.0.21936</vt:lpwstr>
  </property>
</Properties>
</file>