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C095-47CE-2D75-3A6F-07482043F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CB10A-7235-DFF4-6344-6FC1125C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74B2-7A58-5B9F-43C3-9EAAF003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C40F-F5DE-F625-1F5A-779DFFA1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EEA5-3C3A-67A9-1405-2BB069CD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9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0482-1D99-F50B-1BA1-C6A93054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D575-8461-F60D-D8A6-7314EA40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ABA6-7584-A204-8118-17C3C9F9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697B-4503-26CD-3423-9A07D3F1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A3FC-4206-6C81-28E7-F849041F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130D8-7678-2E92-9EDC-1F87A0387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CF104-FAF7-5F66-247B-158A5978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38623-80CE-2634-2328-869F057F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AE79-230A-BA7B-CDDE-7B68446B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37CE-6585-37DF-58B5-079704C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6FDE-D00B-D06F-6890-BA8347A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164C-EC6C-E711-74BB-941D2AB1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984D-879F-A00D-7653-18503168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F4BA-675F-6523-68D8-C85C6853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C5C9-1B37-DDE2-3D5E-86E19413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C69D-25FF-67C6-3BA3-4C3A3FD0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2E0E-FC11-1A2F-05CE-32A30E58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AC39-97E4-6F22-0D48-92272794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1EAE-AF86-564C-F73F-DE1B5642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C423-E5BC-08BB-05F8-A73BC1C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495-9E8C-364E-37D6-62F28126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0629-CBB9-BFD4-5B96-109656D2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D6C5-ED6D-82FC-159A-B68FAEB8A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A62F-8D02-43E9-6BF2-0EDA7EE4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47AC9-B7CF-609F-8F34-E8C2CCC8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B2CE-C57F-74E4-00CD-638DC962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0B14-8925-8BEF-504F-42A53095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B425-496F-BF44-5CF3-978B29B9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77970-9BC9-2574-43A9-1B3FD481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2A6AE-3D2C-54FA-A18F-7C8AE5C70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A6A06-D2DD-293E-8395-BC0D557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EF65F-82A7-A87F-C81A-C8E135FD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3560E-E282-9309-F8EB-EB51D09B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08B2A-B5C5-1E32-4105-7412DD1D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D876-2EA7-9034-B0C4-CFC009C6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41593-C171-6DB8-C45D-5DB821B6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A319E-6E47-77AE-927A-BBB3C6DF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5187A-A6EA-670F-1BB4-AE2C2614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8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9FCD8-05B5-C206-4D3F-A186B285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CCA60-3C1E-473B-2AC9-11708472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D4F51-538A-1FAF-2FAD-CA482B6C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7C9-8984-4084-BB00-B206742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06AE-5271-37EA-3DAD-30F4A9C63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49A01-8C32-9A46-C774-05A662DC5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0D3A0-4ACD-D322-5BCB-120B21A2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F413-9D3C-7602-897C-0CAF4480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922B9-C894-BDDE-051C-42787E1F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EB9C-7A61-2F2A-48EB-9C3FC2F9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2D2B7-E8A1-7B1E-227D-E9F1F5304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957ED-5B4C-AF15-C669-D77747E66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EEBF-6678-DEC1-0D50-1E957A43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69497-8D4C-398C-6514-77BAE9E5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0A55-8A09-D345-8AB4-F5FC8446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ECFC6-E413-AFD5-EC09-7F41D492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911D-FC8B-2394-43C4-A78E37DC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6B2-6192-1D79-29B5-4DE5EA996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5D8E-955B-437A-B6E7-CF6840AE75D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9567-78C6-3E5C-F5D0-1879A90FF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7334-ED36-56C3-FEC1-CD23AF90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B33F-2E9A-47CA-AEC8-F90DBAA4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AF34-12EE-2DC9-4B55-29AC8234E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00CE-6DB5-26F6-AB75-128E73C34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This app can note each measure recording every time.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Every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iitem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should added to the bottom of the list.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Systolic,Diastolic,pulserate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are options for new measurement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page. One can store these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informations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On a basis of current date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time.An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user can see items on that list one by one scrolling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recycleview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        Delete ,Edit of a list (such as delete 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item,edit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an item of a list) processes are on progress.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Description</dc:title>
  <dc:creator>sazia tushi</dc:creator>
  <cp:lastModifiedBy>sazia tushi</cp:lastModifiedBy>
  <cp:revision>1</cp:revision>
  <dcterms:created xsi:type="dcterms:W3CDTF">2022-07-28T12:21:11Z</dcterms:created>
  <dcterms:modified xsi:type="dcterms:W3CDTF">2022-07-28T12:21:30Z</dcterms:modified>
</cp:coreProperties>
</file>