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Autofit/>
          </a:bodyPr>
          <a:lstStyle/>
          <a:p>
            <a:r>
              <a:rPr sz="3600" b="1" dirty="0">
                <a:solidFill>
                  <a:srgbClr val="FFD700"/>
                </a:solidFill>
                <a:latin typeface="Montserrat"/>
              </a:rPr>
              <a:t>ПДД: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Интерактивный</a:t>
            </a:r>
            <a:r>
              <a:rPr sz="3600" b="1" dirty="0">
                <a:solidFill>
                  <a:srgbClr val="FFD700"/>
                </a:solidFill>
                <a:latin typeface="Montserrat"/>
              </a:rPr>
              <a:t>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анализ</a:t>
            </a:r>
            <a:r>
              <a:rPr sz="3600" b="1" dirty="0">
                <a:solidFill>
                  <a:srgbClr val="FFD700"/>
                </a:solidFill>
                <a:latin typeface="Montserrat"/>
              </a:rPr>
              <a:t> и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информационный</a:t>
            </a:r>
            <a:r>
              <a:rPr sz="3600" b="1" dirty="0">
                <a:solidFill>
                  <a:srgbClr val="FFD700"/>
                </a:solidFill>
                <a:latin typeface="Montserrat"/>
              </a:rPr>
              <a:t>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портал</a:t>
            </a:r>
            <a:endParaRPr sz="3600" b="1" dirty="0">
              <a:solidFill>
                <a:srgbClr val="FFD700"/>
              </a:solidFill>
              <a:latin typeface="Montserrat"/>
            </a:endParaRPr>
          </a:p>
          <a:p>
            <a:r>
              <a:rPr sz="3600" b="1" dirty="0" err="1">
                <a:solidFill>
                  <a:srgbClr val="FFD700"/>
                </a:solidFill>
                <a:latin typeface="Montserrat"/>
              </a:rPr>
              <a:t>безопасности</a:t>
            </a:r>
            <a:r>
              <a:rPr sz="3600" b="1" dirty="0">
                <a:solidFill>
                  <a:srgbClr val="FFD700"/>
                </a:solidFill>
                <a:latin typeface="Montserrat"/>
              </a:rPr>
              <a:t>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дорожного</a:t>
            </a:r>
            <a:r>
              <a:rPr sz="3600" b="1" dirty="0">
                <a:solidFill>
                  <a:srgbClr val="FFD700"/>
                </a:solidFill>
                <a:latin typeface="Montserrat"/>
              </a:rPr>
              <a:t> </a:t>
            </a:r>
            <a:r>
              <a:rPr sz="3600" b="1" dirty="0" err="1">
                <a:solidFill>
                  <a:srgbClr val="FFD700"/>
                </a:solidFill>
                <a:latin typeface="Montserrat"/>
              </a:rPr>
              <a:t>движения</a:t>
            </a:r>
            <a:endParaRPr sz="3600" b="1" dirty="0">
              <a:solidFill>
                <a:srgbClr val="FFD700"/>
              </a:solidFill>
              <a:latin typeface="Montserr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3200">
                <a:solidFill>
                  <a:srgbClr val="DCDCDC"/>
                </a:solidFill>
                <a:latin typeface="Montserrat"/>
              </a:rPr>
              <a:t>Автор: Продан Илья Олегович, 9‑Б класс</a:t>
            </a:r>
          </a:p>
          <a:p>
            <a:r>
              <a:rPr sz="3200">
                <a:solidFill>
                  <a:srgbClr val="DCDCDC"/>
                </a:solidFill>
                <a:latin typeface="Montserrat"/>
              </a:rPr>
              <a:t>Школа №292, Фрунзенский район, Санкт-Петербург</a:t>
            </a:r>
          </a:p>
          <a:p>
            <a:r>
              <a:rPr sz="3200">
                <a:solidFill>
                  <a:srgbClr val="DCDCDC"/>
                </a:solidFill>
                <a:latin typeface="Montserrat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Заключение и перспективы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3000" dirty="0" err="1">
                <a:solidFill>
                  <a:srgbClr val="DCDCDC"/>
                </a:solidFill>
                <a:latin typeface="Montserrat"/>
              </a:rPr>
              <a:t>Проект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ПДД: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Интерактивный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анализ&amp;raquo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;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демонстрирует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Современные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технологии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инновационный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подход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Высокую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интерактивность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адаптивность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 err="1">
                <a:solidFill>
                  <a:srgbClr val="DCDCDC"/>
                </a:solidFill>
                <a:latin typeface="Montserrat"/>
              </a:rPr>
              <a:t>Перспективы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Масштабирование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функционала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Дополнительная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интеграция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с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аналитическими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сервисами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Улучшение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UI/UX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на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основе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отзывов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 err="1">
                <a:solidFill>
                  <a:srgbClr val="DCDCDC"/>
                </a:solidFill>
                <a:latin typeface="Montserrat"/>
              </a:rPr>
              <a:t>Благодарим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за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внимание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!</a:t>
            </a:r>
          </a:p>
          <a:p>
            <a:r>
              <a:rPr sz="3000" dirty="0" err="1">
                <a:solidFill>
                  <a:srgbClr val="DCDCDC"/>
                </a:solidFill>
                <a:latin typeface="Montserrat"/>
              </a:rPr>
              <a:t>Продан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Илья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Олегович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, 9‑Б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класс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,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Школа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№292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Обзор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Информационно-аналитический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портал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ПДД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Динамическая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визуализация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статистики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ДТП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Интерактивные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опросы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викторины</a:t>
            </a:r>
            <a:endParaRPr sz="2800" dirty="0">
              <a:solidFill>
                <a:srgbClr val="DCDCDC"/>
              </a:solidFill>
              <a:latin typeface="Montserrat"/>
            </a:endParaRP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Интеграция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с Telegram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ботом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уведомлений</a:t>
            </a:r>
            <a:endParaRPr sz="2800" dirty="0">
              <a:solidFill>
                <a:srgbClr val="DCDCDC"/>
              </a:solidFill>
              <a:latin typeface="Montserrat"/>
            </a:endParaRPr>
          </a:p>
          <a:p>
            <a:endParaRPr sz="2800" dirty="0">
              <a:solidFill>
                <a:srgbClr val="DCDCDC"/>
              </a:solidFill>
              <a:latin typeface="Montserrat"/>
            </a:endParaRPr>
          </a:p>
          <a:p>
            <a:r>
              <a:rPr sz="2800" dirty="0" err="1">
                <a:solidFill>
                  <a:srgbClr val="DCDCDC"/>
                </a:solidFill>
                <a:latin typeface="Montserrat"/>
              </a:rPr>
              <a:t>Цель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: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Повышение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осведомленности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безопасности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участников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дорожного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движения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Методы исследования и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Методы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Анализ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нормативных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документов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(ГИБДД, МЧС)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Проведение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опросов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викторин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Анализ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статистики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ДТП</a:t>
            </a:r>
          </a:p>
          <a:p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Технологии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HTML5, CSS3, JavaScript (Chart.js)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API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Яндекс.Диска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, Telegram Bot API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Python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автоматизации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презентации</a:t>
            </a:r>
            <a:endParaRPr sz="2400" dirty="0">
              <a:solidFill>
                <a:srgbClr val="DCDCD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Техническая 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000" dirty="0">
                <a:solidFill>
                  <a:srgbClr val="DCDCDC"/>
                </a:solidFill>
                <a:latin typeface="Montserrat"/>
              </a:rPr>
              <a:t>• Frontend: index.html, main.css, JavaScript</a:t>
            </a: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• Backend: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Интеграция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API (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Яндекс.Диска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, Telegram Bot)</a:t>
            </a: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Плавные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CSS3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анимации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переходы</a:t>
            </a:r>
            <a:endParaRPr sz="3000" dirty="0">
              <a:solidFill>
                <a:srgbClr val="DCDCDC"/>
              </a:solidFill>
              <a:latin typeface="Montserrat"/>
            </a:endParaRPr>
          </a:p>
          <a:p>
            <a:r>
              <a:rPr sz="30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Адаптивный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дизайн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любых</a:t>
            </a:r>
            <a:r>
              <a:rPr sz="30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3000" dirty="0" err="1">
                <a:solidFill>
                  <a:srgbClr val="DCDCDC"/>
                </a:solidFill>
                <a:latin typeface="Montserrat"/>
              </a:rPr>
              <a:t>устройств</a:t>
            </a:r>
            <a:endParaRPr sz="3000" dirty="0">
              <a:solidFill>
                <a:srgbClr val="DCDCD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Дизайн и UI/UX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Особенности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дизайна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Минимализм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современность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Контрастные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цвета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плавные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переходы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Интерактивные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галереи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анимации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Принципы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Responsive, Flat и Material Design</a:t>
            </a:r>
          </a:p>
          <a:p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Эффекты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Анимация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состояний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элементов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Динамичные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переходы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между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блоками</a:t>
            </a:r>
            <a:endParaRPr sz="2400" dirty="0">
              <a:solidFill>
                <a:srgbClr val="DCDCD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Этапы разработки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DCDCDC"/>
                </a:solidFill>
                <a:latin typeface="Montserrat"/>
              </a:rPr>
              <a:t>1.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Сбор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анализ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данных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(2019‑2020)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2.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Проектирование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UI/UX (2021)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3.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Разработка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функционала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(2022‑2023):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Визуализация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данных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Интеграция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Telegram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бота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4.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Тестирование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оптимизация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(2024)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5.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Презентация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внедрение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(2025)</a:t>
            </a:r>
          </a:p>
          <a:p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Методологии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 Agile, Scrum, MVP, CI/CD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Структура кода и 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>
                <a:solidFill>
                  <a:srgbClr val="DCDCDC"/>
                </a:solidFill>
                <a:latin typeface="Montserrat"/>
              </a:rPr>
              <a:t>• index.html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основная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страница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• main.css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стили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адаптивность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• JavaScript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интерактивные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галереи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обработка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событий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•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Интеграция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с API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хранения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данных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работы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бота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 err="1">
                <a:solidFill>
                  <a:srgbClr val="DCDCDC"/>
                </a:solidFill>
                <a:latin typeface="Montserrat"/>
              </a:rPr>
              <a:t>Ключевые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моменты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Динамическое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управление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элементами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Плавные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анимации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переходы</a:t>
            </a:r>
            <a:endParaRPr sz="2400" dirty="0">
              <a:solidFill>
                <a:srgbClr val="DCDCDC"/>
              </a:solidFill>
              <a:latin typeface="Montserrat"/>
            </a:endParaRPr>
          </a:p>
          <a:p>
            <a:r>
              <a:rPr sz="2400" dirty="0">
                <a:solidFill>
                  <a:srgbClr val="DCDCDC"/>
                </a:solidFill>
                <a:latin typeface="Montserrat"/>
              </a:rPr>
              <a:t>  –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Современные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стандарты</a:t>
            </a:r>
            <a:r>
              <a:rPr sz="24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400" dirty="0" err="1">
                <a:solidFill>
                  <a:srgbClr val="DCDCDC"/>
                </a:solidFill>
                <a:latin typeface="Montserrat"/>
              </a:rPr>
              <a:t>веб-разработки</a:t>
            </a:r>
            <a:endParaRPr sz="2400" dirty="0">
              <a:solidFill>
                <a:srgbClr val="DCDCDC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Инструкция: Размещение на Netlify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800" dirty="0">
                <a:solidFill>
                  <a:srgbClr val="DCDCDC"/>
                </a:solidFill>
                <a:latin typeface="Montserrat"/>
              </a:rPr>
              <a:t>1.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Зарегистрируйтесь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Netlify (netlify.com)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через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GitHub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или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email.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2.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Нажмите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New site from Git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создания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нового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сайта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.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3.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Подключите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репозиторий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с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вашим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проектом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(GitHub, GitLab, Bitbucket).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4.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Настройте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билд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: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   – Build command: (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если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используется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сборка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,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например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, '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npm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run build';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иначе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оставьте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пустым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)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   – Publish directory: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укажите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папку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с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файлом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index.html (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например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,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корень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или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'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dist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')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5.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Нажмите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&amp;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laquo;Deploy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site&amp;raquo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; и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дождитесь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завершения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сборки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.</a:t>
            </a: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6.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Получите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URL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для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доступа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к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сайту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при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желании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настройте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свой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домен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.</a:t>
            </a:r>
          </a:p>
          <a:p>
            <a:endParaRPr sz="2800" dirty="0">
              <a:solidFill>
                <a:srgbClr val="DCDCDC"/>
              </a:solidFill>
              <a:latin typeface="Montserrat"/>
            </a:endParaRPr>
          </a:p>
          <a:p>
            <a:r>
              <a:rPr sz="2800" dirty="0">
                <a:solidFill>
                  <a:srgbClr val="DCDCDC"/>
                </a:solidFill>
                <a:latin typeface="Montserrat"/>
              </a:rPr>
              <a:t>Netlify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обеспечивает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быстрый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деплой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,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автоматические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обновления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и 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поддержку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 serverless-</a:t>
            </a:r>
            <a:r>
              <a:rPr sz="2800" dirty="0" err="1">
                <a:solidFill>
                  <a:srgbClr val="DCDCDC"/>
                </a:solidFill>
                <a:latin typeface="Montserrat"/>
              </a:rPr>
              <a:t>функций</a:t>
            </a:r>
            <a:r>
              <a:rPr sz="2800" dirty="0">
                <a:solidFill>
                  <a:srgbClr val="DCDCDC"/>
                </a:solidFill>
                <a:latin typeface="Montserra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600" b="1">
                <a:solidFill>
                  <a:srgbClr val="FFD700"/>
                </a:solidFill>
                <a:latin typeface="Montserrat"/>
              </a:rPr>
              <a:t>Альтернативы хостинга и 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000">
                <a:solidFill>
                  <a:srgbClr val="DCDCDC"/>
                </a:solidFill>
                <a:latin typeface="Montserrat"/>
              </a:rPr>
              <a:t>GitHub Pages:</a:t>
            </a:r>
          </a:p>
          <a:p>
            <a:r>
              <a:rPr sz="3000">
                <a:solidFill>
                  <a:srgbClr val="DCDCDC"/>
                </a:solidFill>
                <a:latin typeface="Montserrat"/>
              </a:rPr>
              <a:t>  – Отлично для статичных сайтов, но не для серверного кода.</a:t>
            </a:r>
          </a:p>
          <a:p>
            <a:endParaRPr sz="3000">
              <a:solidFill>
                <a:srgbClr val="DCDCDC"/>
              </a:solidFill>
              <a:latin typeface="Montserrat"/>
            </a:endParaRPr>
          </a:p>
          <a:p>
            <a:r>
              <a:rPr sz="3000">
                <a:solidFill>
                  <a:srgbClr val="DCDCDC"/>
                </a:solidFill>
                <a:latin typeface="Montserrat"/>
              </a:rPr>
              <a:t>Альтернативы:</a:t>
            </a:r>
          </a:p>
          <a:p>
            <a:r>
              <a:rPr sz="3000">
                <a:solidFill>
                  <a:srgbClr val="DCDCDC"/>
                </a:solidFill>
                <a:latin typeface="Montserrat"/>
              </a:rPr>
              <a:t>  • Netlify, Vercel, Firebase Hosting – быстрый деплой и serverless-функции.</a:t>
            </a:r>
          </a:p>
          <a:p>
            <a:r>
              <a:rPr sz="3000">
                <a:solidFill>
                  <a:srgbClr val="DCDCDC"/>
                </a:solidFill>
                <a:latin typeface="Montserrat"/>
              </a:rPr>
              <a:t>  • Heroku (Free Tier) – для динамичных приложений, но с режимом сна.</a:t>
            </a:r>
          </a:p>
          <a:p>
            <a:endParaRPr sz="3000">
              <a:solidFill>
                <a:srgbClr val="DCDCDC"/>
              </a:solidFill>
              <a:latin typeface="Montserrat"/>
            </a:endParaRPr>
          </a:p>
          <a:p>
            <a:r>
              <a:rPr sz="3000">
                <a:solidFill>
                  <a:srgbClr val="DCDCDC"/>
                </a:solidFill>
                <a:latin typeface="Montserrat"/>
              </a:rPr>
              <a:t>Вывод: для проекта оптимальны Netlify или Firebase Hosting.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586</Words>
  <Application>Microsoft Office PowerPoint</Application>
  <PresentationFormat>Экран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ПДД: Интерактивный анализ и информационный портал безопасности дорожного движения</vt:lpstr>
      <vt:lpstr>Обзор проекта</vt:lpstr>
      <vt:lpstr>Методы исследования и технологии</vt:lpstr>
      <vt:lpstr>Техническая реализация</vt:lpstr>
      <vt:lpstr>Дизайн и UI/UX</vt:lpstr>
      <vt:lpstr>Этапы разработки проекта</vt:lpstr>
      <vt:lpstr>Структура кода и реализация</vt:lpstr>
      <vt:lpstr>Инструкция: Размещение на Netlify</vt:lpstr>
      <vt:lpstr>Альтернативы хостинга и выводы</vt:lpstr>
      <vt:lpstr>Заключение и перспективы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Ро</dc:creator>
  <cp:keywords/>
  <dc:description>generated using python-pptx</dc:description>
  <cp:lastModifiedBy>Рома Равилов</cp:lastModifiedBy>
  <cp:revision>8</cp:revision>
  <dcterms:created xsi:type="dcterms:W3CDTF">2013-01-27T09:14:16Z</dcterms:created>
  <dcterms:modified xsi:type="dcterms:W3CDTF">2025-03-18T19:20:35Z</dcterms:modified>
  <cp:category/>
</cp:coreProperties>
</file>