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62" r:id="rId4"/>
    <p:sldId id="258" r:id="rId5"/>
    <p:sldId id="259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0" y="3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AFF3-5E16-4847-A4AF-4C9F490AEA56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1BB9-EFE4-4B74-A492-F9841DFA5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62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AFF3-5E16-4847-A4AF-4C9F490AEA56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1BB9-EFE4-4B74-A492-F9841DFA5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82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AFF3-5E16-4847-A4AF-4C9F490AEA56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1BB9-EFE4-4B74-A492-F9841DFA5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18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AFF3-5E16-4847-A4AF-4C9F490AEA56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1BB9-EFE4-4B74-A492-F9841DFA5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82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AFF3-5E16-4847-A4AF-4C9F490AEA56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1BB9-EFE4-4B74-A492-F9841DFA5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0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AFF3-5E16-4847-A4AF-4C9F490AEA56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1BB9-EFE4-4B74-A492-F9841DFA5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AFF3-5E16-4847-A4AF-4C9F490AEA56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1BB9-EFE4-4B74-A492-F9841DFA5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90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AFF3-5E16-4847-A4AF-4C9F490AEA56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1BB9-EFE4-4B74-A492-F9841DFA5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13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AFF3-5E16-4847-A4AF-4C9F490AEA56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1BB9-EFE4-4B74-A492-F9841DFA5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92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AFF3-5E16-4847-A4AF-4C9F490AEA56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1BB9-EFE4-4B74-A492-F9841DFA5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98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AFF3-5E16-4847-A4AF-4C9F490AEA56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51BB9-EFE4-4B74-A492-F9841DFA5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01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DAFF3-5E16-4847-A4AF-4C9F490AEA56}" type="datetimeFigureOut">
              <a:rPr lang="en-GB" smtClean="0"/>
              <a:t>26/03/2015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51BB9-EFE4-4B74-A492-F9841DFA50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5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The Equi7 </a:t>
            </a:r>
            <a:r>
              <a:rPr lang="de-AT" dirty="0" err="1" smtClean="0"/>
              <a:t>Grid</a:t>
            </a:r>
            <a:r>
              <a:rPr lang="de-AT" dirty="0" smtClean="0"/>
              <a:t>: Motivation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578186" cy="4351338"/>
          </a:xfrm>
        </p:spPr>
        <p:txBody>
          <a:bodyPr/>
          <a:lstStyle/>
          <a:p>
            <a:r>
              <a:rPr lang="de-AT" dirty="0" smtClean="0"/>
              <a:t>High </a:t>
            </a:r>
            <a:r>
              <a:rPr lang="de-AT" dirty="0" err="1" smtClean="0"/>
              <a:t>resolution</a:t>
            </a:r>
            <a:r>
              <a:rPr lang="de-AT" dirty="0" smtClean="0"/>
              <a:t> </a:t>
            </a:r>
            <a:r>
              <a:rPr lang="de-AT" dirty="0" err="1" smtClean="0"/>
              <a:t>satellite</a:t>
            </a:r>
            <a:r>
              <a:rPr lang="de-AT" dirty="0" smtClean="0"/>
              <a:t> </a:t>
            </a:r>
            <a:r>
              <a:rPr lang="de-AT" dirty="0" err="1" smtClean="0"/>
              <a:t>imagery</a:t>
            </a:r>
            <a:endParaRPr lang="de-AT" dirty="0"/>
          </a:p>
          <a:p>
            <a:pPr lvl="1"/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stored</a:t>
            </a:r>
            <a:r>
              <a:rPr lang="de-AT" dirty="0" smtClean="0"/>
              <a:t> </a:t>
            </a:r>
            <a:r>
              <a:rPr lang="de-AT" dirty="0" err="1" smtClean="0"/>
              <a:t>efficiently</a:t>
            </a:r>
            <a:endParaRPr lang="de-AT" dirty="0" smtClean="0"/>
          </a:p>
          <a:p>
            <a:pPr lvl="1"/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stored</a:t>
            </a:r>
            <a:r>
              <a:rPr lang="de-AT" dirty="0" smtClean="0"/>
              <a:t> </a:t>
            </a:r>
            <a:r>
              <a:rPr lang="de-AT" dirty="0" err="1" smtClean="0"/>
              <a:t>geometrically</a:t>
            </a:r>
            <a:r>
              <a:rPr lang="de-AT" dirty="0" smtClean="0"/>
              <a:t> </a:t>
            </a:r>
            <a:r>
              <a:rPr lang="de-AT" dirty="0" err="1" smtClean="0"/>
              <a:t>correct</a:t>
            </a:r>
            <a:endParaRPr lang="de-AT" dirty="0" smtClean="0"/>
          </a:p>
          <a:p>
            <a:r>
              <a:rPr lang="de-AT" dirty="0" smtClean="0"/>
              <a:t>global </a:t>
            </a:r>
            <a:r>
              <a:rPr lang="de-AT" dirty="0" err="1" smtClean="0"/>
              <a:t>map</a:t>
            </a:r>
            <a:r>
              <a:rPr lang="de-AT" dirty="0" smtClean="0"/>
              <a:t> </a:t>
            </a:r>
            <a:r>
              <a:rPr lang="de-AT" dirty="0" err="1" smtClean="0"/>
              <a:t>projection</a:t>
            </a:r>
            <a:r>
              <a:rPr lang="de-AT" dirty="0" smtClean="0"/>
              <a:t> </a:t>
            </a:r>
            <a:r>
              <a:rPr lang="de-AT" dirty="0" err="1" smtClean="0"/>
              <a:t>distort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images</a:t>
            </a:r>
            <a:endParaRPr lang="de-AT" dirty="0" smtClean="0"/>
          </a:p>
          <a:p>
            <a:pPr lvl="1"/>
            <a:r>
              <a:rPr lang="de-AT" dirty="0" err="1" smtClean="0"/>
              <a:t>oversampling</a:t>
            </a:r>
            <a:r>
              <a:rPr lang="de-AT" dirty="0" smtClean="0"/>
              <a:t> </a:t>
            </a:r>
          </a:p>
          <a:p>
            <a:pPr lvl="2"/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volume</a:t>
            </a:r>
            <a:r>
              <a:rPr lang="de-AT" dirty="0" smtClean="0"/>
              <a:t>!</a:t>
            </a:r>
          </a:p>
          <a:p>
            <a:pPr lvl="1"/>
            <a:r>
              <a:rPr lang="de-AT" dirty="0" err="1" smtClean="0"/>
              <a:t>neighbourhood</a:t>
            </a:r>
            <a:r>
              <a:rPr lang="de-AT" dirty="0" smtClean="0"/>
              <a:t> </a:t>
            </a:r>
            <a:r>
              <a:rPr lang="de-AT" dirty="0" err="1" smtClean="0"/>
              <a:t>relationships</a:t>
            </a:r>
            <a:r>
              <a:rPr lang="de-AT" dirty="0" smtClean="0"/>
              <a:t> </a:t>
            </a:r>
            <a:r>
              <a:rPr lang="de-AT" dirty="0" err="1" smtClean="0"/>
              <a:t>disordered</a:t>
            </a:r>
            <a:r>
              <a:rPr lang="de-AT" dirty="0" smtClean="0"/>
              <a:t> </a:t>
            </a:r>
          </a:p>
          <a:p>
            <a:pPr lvl="2"/>
            <a:r>
              <a:rPr lang="de-AT" dirty="0" err="1" smtClean="0"/>
              <a:t>accuracy</a:t>
            </a:r>
            <a:r>
              <a:rPr lang="de-AT" dirty="0"/>
              <a:t>!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37" y="1294624"/>
            <a:ext cx="2747758" cy="54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2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Equi7 </a:t>
            </a:r>
            <a:r>
              <a:rPr lang="de-AT" dirty="0" err="1" smtClean="0"/>
              <a:t>Grid</a:t>
            </a:r>
            <a:r>
              <a:rPr lang="de-AT" dirty="0" smtClean="0"/>
              <a:t>: 7 </a:t>
            </a:r>
            <a:r>
              <a:rPr lang="de-AT" dirty="0" err="1" smtClean="0"/>
              <a:t>continental</a:t>
            </a:r>
            <a:r>
              <a:rPr lang="de-AT" dirty="0" smtClean="0"/>
              <a:t> </a:t>
            </a:r>
            <a:r>
              <a:rPr lang="de-AT" dirty="0" err="1" smtClean="0"/>
              <a:t>zones</a:t>
            </a:r>
            <a:r>
              <a:rPr lang="de-AT" dirty="0" smtClean="0"/>
              <a:t>:</a:t>
            </a:r>
            <a:br>
              <a:rPr lang="de-AT" dirty="0" smtClean="0"/>
            </a:br>
            <a:r>
              <a:rPr lang="de-AT" dirty="0" err="1" smtClean="0"/>
              <a:t>individually</a:t>
            </a:r>
            <a:r>
              <a:rPr lang="de-AT" dirty="0" smtClean="0"/>
              <a:t> </a:t>
            </a:r>
            <a:r>
              <a:rPr lang="de-AT" dirty="0" err="1" smtClean="0"/>
              <a:t>projected</a:t>
            </a:r>
            <a:r>
              <a:rPr lang="de-AT" dirty="0" smtClean="0"/>
              <a:t> &amp; </a:t>
            </a:r>
            <a:r>
              <a:rPr lang="de-AT" dirty="0" err="1" smtClean="0"/>
              <a:t>tiled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795885"/>
            <a:ext cx="5760000" cy="29040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55" y="3027718"/>
            <a:ext cx="5760000" cy="2740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976392"/>
            <a:ext cx="5760000" cy="288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5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Equi7 </a:t>
            </a:r>
            <a:r>
              <a:rPr lang="de-AT" dirty="0" err="1" smtClean="0"/>
              <a:t>Grid</a:t>
            </a:r>
            <a:r>
              <a:rPr lang="de-AT" dirty="0" smtClean="0"/>
              <a:t>: Setup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err="1" smtClean="0"/>
              <a:t>optimised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image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</a:t>
            </a:r>
            <a:r>
              <a:rPr lang="de-AT" dirty="0" err="1" smtClean="0"/>
              <a:t>land</a:t>
            </a:r>
            <a:endParaRPr lang="de-AT" dirty="0" smtClean="0"/>
          </a:p>
          <a:p>
            <a:r>
              <a:rPr lang="de-AT" dirty="0" smtClean="0"/>
              <a:t>7 </a:t>
            </a:r>
            <a:r>
              <a:rPr lang="de-AT" dirty="0" err="1" smtClean="0"/>
              <a:t>geographical</a:t>
            </a:r>
            <a:r>
              <a:rPr lang="de-AT" dirty="0" smtClean="0"/>
              <a:t> </a:t>
            </a:r>
            <a:r>
              <a:rPr lang="de-AT" dirty="0" err="1" smtClean="0"/>
              <a:t>zones</a:t>
            </a:r>
            <a:r>
              <a:rPr lang="de-AT" dirty="0" smtClean="0"/>
              <a:t> (=</a:t>
            </a:r>
            <a:r>
              <a:rPr lang="de-AT" dirty="0" err="1" smtClean="0"/>
              <a:t>subgrids</a:t>
            </a:r>
            <a:r>
              <a:rPr lang="de-AT" dirty="0" smtClean="0"/>
              <a:t>)</a:t>
            </a:r>
          </a:p>
          <a:p>
            <a:pPr lvl="1"/>
            <a:r>
              <a:rPr lang="de-AT" dirty="0" err="1" smtClean="0"/>
              <a:t>Azimuthal</a:t>
            </a:r>
            <a:r>
              <a:rPr lang="de-AT" dirty="0" smtClean="0"/>
              <a:t> </a:t>
            </a:r>
            <a:r>
              <a:rPr lang="de-AT" dirty="0" err="1" smtClean="0"/>
              <a:t>Equidistant</a:t>
            </a:r>
            <a:r>
              <a:rPr lang="de-AT" dirty="0" smtClean="0"/>
              <a:t> </a:t>
            </a:r>
            <a:r>
              <a:rPr lang="de-AT" dirty="0" err="1" smtClean="0"/>
              <a:t>projections</a:t>
            </a:r>
            <a:r>
              <a:rPr lang="de-AT" dirty="0" smtClean="0"/>
              <a:t> (</a:t>
            </a:r>
            <a:r>
              <a:rPr lang="de-AT" dirty="0" err="1" smtClean="0"/>
              <a:t>minimum</a:t>
            </a:r>
            <a:r>
              <a:rPr lang="de-AT" dirty="0" smtClean="0"/>
              <a:t> </a:t>
            </a:r>
            <a:r>
              <a:rPr lang="de-AT" dirty="0" err="1" smtClean="0"/>
              <a:t>distortion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50km </a:t>
            </a:r>
            <a:r>
              <a:rPr lang="de-AT" dirty="0" err="1" smtClean="0"/>
              <a:t>overlap</a:t>
            </a:r>
            <a:r>
              <a:rPr lang="de-AT" dirty="0" smtClean="0"/>
              <a:t> </a:t>
            </a:r>
            <a:r>
              <a:rPr lang="de-AT" dirty="0" err="1" smtClean="0"/>
              <a:t>over</a:t>
            </a:r>
            <a:r>
              <a:rPr lang="de-AT" dirty="0" smtClean="0"/>
              <a:t> </a:t>
            </a:r>
            <a:r>
              <a:rPr lang="de-AT" dirty="0" err="1" smtClean="0"/>
              <a:t>land</a:t>
            </a:r>
            <a:endParaRPr lang="de-AT" dirty="0" smtClean="0"/>
          </a:p>
          <a:p>
            <a:r>
              <a:rPr lang="de-AT" dirty="0" smtClean="0"/>
              <a:t>5 </a:t>
            </a:r>
            <a:r>
              <a:rPr lang="de-AT" dirty="0" err="1" smtClean="0"/>
              <a:t>resolution</a:t>
            </a:r>
            <a:r>
              <a:rPr lang="de-AT" dirty="0" smtClean="0"/>
              <a:t> </a:t>
            </a:r>
            <a:r>
              <a:rPr lang="de-AT" dirty="0" err="1" smtClean="0"/>
              <a:t>layers</a:t>
            </a:r>
            <a:r>
              <a:rPr lang="de-AT" dirty="0" smtClean="0"/>
              <a:t> per </a:t>
            </a:r>
            <a:r>
              <a:rPr lang="de-AT" dirty="0" err="1" smtClean="0"/>
              <a:t>subgrid</a:t>
            </a:r>
            <a:endParaRPr lang="de-AT" dirty="0" smtClean="0"/>
          </a:p>
          <a:p>
            <a:pPr lvl="1"/>
            <a:r>
              <a:rPr lang="de-AT" dirty="0" err="1" smtClean="0"/>
              <a:t>point</a:t>
            </a:r>
            <a:r>
              <a:rPr lang="de-AT" dirty="0" smtClean="0"/>
              <a:t> </a:t>
            </a:r>
            <a:r>
              <a:rPr lang="de-AT" dirty="0" err="1" smtClean="0"/>
              <a:t>sampling</a:t>
            </a:r>
            <a:r>
              <a:rPr lang="de-AT" dirty="0" smtClean="0"/>
              <a:t> </a:t>
            </a:r>
            <a:r>
              <a:rPr lang="de-AT" dirty="0" err="1" smtClean="0"/>
              <a:t>distances</a:t>
            </a:r>
            <a:r>
              <a:rPr lang="de-AT" dirty="0" smtClean="0"/>
              <a:t>: 500/75/40/10/5 m</a:t>
            </a:r>
          </a:p>
          <a:p>
            <a:r>
              <a:rPr lang="de-AT" dirty="0" smtClean="0"/>
              <a:t>3 </a:t>
            </a:r>
            <a:r>
              <a:rPr lang="de-AT" dirty="0" err="1" smtClean="0"/>
              <a:t>tile</a:t>
            </a:r>
            <a:r>
              <a:rPr lang="de-AT" dirty="0" smtClean="0"/>
              <a:t> </a:t>
            </a:r>
            <a:r>
              <a:rPr lang="de-AT" dirty="0" err="1" smtClean="0"/>
              <a:t>sizes</a:t>
            </a:r>
            <a:endParaRPr lang="de-AT" dirty="0" smtClean="0"/>
          </a:p>
          <a:p>
            <a:pPr lvl="1"/>
            <a:r>
              <a:rPr lang="de-AT" dirty="0" err="1"/>
              <a:t>co-located</a:t>
            </a:r>
            <a:r>
              <a:rPr lang="de-AT" dirty="0"/>
              <a:t> </a:t>
            </a:r>
            <a:r>
              <a:rPr lang="de-AT" dirty="0" err="1"/>
              <a:t>arrays</a:t>
            </a:r>
            <a:r>
              <a:rPr lang="de-AT" dirty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600/300/100 km </a:t>
            </a:r>
            <a:r>
              <a:rPr lang="de-AT" dirty="0" err="1" smtClean="0"/>
              <a:t>image</a:t>
            </a:r>
            <a:r>
              <a:rPr lang="de-AT" dirty="0" smtClean="0"/>
              <a:t> </a:t>
            </a:r>
            <a:r>
              <a:rPr lang="de-AT" dirty="0" err="1" smtClean="0"/>
              <a:t>tile</a:t>
            </a:r>
            <a:r>
              <a:rPr lang="de-AT" dirty="0" smtClean="0"/>
              <a:t> </a:t>
            </a:r>
            <a:r>
              <a:rPr lang="de-AT" dirty="0" err="1" smtClean="0"/>
              <a:t>frames</a:t>
            </a:r>
            <a:endParaRPr lang="de-AT" dirty="0" smtClean="0"/>
          </a:p>
          <a:p>
            <a:r>
              <a:rPr lang="de-AT" dirty="0" smtClean="0"/>
              <a:t>free-2-use </a:t>
            </a:r>
            <a:r>
              <a:rPr lang="de-AT" dirty="0" err="1" smtClean="0"/>
              <a:t>software</a:t>
            </a:r>
            <a:endParaRPr lang="de-AT" dirty="0" smtClean="0"/>
          </a:p>
          <a:p>
            <a:pPr lvl="1"/>
            <a:r>
              <a:rPr lang="de-AT" dirty="0" err="1" smtClean="0"/>
              <a:t>python</a:t>
            </a:r>
            <a:r>
              <a:rPr lang="de-AT" dirty="0" smtClean="0"/>
              <a:t> </a:t>
            </a:r>
            <a:r>
              <a:rPr lang="de-AT" dirty="0" err="1" smtClean="0"/>
              <a:t>code</a:t>
            </a:r>
            <a:endParaRPr lang="de-AT" dirty="0" smtClean="0"/>
          </a:p>
          <a:p>
            <a:pPr lvl="1"/>
            <a:r>
              <a:rPr lang="de-AT" dirty="0" smtClean="0"/>
              <a:t>ESRI </a:t>
            </a:r>
            <a:r>
              <a:rPr lang="de-AT" dirty="0" err="1" smtClean="0"/>
              <a:t>shapefiles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2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Equi7 </a:t>
            </a:r>
            <a:r>
              <a:rPr lang="de-AT" dirty="0" err="1" smtClean="0"/>
              <a:t>Grid</a:t>
            </a:r>
            <a:r>
              <a:rPr lang="de-AT" dirty="0" smtClean="0"/>
              <a:t>: </a:t>
            </a:r>
            <a:r>
              <a:rPr lang="de-AT" dirty="0" err="1" smtClean="0"/>
              <a:t>Tiling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0579"/>
            <a:ext cx="5760000" cy="3904583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636" y="3638882"/>
            <a:ext cx="6823364" cy="321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1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Equi7 </a:t>
            </a:r>
            <a:r>
              <a:rPr lang="de-AT" dirty="0" err="1" smtClean="0"/>
              <a:t>Grid</a:t>
            </a:r>
            <a:r>
              <a:rPr lang="de-AT" dirty="0" smtClean="0"/>
              <a:t>: </a:t>
            </a:r>
            <a:r>
              <a:rPr lang="de-AT" dirty="0" err="1" smtClean="0"/>
              <a:t>Tiling</a:t>
            </a:r>
            <a:r>
              <a:rPr lang="de-AT" dirty="0" smtClean="0"/>
              <a:t>: 3 Levels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9" y="1328058"/>
            <a:ext cx="8212622" cy="5529942"/>
          </a:xfrm>
        </p:spPr>
      </p:pic>
    </p:spTree>
    <p:extLst>
      <p:ext uri="{BB962C8B-B14F-4D97-AF65-F5344CB8AC3E}">
        <p14:creationId xmlns:p14="http://schemas.microsoft.com/office/powerpoint/2010/main" val="9911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9"/>
            <a:ext cx="7886700" cy="1325563"/>
          </a:xfrm>
        </p:spPr>
        <p:txBody>
          <a:bodyPr>
            <a:normAutofit/>
          </a:bodyPr>
          <a:lstStyle/>
          <a:p>
            <a:r>
              <a:rPr lang="de-AT" dirty="0" smtClean="0"/>
              <a:t>Equi7 </a:t>
            </a:r>
            <a:r>
              <a:rPr lang="de-AT" dirty="0" err="1" smtClean="0"/>
              <a:t>Grid</a:t>
            </a:r>
            <a:r>
              <a:rPr lang="de-AT" dirty="0" smtClean="0"/>
              <a:t>: </a:t>
            </a:r>
            <a:r>
              <a:rPr lang="de-AT" dirty="0" err="1" smtClean="0"/>
              <a:t>Tiling</a:t>
            </a:r>
            <a:r>
              <a:rPr lang="de-AT" dirty="0" smtClean="0"/>
              <a:t>: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T6: 600km </a:t>
            </a:r>
            <a:r>
              <a:rPr lang="de-AT" sz="3200" dirty="0" err="1" smtClean="0"/>
              <a:t>for</a:t>
            </a:r>
            <a:r>
              <a:rPr lang="de-AT" sz="3200" dirty="0" smtClean="0"/>
              <a:t> 500/75m</a:t>
            </a:r>
            <a:endParaRPr lang="en-GB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89" y="1328058"/>
            <a:ext cx="8212622" cy="5529941"/>
          </a:xfrm>
        </p:spPr>
      </p:pic>
    </p:spTree>
    <p:extLst>
      <p:ext uri="{BB962C8B-B14F-4D97-AF65-F5344CB8AC3E}">
        <p14:creationId xmlns:p14="http://schemas.microsoft.com/office/powerpoint/2010/main" val="48510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0" y="1328058"/>
            <a:ext cx="8212620" cy="5529941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28650" y="1365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 smtClean="0"/>
              <a:t>Equi7 </a:t>
            </a:r>
            <a:r>
              <a:rPr lang="de-AT" dirty="0" err="1" smtClean="0"/>
              <a:t>Grid</a:t>
            </a:r>
            <a:r>
              <a:rPr lang="de-AT" dirty="0" smtClean="0"/>
              <a:t>: </a:t>
            </a:r>
            <a:r>
              <a:rPr lang="de-AT" dirty="0" err="1" smtClean="0"/>
              <a:t>Tiling</a:t>
            </a:r>
            <a:r>
              <a:rPr lang="de-AT" dirty="0" smtClean="0"/>
              <a:t>: </a:t>
            </a:r>
            <a:br>
              <a:rPr lang="de-AT" dirty="0" smtClean="0"/>
            </a:br>
            <a:r>
              <a:rPr lang="de-AT" sz="3200" dirty="0" smtClean="0"/>
              <a:t>T3: 300km </a:t>
            </a:r>
            <a:r>
              <a:rPr lang="de-AT" sz="3200" dirty="0" err="1" smtClean="0"/>
              <a:t>for</a:t>
            </a:r>
            <a:r>
              <a:rPr lang="de-AT" sz="3200" dirty="0" smtClean="0"/>
              <a:t> 40m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099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0" y="1328058"/>
            <a:ext cx="8212620" cy="5529941"/>
          </a:xfr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36529"/>
            <a:ext cx="7886700" cy="1325563"/>
          </a:xfrm>
        </p:spPr>
        <p:txBody>
          <a:bodyPr>
            <a:normAutofit/>
          </a:bodyPr>
          <a:lstStyle/>
          <a:p>
            <a:r>
              <a:rPr lang="de-AT" dirty="0" smtClean="0"/>
              <a:t>Equi7 </a:t>
            </a:r>
            <a:r>
              <a:rPr lang="de-AT" dirty="0" err="1" smtClean="0"/>
              <a:t>Grid</a:t>
            </a:r>
            <a:r>
              <a:rPr lang="de-AT" dirty="0" smtClean="0"/>
              <a:t>: </a:t>
            </a:r>
            <a:r>
              <a:rPr lang="de-AT" dirty="0" err="1" smtClean="0"/>
              <a:t>Tiling</a:t>
            </a:r>
            <a:r>
              <a:rPr lang="de-AT" dirty="0" smtClean="0"/>
              <a:t>: 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sz="3200" dirty="0" smtClean="0"/>
              <a:t>T1: 100km </a:t>
            </a:r>
            <a:r>
              <a:rPr lang="de-AT" sz="3200" dirty="0" err="1" smtClean="0"/>
              <a:t>for</a:t>
            </a:r>
            <a:r>
              <a:rPr lang="de-AT" sz="3200" dirty="0" smtClean="0"/>
              <a:t> </a:t>
            </a:r>
            <a:r>
              <a:rPr lang="de-AT" sz="3200" dirty="0" smtClean="0"/>
              <a:t>10/5m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5586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Equi7 Grid: Motivation</vt:lpstr>
      <vt:lpstr>Equi7 Grid: 7 continental zones: individually projected &amp; tiled</vt:lpstr>
      <vt:lpstr>Equi7 Grid: Setup</vt:lpstr>
      <vt:lpstr>Equi7 Grid: Tiling</vt:lpstr>
      <vt:lpstr>Equi7 Grid: Tiling: 3 Levels</vt:lpstr>
      <vt:lpstr>Equi7 Grid: Tiling:  T6: 600km for 500/75m</vt:lpstr>
      <vt:lpstr>PowerPoint Presentation</vt:lpstr>
      <vt:lpstr>Equi7 Grid: Tiling:  T1: 100km for 10/5m</vt:lpstr>
    </vt:vector>
  </TitlesOfParts>
  <Company>TU Wien - Campusversion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Bernhard Bauer-Marschallinger</dc:creator>
  <cp:lastModifiedBy>Bernhard Bauer-Marschallinger</cp:lastModifiedBy>
  <cp:revision>12</cp:revision>
  <dcterms:created xsi:type="dcterms:W3CDTF">2015-02-25T14:20:16Z</dcterms:created>
  <dcterms:modified xsi:type="dcterms:W3CDTF">2015-03-26T09:17:41Z</dcterms:modified>
</cp:coreProperties>
</file>