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E7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5C6EA-988D-427D-8702-C42466E44DA1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4E9F66-C294-4A67-8628-D9E97271E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Here is a note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With another paragraph.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ED5FCD-34C8-444D-A517-D844731A8C32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 speaker note on this slide too.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763C93-5C20-4C1F-BB03-F99D636E2DE0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noFill/>
        </p:spPr>
        <p:txBody>
          <a:bodyPr/>
          <a:lstStyle>
            <a:lvl1pPr>
              <a:defRPr sz="4000">
                <a:solidFill>
                  <a:srgbClr val="495E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1DC21-5E67-4B2B-911A-71BE4D7E316E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323C5-5361-48A3-8B59-44E32684F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F93E0-26B6-4A70-ABE0-77F5C8432A7B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3E47D-3D24-46AD-BDBF-3AA70759A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F62F5-0D74-4822-825D-065B158717CB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06F30-8668-43EA-810D-1C48A6FAD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95E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A9C38-68AD-496E-9BBC-AE53EA82D798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5808-871E-4A8A-8BE7-64D4A666E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>
                <a:solidFill>
                  <a:srgbClr val="495E78"/>
                </a:solidFill>
              </a:defRPr>
            </a:lvl1pPr>
          </a:lstStyle>
          <a:p>
            <a:r>
              <a:rPr lang="en-GB" sz="2800" cap="none" spc="-1" dirty="0" smtClean="0">
                <a:solidFill>
                  <a:srgbClr val="1F497D"/>
                </a:solidFill>
              </a:rPr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CBB0C-912E-49C7-BA93-749E058A4530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206F-9E22-41D8-AB12-B31466FBE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>
                <a:solidFill>
                  <a:srgbClr val="495E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6B272-4D0F-413C-8BB0-6522BDD4EEDA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27870-CA75-4D5B-962D-3D340E3EE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5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9A09-0099-4399-BEFC-58E8E47648FC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07A11-584F-457E-B7A6-EE549D9B6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29B21-7AF6-4832-8315-801024C147B7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EA8-F4E9-4C87-B082-2CEE3D5F1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A9E8-9B88-43F2-8EC3-4BC15BD57D85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BFCE-A1A7-4748-B249-D4751FD1D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C133B-4825-42A9-A179-7581DC82ADA5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7C9F2-2299-41E9-A62C-4F70D8897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1E65-0ADD-4820-8B35-390E5193CEBB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EE73E-9E83-488D-8607-733BC49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C840B-8B65-4C42-9588-90937A59D778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2A35C4-4112-4E62-BAB4-47CE73196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Hello, world!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content on the left.</a:t>
            </a:r>
          </a:p>
          <a:p>
            <a:endParaRPr lang="en-US" dirty="0"/>
          </a:p>
        </p:txBody>
      </p:sp>
      <p:sp>
        <p:nvSpPr>
          <p:cNvPr id="81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mtClean="0"/>
              <a:t>Some content on the right.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w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-tuwien-template.pot [Compatibility Mode]" id="{A7A11B05-B573-497A-B244-8EE5311BCAAA}" vid="{94124FAD-5C21-4614-9286-FD077D31E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tuwien</vt:lpstr>
      <vt:lpstr>Presentation Title</vt:lpstr>
      <vt:lpstr>Slide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lokaler Adminstrator</cp:lastModifiedBy>
  <cp:revision>23</cp:revision>
  <dcterms:created xsi:type="dcterms:W3CDTF">2017-06-05T14:10:58Z</dcterms:created>
  <dcterms:modified xsi:type="dcterms:W3CDTF">2023-10-17T07:28:55Z</dcterms:modified>
</cp:coreProperties>
</file>