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  <p:sldId id="2569" r:id="rId9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Relationship Id="rId9" Type="http://schemas.openxmlformats.org/officeDocument/2006/relationships/slide" Target="slides/slide9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jpeg" Type="http://schemas.openxmlformats.org/officeDocument/2006/relationships/image" Target="../media/img_0_0_0.jpeg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881" name="Picture">
    </p:cNvPr>
          <p:cNvPicPr>
            <a:picLocks noChangeAspect="1"/>
          </p:cNvPicPr>
          <p:nvPr/>
        </p:nvPicPr>
        <p:blipFill>
          <a:blip r:embed="img_0_0_0.jpeg"/>
          <a:srcRect/>
          <a:stretch>
            <a:fillRect l="0" t="0" r="0" b="0"/>
          </a:stretch>
        </p:blipFill>
        <p:spPr>
          <a:xfrm>
            <a:off x="6045200" y="254000"/>
            <a:ext cx="1257300" cy="1676400"/>
          </a:xfrm>
          <a:prstGeom prst="rect">
            <a:avLst/>
          </a:prstGeom>
        </p:spPr>
      </p:pic>
      <p:sp>
        <p:nvSpPr>
          <p:cNvPr id="1306000250" name="Frame"/>
          <p:cNvSpPr>
            <a:spLocks noGrp="1"/>
          </p:cNvSpPr>
          <p:nvPr/>
        </p:nvSpPr>
        <p:spPr>
          <a:xfrm>
            <a:off x="254000" y="254000"/>
            <a:ext cx="5727700" cy="1206500"/>
          </a:xfrm>
          <a:prstGeom prst="rect">
            <a:avLst/>
          </a:prstGeom>
          <a:solidFill>
            <a:srgbClr val="FF66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0179856" name="Text">
    </p:cNvPr>
          <p:cNvSpPr>
            <a:spLocks noGrp="1"/>
          </p:cNvSpPr>
          <p:nvPr/>
        </p:nvSpPr>
        <p:spPr>
          <a:xfrm rot="0">
            <a:off x="254000" y="254000"/>
            <a:ext cx="4699000" cy="838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5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5000">
</a:rPr>
              <a:t>Mudandote</a:t>
            </a:r>
          </a:p>
        </p:txBody>
      </p:sp>
      <p:sp>
        <p:nvSpPr>
          <p:cNvPr id="229941344" name="Text">
    </p:cNvPr>
          <p:cNvSpPr>
            <a:spLocks noGrp="1"/>
          </p:cNvSpPr>
          <p:nvPr/>
        </p:nvSpPr>
        <p:spPr>
          <a:xfrm rot="0">
            <a:off x="2247900" y="1092200"/>
            <a:ext cx="3162300" cy="368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2200">
                <a:solidFill>
                  <a:srgbClr val="FFFFFF"/>
                </a:solidFill>
              </a:rPr>
              <a:t>Reportes M3</a:t>
            </a:r>
          </a:p>
        </p:txBody>
      </p:sp>
      <p:sp>
        <p:nvSpPr>
          <p:cNvPr id="985894865" name="Frame"/>
          <p:cNvSpPr>
            <a:spLocks noGrp="1"/>
          </p:cNvSpPr>
          <p:nvPr/>
        </p:nvSpPr>
        <p:spPr>
          <a:xfrm>
            <a:off x="254000" y="1524000"/>
            <a:ext cx="5727700" cy="4064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12002264" name="Text">
    </p:cNvPr>
          <p:cNvSpPr>
            <a:spLocks noGrp="1"/>
          </p:cNvSpPr>
          <p:nvPr/>
        </p:nvSpPr>
        <p:spPr>
          <a:xfrm rot="0">
            <a:off x="4152900" y="1676400"/>
            <a:ext cx="1828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>
                <a:solidFill>
                  <a:srgbClr val="FFFFFF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FFFFFF"/>
                </a:solidFill>
              </a:rPr>
              <a:t>miércoles 13 abril 2016</a:t>
            </a:r>
          </a:p>
        </p:txBody>
      </p:sp>
      <p:sp>
        <p:nvSpPr>
          <p:cNvPr id="1647742935" name="Text">
    </p:cNvPr>
          <p:cNvSpPr>
            <a:spLocks noGrp="1"/>
          </p:cNvSpPr>
          <p:nvPr/>
        </p:nvSpPr>
        <p:spPr>
          <a:xfrm rot="0">
            <a:off x="3873500" y="2032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Grupo Costeo</a:t>
            </a:r>
          </a:p>
        </p:txBody>
      </p:sp>
      <p:sp>
        <p:nvSpPr>
          <p:cNvPr id="1252627537" name="Text">
    </p:cNvPr>
          <p:cNvSpPr>
            <a:spLocks noGrp="1"/>
          </p:cNvSpPr>
          <p:nvPr/>
        </p:nvSpPr>
        <p:spPr>
          <a:xfrm rot="0">
            <a:off x="5537200" y="2019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GrupoComision</a:t>
            </a:r>
          </a:p>
        </p:txBody>
      </p:sp>
      <p:sp>
        <p:nvSpPr>
          <p:cNvPr id="1815226322" name="Text">
    </p:cNvPr>
          <p:cNvSpPr>
            <a:spLocks noGrp="1"/>
          </p:cNvSpPr>
          <p:nvPr/>
        </p:nvSpPr>
        <p:spPr>
          <a:xfrm rot="0">
            <a:off x="2159000" y="2019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Volumen</a:t>
            </a:r>
          </a:p>
        </p:txBody>
      </p:sp>
      <p:sp>
        <p:nvSpPr>
          <p:cNvPr id="1230243555" name="Frame"/>
          <p:cNvSpPr>
            <a:spLocks noGrp="1"/>
          </p:cNvSpPr>
          <p:nvPr/>
        </p:nvSpPr>
        <p:spPr>
          <a:xfrm>
            <a:off x="254000" y="2425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33360681" name="Text">
    </p:cNvPr>
          <p:cNvSpPr>
            <a:spLocks noGrp="1"/>
          </p:cNvSpPr>
          <p:nvPr/>
        </p:nvSpPr>
        <p:spPr>
          <a:xfrm rot="0">
            <a:off x="279400" y="2425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31</a:t>
            </a:r>
          </a:p>
        </p:txBody>
      </p:sp>
      <p:sp>
        <p:nvSpPr>
          <p:cNvPr id="432501917" name="Text">
    </p:cNvPr>
          <p:cNvSpPr>
            <a:spLocks noGrp="1"/>
          </p:cNvSpPr>
          <p:nvPr/>
        </p:nvSpPr>
        <p:spPr>
          <a:xfrm rot="0">
            <a:off x="254000" y="2857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RECIBIDOR </a:t>
            </a:r>
          </a:p>
        </p:txBody>
      </p:sp>
      <p:sp>
        <p:nvSpPr>
          <p:cNvPr id="1681317056" name="Text">
    </p:cNvPr>
          <p:cNvSpPr>
            <a:spLocks noGrp="1"/>
          </p:cNvSpPr>
          <p:nvPr/>
        </p:nvSpPr>
        <p:spPr>
          <a:xfrm rot="0">
            <a:off x="3784600" y="2895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30469051" name="Text">
    </p:cNvPr>
          <p:cNvSpPr>
            <a:spLocks noGrp="1"/>
          </p:cNvSpPr>
          <p:nvPr/>
        </p:nvSpPr>
        <p:spPr>
          <a:xfrm rot="0">
            <a:off x="5892800" y="2895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094438685" name="Text">
    </p:cNvPr>
          <p:cNvSpPr>
            <a:spLocks noGrp="1"/>
          </p:cNvSpPr>
          <p:nvPr/>
        </p:nvSpPr>
        <p:spPr>
          <a:xfrm rot="0">
            <a:off x="2247900" y="2882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677342779" name="Frame"/>
          <p:cNvSpPr>
            <a:spLocks noGrp="1"/>
          </p:cNvSpPr>
          <p:nvPr/>
        </p:nvSpPr>
        <p:spPr>
          <a:xfrm>
            <a:off x="254000" y="3467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38346840" name="Text">
    </p:cNvPr>
          <p:cNvSpPr>
            <a:spLocks noGrp="1"/>
          </p:cNvSpPr>
          <p:nvPr/>
        </p:nvSpPr>
        <p:spPr>
          <a:xfrm rot="0">
            <a:off x="279400" y="3467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1497467561" name="Text">
    </p:cNvPr>
          <p:cNvSpPr>
            <a:spLocks noGrp="1"/>
          </p:cNvSpPr>
          <p:nvPr/>
        </p:nvSpPr>
        <p:spPr>
          <a:xfrm rot="0">
            <a:off x="254000" y="3898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ESCALADORAS  </a:t>
            </a:r>
          </a:p>
        </p:txBody>
      </p:sp>
      <p:sp>
        <p:nvSpPr>
          <p:cNvPr id="1184753083" name="Text">
    </p:cNvPr>
          <p:cNvSpPr>
            <a:spLocks noGrp="1"/>
          </p:cNvSpPr>
          <p:nvPr/>
        </p:nvSpPr>
        <p:spPr>
          <a:xfrm rot="0">
            <a:off x="3784600" y="3937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955866291" name="Text">
    </p:cNvPr>
          <p:cNvSpPr>
            <a:spLocks noGrp="1"/>
          </p:cNvSpPr>
          <p:nvPr/>
        </p:nvSpPr>
        <p:spPr>
          <a:xfrm rot="0">
            <a:off x="5892800" y="3937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81685137" name="Text">
    </p:cNvPr>
          <p:cNvSpPr>
            <a:spLocks noGrp="1"/>
          </p:cNvSpPr>
          <p:nvPr/>
        </p:nvSpPr>
        <p:spPr>
          <a:xfrm rot="0">
            <a:off x="2247900" y="3924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369422945" name="Frame"/>
          <p:cNvSpPr>
            <a:spLocks noGrp="1"/>
          </p:cNvSpPr>
          <p:nvPr/>
        </p:nvSpPr>
        <p:spPr>
          <a:xfrm>
            <a:off x="254000" y="4508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13674452" name="Text">
    </p:cNvPr>
          <p:cNvSpPr>
            <a:spLocks noGrp="1"/>
          </p:cNvSpPr>
          <p:nvPr/>
        </p:nvSpPr>
        <p:spPr>
          <a:xfrm rot="0">
            <a:off x="279400" y="4508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770845657" name="Text">
    </p:cNvPr>
          <p:cNvSpPr>
            <a:spLocks noGrp="1"/>
          </p:cNvSpPr>
          <p:nvPr/>
        </p:nvSpPr>
        <p:spPr>
          <a:xfrm rot="0">
            <a:off x="254000" y="4940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APARATOS PARA </a:t>
            </a:r>
          </a:p>
        </p:txBody>
      </p:sp>
      <p:sp>
        <p:nvSpPr>
          <p:cNvPr id="1519339028" name="Text">
    </p:cNvPr>
          <p:cNvSpPr>
            <a:spLocks noGrp="1"/>
          </p:cNvSpPr>
          <p:nvPr/>
        </p:nvSpPr>
        <p:spPr>
          <a:xfrm rot="0">
            <a:off x="3784600" y="4978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985975696" name="Text">
    </p:cNvPr>
          <p:cNvSpPr>
            <a:spLocks noGrp="1"/>
          </p:cNvSpPr>
          <p:nvPr/>
        </p:nvSpPr>
        <p:spPr>
          <a:xfrm rot="0">
            <a:off x="5892800" y="4978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070520340" name="Text">
    </p:cNvPr>
          <p:cNvSpPr>
            <a:spLocks noGrp="1"/>
          </p:cNvSpPr>
          <p:nvPr/>
        </p:nvSpPr>
        <p:spPr>
          <a:xfrm rot="0">
            <a:off x="2247900" y="4965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64917719" name="Frame"/>
          <p:cNvSpPr>
            <a:spLocks noGrp="1"/>
          </p:cNvSpPr>
          <p:nvPr/>
        </p:nvSpPr>
        <p:spPr>
          <a:xfrm>
            <a:off x="254000" y="55499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99906654" name="Text">
    </p:cNvPr>
          <p:cNvSpPr>
            <a:spLocks noGrp="1"/>
          </p:cNvSpPr>
          <p:nvPr/>
        </p:nvSpPr>
        <p:spPr>
          <a:xfrm rot="0">
            <a:off x="279400" y="55499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699939747" name="Text">
    </p:cNvPr>
          <p:cNvSpPr>
            <a:spLocks noGrp="1"/>
          </p:cNvSpPr>
          <p:nvPr/>
        </p:nvSpPr>
        <p:spPr>
          <a:xfrm rot="0">
            <a:off x="254000" y="59817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APARATOS PARA </a:t>
            </a:r>
          </a:p>
        </p:txBody>
      </p:sp>
      <p:sp>
        <p:nvSpPr>
          <p:cNvPr id="1627347192" name="Text">
    </p:cNvPr>
          <p:cNvSpPr>
            <a:spLocks noGrp="1"/>
          </p:cNvSpPr>
          <p:nvPr/>
        </p:nvSpPr>
        <p:spPr>
          <a:xfrm rot="0">
            <a:off x="3784600" y="6019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399520792" name="Text">
    </p:cNvPr>
          <p:cNvSpPr>
            <a:spLocks noGrp="1"/>
          </p:cNvSpPr>
          <p:nvPr/>
        </p:nvSpPr>
        <p:spPr>
          <a:xfrm rot="0">
            <a:off x="5892800" y="6019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989201557" name="Text">
    </p:cNvPr>
          <p:cNvSpPr>
            <a:spLocks noGrp="1"/>
          </p:cNvSpPr>
          <p:nvPr/>
        </p:nvSpPr>
        <p:spPr>
          <a:xfrm rot="0">
            <a:off x="2247900" y="60071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392203083" name="Frame"/>
          <p:cNvSpPr>
            <a:spLocks noGrp="1"/>
          </p:cNvSpPr>
          <p:nvPr/>
        </p:nvSpPr>
        <p:spPr>
          <a:xfrm>
            <a:off x="254000" y="6591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22242164" name="Text">
    </p:cNvPr>
          <p:cNvSpPr>
            <a:spLocks noGrp="1"/>
          </p:cNvSpPr>
          <p:nvPr/>
        </p:nvSpPr>
        <p:spPr>
          <a:xfrm rot="0">
            <a:off x="279400" y="6591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1589604995" name="Text">
    </p:cNvPr>
          <p:cNvSpPr>
            <a:spLocks noGrp="1"/>
          </p:cNvSpPr>
          <p:nvPr/>
        </p:nvSpPr>
        <p:spPr>
          <a:xfrm rot="0">
            <a:off x="254000" y="7023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APARATOS PARA </a:t>
            </a:r>
          </a:p>
        </p:txBody>
      </p:sp>
      <p:sp>
        <p:nvSpPr>
          <p:cNvPr id="1416042349" name="Text">
    </p:cNvPr>
          <p:cNvSpPr>
            <a:spLocks noGrp="1"/>
          </p:cNvSpPr>
          <p:nvPr/>
        </p:nvSpPr>
        <p:spPr>
          <a:xfrm rot="0">
            <a:off x="3784600" y="7061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547588007" name="Text">
    </p:cNvPr>
          <p:cNvSpPr>
            <a:spLocks noGrp="1"/>
          </p:cNvSpPr>
          <p:nvPr/>
        </p:nvSpPr>
        <p:spPr>
          <a:xfrm rot="0">
            <a:off x="5892800" y="7061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536927515" name="Text">
    </p:cNvPr>
          <p:cNvSpPr>
            <a:spLocks noGrp="1"/>
          </p:cNvSpPr>
          <p:nvPr/>
        </p:nvSpPr>
        <p:spPr>
          <a:xfrm rot="0">
            <a:off x="2247900" y="7048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2123758977" name="Frame"/>
          <p:cNvSpPr>
            <a:spLocks noGrp="1"/>
          </p:cNvSpPr>
          <p:nvPr/>
        </p:nvSpPr>
        <p:spPr>
          <a:xfrm>
            <a:off x="254000" y="7632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12820033" name="Text">
    </p:cNvPr>
          <p:cNvSpPr>
            <a:spLocks noGrp="1"/>
          </p:cNvSpPr>
          <p:nvPr/>
        </p:nvSpPr>
        <p:spPr>
          <a:xfrm rot="0">
            <a:off x="279400" y="7632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44</a:t>
            </a:r>
          </a:p>
        </p:txBody>
      </p:sp>
      <p:sp>
        <p:nvSpPr>
          <p:cNvPr id="1010342363" name="Text">
    </p:cNvPr>
          <p:cNvSpPr>
            <a:spLocks noGrp="1"/>
          </p:cNvSpPr>
          <p:nvPr/>
        </p:nvSpPr>
        <p:spPr>
          <a:xfrm rot="0">
            <a:off x="254000" y="8064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MODULO DE </a:t>
            </a:r>
          </a:p>
        </p:txBody>
      </p:sp>
      <p:sp>
        <p:nvSpPr>
          <p:cNvPr id="983384632" name="Text">
    </p:cNvPr>
          <p:cNvSpPr>
            <a:spLocks noGrp="1"/>
          </p:cNvSpPr>
          <p:nvPr/>
        </p:nvSpPr>
        <p:spPr>
          <a:xfrm rot="0">
            <a:off x="3784600" y="8102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807075615" name="Text">
    </p:cNvPr>
          <p:cNvSpPr>
            <a:spLocks noGrp="1"/>
          </p:cNvSpPr>
          <p:nvPr/>
        </p:nvSpPr>
        <p:spPr>
          <a:xfrm rot="0">
            <a:off x="5892800" y="8102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394745953" name="Text">
    </p:cNvPr>
          <p:cNvSpPr>
            <a:spLocks noGrp="1"/>
          </p:cNvSpPr>
          <p:nvPr/>
        </p:nvSpPr>
        <p:spPr>
          <a:xfrm rot="0">
            <a:off x="2247900" y="8089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724344735" name="Frame"/>
          <p:cNvSpPr>
            <a:spLocks noGrp="1"/>
          </p:cNvSpPr>
          <p:nvPr/>
        </p:nvSpPr>
        <p:spPr>
          <a:xfrm>
            <a:off x="254000" y="8674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70971456" name="Text">
    </p:cNvPr>
          <p:cNvSpPr>
            <a:spLocks noGrp="1"/>
          </p:cNvSpPr>
          <p:nvPr/>
        </p:nvSpPr>
        <p:spPr>
          <a:xfrm rot="0">
            <a:off x="279400" y="8674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1044924160" name="Text">
    </p:cNvPr>
          <p:cNvSpPr>
            <a:spLocks noGrp="1"/>
          </p:cNvSpPr>
          <p:nvPr/>
        </p:nvSpPr>
        <p:spPr>
          <a:xfrm rot="0">
            <a:off x="254000" y="9105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RECIBIDOR </a:t>
            </a:r>
          </a:p>
        </p:txBody>
      </p:sp>
      <p:sp>
        <p:nvSpPr>
          <p:cNvPr id="2084260738" name="Text">
    </p:cNvPr>
          <p:cNvSpPr>
            <a:spLocks noGrp="1"/>
          </p:cNvSpPr>
          <p:nvPr/>
        </p:nvSpPr>
        <p:spPr>
          <a:xfrm rot="0">
            <a:off x="3784600" y="9144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858055677" name="Text">
    </p:cNvPr>
          <p:cNvSpPr>
            <a:spLocks noGrp="1"/>
          </p:cNvSpPr>
          <p:nvPr/>
        </p:nvSpPr>
        <p:spPr>
          <a:xfrm rot="0">
            <a:off x="5892800" y="9144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284059997" name="Text">
    </p:cNvPr>
          <p:cNvSpPr>
            <a:spLocks noGrp="1"/>
          </p:cNvSpPr>
          <p:nvPr/>
        </p:nvSpPr>
        <p:spPr>
          <a:xfrm rot="0">
            <a:off x="2247900" y="9131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805641611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73565266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89443345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9</a:t>
            </a:r>
          </a:p>
        </p:txBody>
      </p:sp>
      <p:sp>
        <p:nvSpPr>
          <p:cNvPr id="40572268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1 of</a:t>
            </a:r>
          </a:p>
        </p:txBody>
      </p:sp>
      <p:sp>
        <p:nvSpPr>
          <p:cNvPr id="134077863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miércoles 13 abril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905110" name="Text">
    </p:cNvPr>
          <p:cNvSpPr>
            <a:spLocks noGrp="1"/>
          </p:cNvSpPr>
          <p:nvPr/>
        </p:nvSpPr>
        <p:spPr>
          <a:xfrm rot="0">
            <a:off x="3873500" y="35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Grupo Costeo</a:t>
            </a:r>
          </a:p>
        </p:txBody>
      </p:sp>
      <p:sp>
        <p:nvSpPr>
          <p:cNvPr id="675658642" name="Text">
    </p:cNvPr>
          <p:cNvSpPr>
            <a:spLocks noGrp="1"/>
          </p:cNvSpPr>
          <p:nvPr/>
        </p:nvSpPr>
        <p:spPr>
          <a:xfrm rot="0">
            <a:off x="5537200" y="342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GrupoComision</a:t>
            </a:r>
          </a:p>
        </p:txBody>
      </p:sp>
      <p:sp>
        <p:nvSpPr>
          <p:cNvPr id="1927224195" name="Text">
    </p:cNvPr>
          <p:cNvSpPr>
            <a:spLocks noGrp="1"/>
          </p:cNvSpPr>
          <p:nvPr/>
        </p:nvSpPr>
        <p:spPr>
          <a:xfrm rot="0">
            <a:off x="2159000" y="342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Volumen</a:t>
            </a:r>
          </a:p>
        </p:txBody>
      </p:sp>
      <p:sp>
        <p:nvSpPr>
          <p:cNvPr id="463925402" name="Frame"/>
          <p:cNvSpPr>
            <a:spLocks noGrp="1"/>
          </p:cNvSpPr>
          <p:nvPr/>
        </p:nvSpPr>
        <p:spPr>
          <a:xfrm>
            <a:off x="254000" y="749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33964457" name="Text">
    </p:cNvPr>
          <p:cNvSpPr>
            <a:spLocks noGrp="1"/>
          </p:cNvSpPr>
          <p:nvPr/>
        </p:nvSpPr>
        <p:spPr>
          <a:xfrm rot="0">
            <a:off x="279400" y="749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1648790779" name="Text">
    </p:cNvPr>
          <p:cNvSpPr>
            <a:spLocks noGrp="1"/>
          </p:cNvSpPr>
          <p:nvPr/>
        </p:nvSpPr>
        <p:spPr>
          <a:xfrm rot="0">
            <a:off x="254000" y="1181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BUFE TEROS</a:t>
            </a:r>
          </a:p>
        </p:txBody>
      </p:sp>
      <p:sp>
        <p:nvSpPr>
          <p:cNvPr id="1750044723" name="Text">
    </p:cNvPr>
          <p:cNvSpPr>
            <a:spLocks noGrp="1"/>
          </p:cNvSpPr>
          <p:nvPr/>
        </p:nvSpPr>
        <p:spPr>
          <a:xfrm rot="0">
            <a:off x="37846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153535872" name="Text">
    </p:cNvPr>
          <p:cNvSpPr>
            <a:spLocks noGrp="1"/>
          </p:cNvSpPr>
          <p:nvPr/>
        </p:nvSpPr>
        <p:spPr>
          <a:xfrm rot="0">
            <a:off x="58928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924674251" name="Text">
    </p:cNvPr>
          <p:cNvSpPr>
            <a:spLocks noGrp="1"/>
          </p:cNvSpPr>
          <p:nvPr/>
        </p:nvSpPr>
        <p:spPr>
          <a:xfrm rot="0">
            <a:off x="2247900" y="1206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609179955" name="Frame"/>
          <p:cNvSpPr>
            <a:spLocks noGrp="1"/>
          </p:cNvSpPr>
          <p:nvPr/>
        </p:nvSpPr>
        <p:spPr>
          <a:xfrm>
            <a:off x="254000" y="1790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06722433" name="Text">
    </p:cNvPr>
          <p:cNvSpPr>
            <a:spLocks noGrp="1"/>
          </p:cNvSpPr>
          <p:nvPr/>
        </p:nvSpPr>
        <p:spPr>
          <a:xfrm rot="0">
            <a:off x="279400" y="1790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71</a:t>
            </a:r>
          </a:p>
        </p:txBody>
      </p:sp>
      <p:sp>
        <p:nvSpPr>
          <p:cNvPr id="2027995020" name="Text">
    </p:cNvPr>
          <p:cNvSpPr>
            <a:spLocks noGrp="1"/>
          </p:cNvSpPr>
          <p:nvPr/>
        </p:nvSpPr>
        <p:spPr>
          <a:xfrm rot="0">
            <a:off x="254000" y="2222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ARCHIVEROS </a:t>
            </a:r>
          </a:p>
        </p:txBody>
      </p:sp>
      <p:sp>
        <p:nvSpPr>
          <p:cNvPr id="1274930225" name="Text">
    </p:cNvPr>
          <p:cNvSpPr>
            <a:spLocks noGrp="1"/>
          </p:cNvSpPr>
          <p:nvPr/>
        </p:nvSpPr>
        <p:spPr>
          <a:xfrm rot="0">
            <a:off x="37846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354794172" name="Text">
    </p:cNvPr>
          <p:cNvSpPr>
            <a:spLocks noGrp="1"/>
          </p:cNvSpPr>
          <p:nvPr/>
        </p:nvSpPr>
        <p:spPr>
          <a:xfrm rot="0">
            <a:off x="58928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66785546" name="Text">
    </p:cNvPr>
          <p:cNvSpPr>
            <a:spLocks noGrp="1"/>
          </p:cNvSpPr>
          <p:nvPr/>
        </p:nvSpPr>
        <p:spPr>
          <a:xfrm rot="0">
            <a:off x="2247900" y="2247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947279463" name="Frame"/>
          <p:cNvSpPr>
            <a:spLocks noGrp="1"/>
          </p:cNvSpPr>
          <p:nvPr/>
        </p:nvSpPr>
        <p:spPr>
          <a:xfrm>
            <a:off x="254000" y="2832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57487800" name="Text">
    </p:cNvPr>
          <p:cNvSpPr>
            <a:spLocks noGrp="1"/>
          </p:cNvSpPr>
          <p:nvPr/>
        </p:nvSpPr>
        <p:spPr>
          <a:xfrm rot="0">
            <a:off x="279400" y="2832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92</a:t>
            </a:r>
          </a:p>
        </p:txBody>
      </p:sp>
      <p:sp>
        <p:nvSpPr>
          <p:cNvPr id="1755397699" name="Text">
    </p:cNvPr>
          <p:cNvSpPr>
            <a:spLocks noGrp="1"/>
          </p:cNvSpPr>
          <p:nvPr/>
        </p:nvSpPr>
        <p:spPr>
          <a:xfrm rot="0">
            <a:off x="254000" y="3263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MESAS FR?AS </a:t>
            </a:r>
          </a:p>
        </p:txBody>
      </p:sp>
      <p:sp>
        <p:nvSpPr>
          <p:cNvPr id="1724899839" name="Text">
    </p:cNvPr>
          <p:cNvSpPr>
            <a:spLocks noGrp="1"/>
          </p:cNvSpPr>
          <p:nvPr/>
        </p:nvSpPr>
        <p:spPr>
          <a:xfrm rot="0">
            <a:off x="37846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455145305" name="Text">
    </p:cNvPr>
          <p:cNvSpPr>
            <a:spLocks noGrp="1"/>
          </p:cNvSpPr>
          <p:nvPr/>
        </p:nvSpPr>
        <p:spPr>
          <a:xfrm rot="0">
            <a:off x="58928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19584475" name="Text">
    </p:cNvPr>
          <p:cNvSpPr>
            <a:spLocks noGrp="1"/>
          </p:cNvSpPr>
          <p:nvPr/>
        </p:nvSpPr>
        <p:spPr>
          <a:xfrm rot="0">
            <a:off x="2247900" y="3289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720894298" name="Frame"/>
          <p:cNvSpPr>
            <a:spLocks noGrp="1"/>
          </p:cNvSpPr>
          <p:nvPr/>
        </p:nvSpPr>
        <p:spPr>
          <a:xfrm>
            <a:off x="254000" y="3873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144011886" name="Text">
    </p:cNvPr>
          <p:cNvSpPr>
            <a:spLocks noGrp="1"/>
          </p:cNvSpPr>
          <p:nvPr/>
        </p:nvSpPr>
        <p:spPr>
          <a:xfrm rot="0">
            <a:off x="279400" y="3873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111</a:t>
            </a:r>
          </a:p>
        </p:txBody>
      </p:sp>
      <p:sp>
        <p:nvSpPr>
          <p:cNvPr id="1666034929" name="Text">
    </p:cNvPr>
          <p:cNvSpPr>
            <a:spLocks noGrp="1"/>
          </p:cNvSpPr>
          <p:nvPr/>
        </p:nvSpPr>
        <p:spPr>
          <a:xfrm rot="0">
            <a:off x="254000" y="4305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BARRA</a:t>
            </a:r>
          </a:p>
        </p:txBody>
      </p:sp>
      <p:sp>
        <p:nvSpPr>
          <p:cNvPr id="1641633837" name="Text">
    </p:cNvPr>
          <p:cNvSpPr>
            <a:spLocks noGrp="1"/>
          </p:cNvSpPr>
          <p:nvPr/>
        </p:nvSpPr>
        <p:spPr>
          <a:xfrm rot="0">
            <a:off x="37846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87428447" name="Text">
    </p:cNvPr>
          <p:cNvSpPr>
            <a:spLocks noGrp="1"/>
          </p:cNvSpPr>
          <p:nvPr/>
        </p:nvSpPr>
        <p:spPr>
          <a:xfrm rot="0">
            <a:off x="58928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922633059" name="Text">
    </p:cNvPr>
          <p:cNvSpPr>
            <a:spLocks noGrp="1"/>
          </p:cNvSpPr>
          <p:nvPr/>
        </p:nvSpPr>
        <p:spPr>
          <a:xfrm rot="0">
            <a:off x="2247900" y="4330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953830249" name="Frame"/>
          <p:cNvSpPr>
            <a:spLocks noGrp="1"/>
          </p:cNvSpPr>
          <p:nvPr/>
        </p:nvSpPr>
        <p:spPr>
          <a:xfrm>
            <a:off x="254000" y="49149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25674095" name="Text">
    </p:cNvPr>
          <p:cNvSpPr>
            <a:spLocks noGrp="1"/>
          </p:cNvSpPr>
          <p:nvPr/>
        </p:nvSpPr>
        <p:spPr>
          <a:xfrm rot="0">
            <a:off x="279400" y="49149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127</a:t>
            </a:r>
          </a:p>
        </p:txBody>
      </p:sp>
      <p:sp>
        <p:nvSpPr>
          <p:cNvPr id="204282474" name="Text">
    </p:cNvPr>
          <p:cNvSpPr>
            <a:spLocks noGrp="1"/>
          </p:cNvSpPr>
          <p:nvPr/>
        </p:nvSpPr>
        <p:spPr>
          <a:xfrm rot="0">
            <a:off x="254000" y="53467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MESAS FR?AS </a:t>
            </a:r>
          </a:p>
        </p:txBody>
      </p:sp>
      <p:sp>
        <p:nvSpPr>
          <p:cNvPr id="1208792535" name="Text">
    </p:cNvPr>
          <p:cNvSpPr>
            <a:spLocks noGrp="1"/>
          </p:cNvSpPr>
          <p:nvPr/>
        </p:nvSpPr>
        <p:spPr>
          <a:xfrm rot="0">
            <a:off x="37846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577191612" name="Text">
    </p:cNvPr>
          <p:cNvSpPr>
            <a:spLocks noGrp="1"/>
          </p:cNvSpPr>
          <p:nvPr/>
        </p:nvSpPr>
        <p:spPr>
          <a:xfrm rot="0">
            <a:off x="58928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2062908547" name="Text">
    </p:cNvPr>
          <p:cNvSpPr>
            <a:spLocks noGrp="1"/>
          </p:cNvSpPr>
          <p:nvPr/>
        </p:nvSpPr>
        <p:spPr>
          <a:xfrm rot="0">
            <a:off x="2247900" y="53721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519030781" name="Frame"/>
          <p:cNvSpPr>
            <a:spLocks noGrp="1"/>
          </p:cNvSpPr>
          <p:nvPr/>
        </p:nvSpPr>
        <p:spPr>
          <a:xfrm>
            <a:off x="254000" y="5956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61961210" name="Text">
    </p:cNvPr>
          <p:cNvSpPr>
            <a:spLocks noGrp="1"/>
          </p:cNvSpPr>
          <p:nvPr/>
        </p:nvSpPr>
        <p:spPr>
          <a:xfrm rot="0">
            <a:off x="279400" y="5956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129</a:t>
            </a:r>
          </a:p>
        </p:txBody>
      </p:sp>
      <p:sp>
        <p:nvSpPr>
          <p:cNvPr id="677978612" name="Text">
    </p:cNvPr>
          <p:cNvSpPr>
            <a:spLocks noGrp="1"/>
          </p:cNvSpPr>
          <p:nvPr/>
        </p:nvSpPr>
        <p:spPr>
          <a:xfrm rot="0">
            <a:off x="254000" y="6388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BARRA</a:t>
            </a:r>
          </a:p>
        </p:txBody>
      </p:sp>
      <p:sp>
        <p:nvSpPr>
          <p:cNvPr id="2041139486" name="Text">
    </p:cNvPr>
          <p:cNvSpPr>
            <a:spLocks noGrp="1"/>
          </p:cNvSpPr>
          <p:nvPr/>
        </p:nvSpPr>
        <p:spPr>
          <a:xfrm rot="0">
            <a:off x="37846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429502969" name="Text">
    </p:cNvPr>
          <p:cNvSpPr>
            <a:spLocks noGrp="1"/>
          </p:cNvSpPr>
          <p:nvPr/>
        </p:nvSpPr>
        <p:spPr>
          <a:xfrm rot="0">
            <a:off x="58928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697738907" name="Text">
    </p:cNvPr>
          <p:cNvSpPr>
            <a:spLocks noGrp="1"/>
          </p:cNvSpPr>
          <p:nvPr/>
        </p:nvSpPr>
        <p:spPr>
          <a:xfrm rot="0">
            <a:off x="2247900" y="6413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217483996" name="Frame"/>
          <p:cNvSpPr>
            <a:spLocks noGrp="1"/>
          </p:cNvSpPr>
          <p:nvPr/>
        </p:nvSpPr>
        <p:spPr>
          <a:xfrm>
            <a:off x="254000" y="6997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63846769" name="Text">
    </p:cNvPr>
          <p:cNvSpPr>
            <a:spLocks noGrp="1"/>
          </p:cNvSpPr>
          <p:nvPr/>
        </p:nvSpPr>
        <p:spPr>
          <a:xfrm rot="0">
            <a:off x="279400" y="6997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163</a:t>
            </a:r>
          </a:p>
        </p:txBody>
      </p:sp>
      <p:sp>
        <p:nvSpPr>
          <p:cNvPr id="801222033" name="Text">
    </p:cNvPr>
          <p:cNvSpPr>
            <a:spLocks noGrp="1"/>
          </p:cNvSpPr>
          <p:nvPr/>
        </p:nvSpPr>
        <p:spPr>
          <a:xfrm rot="0">
            <a:off x="254000" y="7429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COMEDOR DE 6 </a:t>
            </a:r>
          </a:p>
        </p:txBody>
      </p:sp>
      <p:sp>
        <p:nvSpPr>
          <p:cNvPr id="863986828" name="Text">
    </p:cNvPr>
          <p:cNvSpPr>
            <a:spLocks noGrp="1"/>
          </p:cNvSpPr>
          <p:nvPr/>
        </p:nvSpPr>
        <p:spPr>
          <a:xfrm rot="0">
            <a:off x="37846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896542603" name="Text">
    </p:cNvPr>
          <p:cNvSpPr>
            <a:spLocks noGrp="1"/>
          </p:cNvSpPr>
          <p:nvPr/>
        </p:nvSpPr>
        <p:spPr>
          <a:xfrm rot="0">
            <a:off x="58928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336052894" name="Text">
    </p:cNvPr>
          <p:cNvSpPr>
            <a:spLocks noGrp="1"/>
          </p:cNvSpPr>
          <p:nvPr/>
        </p:nvSpPr>
        <p:spPr>
          <a:xfrm rot="0">
            <a:off x="2247900" y="7454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906516650" name="Frame"/>
          <p:cNvSpPr>
            <a:spLocks noGrp="1"/>
          </p:cNvSpPr>
          <p:nvPr/>
        </p:nvSpPr>
        <p:spPr>
          <a:xfrm>
            <a:off x="254000" y="8039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115699171" name="Text">
    </p:cNvPr>
          <p:cNvSpPr>
            <a:spLocks noGrp="1"/>
          </p:cNvSpPr>
          <p:nvPr/>
        </p:nvSpPr>
        <p:spPr>
          <a:xfrm rot="0">
            <a:off x="279400" y="8039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166</a:t>
            </a:r>
          </a:p>
        </p:txBody>
      </p:sp>
      <p:sp>
        <p:nvSpPr>
          <p:cNvPr id="1480270082" name="Text">
    </p:cNvPr>
          <p:cNvSpPr>
            <a:spLocks noGrp="1"/>
          </p:cNvSpPr>
          <p:nvPr/>
        </p:nvSpPr>
        <p:spPr>
          <a:xfrm rot="0">
            <a:off x="254000" y="8470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COMEDOR DE 8 </a:t>
            </a:r>
          </a:p>
        </p:txBody>
      </p:sp>
      <p:sp>
        <p:nvSpPr>
          <p:cNvPr id="1921129385" name="Text">
    </p:cNvPr>
          <p:cNvSpPr>
            <a:spLocks noGrp="1"/>
          </p:cNvSpPr>
          <p:nvPr/>
        </p:nvSpPr>
        <p:spPr>
          <a:xfrm rot="0">
            <a:off x="37846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04583259" name="Text">
    </p:cNvPr>
          <p:cNvSpPr>
            <a:spLocks noGrp="1"/>
          </p:cNvSpPr>
          <p:nvPr/>
        </p:nvSpPr>
        <p:spPr>
          <a:xfrm rot="0">
            <a:off x="58928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545906022" name="Text">
    </p:cNvPr>
          <p:cNvSpPr>
            <a:spLocks noGrp="1"/>
          </p:cNvSpPr>
          <p:nvPr/>
        </p:nvSpPr>
        <p:spPr>
          <a:xfrm rot="0">
            <a:off x="2247900" y="8496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565955396" name="Frame"/>
          <p:cNvSpPr>
            <a:spLocks noGrp="1"/>
          </p:cNvSpPr>
          <p:nvPr/>
        </p:nvSpPr>
        <p:spPr>
          <a:xfrm>
            <a:off x="254000" y="9080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32909449" name="Text">
    </p:cNvPr>
          <p:cNvSpPr>
            <a:spLocks noGrp="1"/>
          </p:cNvSpPr>
          <p:nvPr/>
        </p:nvSpPr>
        <p:spPr>
          <a:xfrm rot="0">
            <a:off x="279400" y="9080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190</a:t>
            </a:r>
          </a:p>
        </p:txBody>
      </p:sp>
      <p:sp>
        <p:nvSpPr>
          <p:cNvPr id="468155050" name="Text">
    </p:cNvPr>
          <p:cNvSpPr>
            <a:spLocks noGrp="1"/>
          </p:cNvSpPr>
          <p:nvPr/>
        </p:nvSpPr>
        <p:spPr>
          <a:xfrm rot="0">
            <a:off x="254000" y="9512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MODULO DE </a:t>
            </a:r>
          </a:p>
        </p:txBody>
      </p:sp>
      <p:sp>
        <p:nvSpPr>
          <p:cNvPr id="1970009693" name="Text">
    </p:cNvPr>
          <p:cNvSpPr>
            <a:spLocks noGrp="1"/>
          </p:cNvSpPr>
          <p:nvPr/>
        </p:nvSpPr>
        <p:spPr>
          <a:xfrm rot="0">
            <a:off x="37846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83886431" name="Text">
    </p:cNvPr>
          <p:cNvSpPr>
            <a:spLocks noGrp="1"/>
          </p:cNvSpPr>
          <p:nvPr/>
        </p:nvSpPr>
        <p:spPr>
          <a:xfrm rot="0">
            <a:off x="58928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2132439571" name="Text">
    </p:cNvPr>
          <p:cNvSpPr>
            <a:spLocks noGrp="1"/>
          </p:cNvSpPr>
          <p:nvPr/>
        </p:nvSpPr>
        <p:spPr>
          <a:xfrm rot="0">
            <a:off x="2247900" y="9537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594385776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71038674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39598455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9</a:t>
            </a:r>
          </a:p>
        </p:txBody>
      </p:sp>
      <p:sp>
        <p:nvSpPr>
          <p:cNvPr id="1354320440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2 of</a:t>
            </a:r>
          </a:p>
        </p:txBody>
      </p:sp>
      <p:sp>
        <p:nvSpPr>
          <p:cNvPr id="2090807510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miércoles 13 abril 2016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162448" name="Text">
    </p:cNvPr>
          <p:cNvSpPr>
            <a:spLocks noGrp="1"/>
          </p:cNvSpPr>
          <p:nvPr/>
        </p:nvSpPr>
        <p:spPr>
          <a:xfrm rot="0">
            <a:off x="3873500" y="35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Grupo Costeo</a:t>
            </a:r>
          </a:p>
        </p:txBody>
      </p:sp>
      <p:sp>
        <p:nvSpPr>
          <p:cNvPr id="1220409647" name="Text">
    </p:cNvPr>
          <p:cNvSpPr>
            <a:spLocks noGrp="1"/>
          </p:cNvSpPr>
          <p:nvPr/>
        </p:nvSpPr>
        <p:spPr>
          <a:xfrm rot="0">
            <a:off x="5537200" y="342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GrupoComision</a:t>
            </a:r>
          </a:p>
        </p:txBody>
      </p:sp>
      <p:sp>
        <p:nvSpPr>
          <p:cNvPr id="1380946570" name="Text">
    </p:cNvPr>
          <p:cNvSpPr>
            <a:spLocks noGrp="1"/>
          </p:cNvSpPr>
          <p:nvPr/>
        </p:nvSpPr>
        <p:spPr>
          <a:xfrm rot="0">
            <a:off x="2159000" y="342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Volumen</a:t>
            </a:r>
          </a:p>
        </p:txBody>
      </p:sp>
      <p:sp>
        <p:nvSpPr>
          <p:cNvPr id="1473446293" name="Frame"/>
          <p:cNvSpPr>
            <a:spLocks noGrp="1"/>
          </p:cNvSpPr>
          <p:nvPr/>
        </p:nvSpPr>
        <p:spPr>
          <a:xfrm>
            <a:off x="254000" y="749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19596486" name="Text">
    </p:cNvPr>
          <p:cNvSpPr>
            <a:spLocks noGrp="1"/>
          </p:cNvSpPr>
          <p:nvPr/>
        </p:nvSpPr>
        <p:spPr>
          <a:xfrm rot="0">
            <a:off x="279400" y="749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223</a:t>
            </a:r>
          </a:p>
        </p:txBody>
      </p:sp>
      <p:sp>
        <p:nvSpPr>
          <p:cNvPr id="386527091" name="Text">
    </p:cNvPr>
          <p:cNvSpPr>
            <a:spLocks noGrp="1"/>
          </p:cNvSpPr>
          <p:nvPr/>
        </p:nvSpPr>
        <p:spPr>
          <a:xfrm rot="0">
            <a:off x="254000" y="1181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MOTO CHICA</a:t>
            </a:r>
          </a:p>
        </p:txBody>
      </p:sp>
      <p:sp>
        <p:nvSpPr>
          <p:cNvPr id="972879066" name="Text">
    </p:cNvPr>
          <p:cNvSpPr>
            <a:spLocks noGrp="1"/>
          </p:cNvSpPr>
          <p:nvPr/>
        </p:nvSpPr>
        <p:spPr>
          <a:xfrm rot="0">
            <a:off x="37846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986823641" name="Text">
    </p:cNvPr>
          <p:cNvSpPr>
            <a:spLocks noGrp="1"/>
          </p:cNvSpPr>
          <p:nvPr/>
        </p:nvSpPr>
        <p:spPr>
          <a:xfrm rot="0">
            <a:off x="58928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380636142" name="Text">
    </p:cNvPr>
          <p:cNvSpPr>
            <a:spLocks noGrp="1"/>
          </p:cNvSpPr>
          <p:nvPr/>
        </p:nvSpPr>
        <p:spPr>
          <a:xfrm rot="0">
            <a:off x="2247900" y="1206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318718524" name="Frame"/>
          <p:cNvSpPr>
            <a:spLocks noGrp="1"/>
          </p:cNvSpPr>
          <p:nvPr/>
        </p:nvSpPr>
        <p:spPr>
          <a:xfrm>
            <a:off x="254000" y="1790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70433041" name="Text">
    </p:cNvPr>
          <p:cNvSpPr>
            <a:spLocks noGrp="1"/>
          </p:cNvSpPr>
          <p:nvPr/>
        </p:nvSpPr>
        <p:spPr>
          <a:xfrm rot="0">
            <a:off x="279400" y="1790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228</a:t>
            </a:r>
          </a:p>
        </p:txBody>
      </p:sp>
      <p:sp>
        <p:nvSpPr>
          <p:cNvPr id="38692486" name="Text">
    </p:cNvPr>
          <p:cNvSpPr>
            <a:spLocks noGrp="1"/>
          </p:cNvSpPr>
          <p:nvPr/>
        </p:nvSpPr>
        <p:spPr>
          <a:xfrm rot="0">
            <a:off x="254000" y="2222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RECAMARA </a:t>
            </a:r>
          </a:p>
        </p:txBody>
      </p:sp>
      <p:sp>
        <p:nvSpPr>
          <p:cNvPr id="339206746" name="Text">
    </p:cNvPr>
          <p:cNvSpPr>
            <a:spLocks noGrp="1"/>
          </p:cNvSpPr>
          <p:nvPr/>
        </p:nvSpPr>
        <p:spPr>
          <a:xfrm rot="0">
            <a:off x="37846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73209356" name="Text">
    </p:cNvPr>
          <p:cNvSpPr>
            <a:spLocks noGrp="1"/>
          </p:cNvSpPr>
          <p:nvPr/>
        </p:nvSpPr>
        <p:spPr>
          <a:xfrm rot="0">
            <a:off x="58928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777849252" name="Text">
    </p:cNvPr>
          <p:cNvSpPr>
            <a:spLocks noGrp="1"/>
          </p:cNvSpPr>
          <p:nvPr/>
        </p:nvSpPr>
        <p:spPr>
          <a:xfrm rot="0">
            <a:off x="2247900" y="2247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410837578" name="Frame"/>
          <p:cNvSpPr>
            <a:spLocks noGrp="1"/>
          </p:cNvSpPr>
          <p:nvPr/>
        </p:nvSpPr>
        <p:spPr>
          <a:xfrm>
            <a:off x="254000" y="2832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71560749" name="Text">
    </p:cNvPr>
          <p:cNvSpPr>
            <a:spLocks noGrp="1"/>
          </p:cNvSpPr>
          <p:nvPr/>
        </p:nvSpPr>
        <p:spPr>
          <a:xfrm rot="0">
            <a:off x="279400" y="2832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229</a:t>
            </a:r>
          </a:p>
        </p:txBody>
      </p:sp>
      <p:sp>
        <p:nvSpPr>
          <p:cNvPr id="772120008" name="Text">
    </p:cNvPr>
          <p:cNvSpPr>
            <a:spLocks noGrp="1"/>
          </p:cNvSpPr>
          <p:nvPr/>
        </p:nvSpPr>
        <p:spPr>
          <a:xfrm rot="0">
            <a:off x="254000" y="3263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RECAMARA </a:t>
            </a:r>
          </a:p>
        </p:txBody>
      </p:sp>
      <p:sp>
        <p:nvSpPr>
          <p:cNvPr id="2033717599" name="Text">
    </p:cNvPr>
          <p:cNvSpPr>
            <a:spLocks noGrp="1"/>
          </p:cNvSpPr>
          <p:nvPr/>
        </p:nvSpPr>
        <p:spPr>
          <a:xfrm rot="0">
            <a:off x="37846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11792768" name="Text">
    </p:cNvPr>
          <p:cNvSpPr>
            <a:spLocks noGrp="1"/>
          </p:cNvSpPr>
          <p:nvPr/>
        </p:nvSpPr>
        <p:spPr>
          <a:xfrm rot="0">
            <a:off x="58928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583929830" name="Text">
    </p:cNvPr>
          <p:cNvSpPr>
            <a:spLocks noGrp="1"/>
          </p:cNvSpPr>
          <p:nvPr/>
        </p:nvSpPr>
        <p:spPr>
          <a:xfrm rot="0">
            <a:off x="2247900" y="3289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547831210" name="Frame"/>
          <p:cNvSpPr>
            <a:spLocks noGrp="1"/>
          </p:cNvSpPr>
          <p:nvPr/>
        </p:nvSpPr>
        <p:spPr>
          <a:xfrm>
            <a:off x="254000" y="3873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22343176" name="Text">
    </p:cNvPr>
          <p:cNvSpPr>
            <a:spLocks noGrp="1"/>
          </p:cNvSpPr>
          <p:nvPr/>
        </p:nvSpPr>
        <p:spPr>
          <a:xfrm rot="0">
            <a:off x="279400" y="3873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254</a:t>
            </a:r>
          </a:p>
        </p:txBody>
      </p:sp>
      <p:sp>
        <p:nvSpPr>
          <p:cNvPr id="1364823679" name="Text">
    </p:cNvPr>
          <p:cNvSpPr>
            <a:spLocks noGrp="1"/>
          </p:cNvSpPr>
          <p:nvPr/>
        </p:nvSpPr>
        <p:spPr>
          <a:xfrm rot="0">
            <a:off x="254000" y="4305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SALA 3 </a:t>
            </a:r>
          </a:p>
        </p:txBody>
      </p:sp>
      <p:sp>
        <p:nvSpPr>
          <p:cNvPr id="62528141" name="Text">
    </p:cNvPr>
          <p:cNvSpPr>
            <a:spLocks noGrp="1"/>
          </p:cNvSpPr>
          <p:nvPr/>
        </p:nvSpPr>
        <p:spPr>
          <a:xfrm rot="0">
            <a:off x="37846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443100477" name="Text">
    </p:cNvPr>
          <p:cNvSpPr>
            <a:spLocks noGrp="1"/>
          </p:cNvSpPr>
          <p:nvPr/>
        </p:nvSpPr>
        <p:spPr>
          <a:xfrm rot="0">
            <a:off x="58928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613733962" name="Text">
    </p:cNvPr>
          <p:cNvSpPr>
            <a:spLocks noGrp="1"/>
          </p:cNvSpPr>
          <p:nvPr/>
        </p:nvSpPr>
        <p:spPr>
          <a:xfrm rot="0">
            <a:off x="2247900" y="4330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2098782278" name="Frame"/>
          <p:cNvSpPr>
            <a:spLocks noGrp="1"/>
          </p:cNvSpPr>
          <p:nvPr/>
        </p:nvSpPr>
        <p:spPr>
          <a:xfrm>
            <a:off x="254000" y="49149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74234906" name="Text">
    </p:cNvPr>
          <p:cNvSpPr>
            <a:spLocks noGrp="1"/>
          </p:cNvSpPr>
          <p:nvPr/>
        </p:nvSpPr>
        <p:spPr>
          <a:xfrm rot="0">
            <a:off x="279400" y="49149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258</a:t>
            </a:r>
          </a:p>
        </p:txBody>
      </p:sp>
      <p:sp>
        <p:nvSpPr>
          <p:cNvPr id="2104898342" name="Text">
    </p:cNvPr>
          <p:cNvSpPr>
            <a:spLocks noGrp="1"/>
          </p:cNvSpPr>
          <p:nvPr/>
        </p:nvSpPr>
        <p:spPr>
          <a:xfrm rot="0">
            <a:off x="254000" y="53467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MASETAS </a:t>
            </a:r>
          </a:p>
        </p:txBody>
      </p:sp>
      <p:sp>
        <p:nvSpPr>
          <p:cNvPr id="1623650610" name="Text">
    </p:cNvPr>
          <p:cNvSpPr>
            <a:spLocks noGrp="1"/>
          </p:cNvSpPr>
          <p:nvPr/>
        </p:nvSpPr>
        <p:spPr>
          <a:xfrm rot="0">
            <a:off x="37846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525036988" name="Text">
    </p:cNvPr>
          <p:cNvSpPr>
            <a:spLocks noGrp="1"/>
          </p:cNvSpPr>
          <p:nvPr/>
        </p:nvSpPr>
        <p:spPr>
          <a:xfrm rot="0">
            <a:off x="58928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532637897" name="Text">
    </p:cNvPr>
          <p:cNvSpPr>
            <a:spLocks noGrp="1"/>
          </p:cNvSpPr>
          <p:nvPr/>
        </p:nvSpPr>
        <p:spPr>
          <a:xfrm rot="0">
            <a:off x="2247900" y="53721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402244999" name="Frame"/>
          <p:cNvSpPr>
            <a:spLocks noGrp="1"/>
          </p:cNvSpPr>
          <p:nvPr/>
        </p:nvSpPr>
        <p:spPr>
          <a:xfrm>
            <a:off x="254000" y="5956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88551211" name="Text">
    </p:cNvPr>
          <p:cNvSpPr>
            <a:spLocks noGrp="1"/>
          </p:cNvSpPr>
          <p:nvPr/>
        </p:nvSpPr>
        <p:spPr>
          <a:xfrm rot="0">
            <a:off x="279400" y="5956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260</a:t>
            </a:r>
          </a:p>
        </p:txBody>
      </p:sp>
      <p:sp>
        <p:nvSpPr>
          <p:cNvPr id="735145308" name="Text">
    </p:cNvPr>
          <p:cNvSpPr>
            <a:spLocks noGrp="1"/>
          </p:cNvSpPr>
          <p:nvPr/>
        </p:nvSpPr>
        <p:spPr>
          <a:xfrm rot="0">
            <a:off x="254000" y="6388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CUARTO DE </a:t>
            </a:r>
          </a:p>
        </p:txBody>
      </p:sp>
      <p:sp>
        <p:nvSpPr>
          <p:cNvPr id="555208341" name="Text">
    </p:cNvPr>
          <p:cNvSpPr>
            <a:spLocks noGrp="1"/>
          </p:cNvSpPr>
          <p:nvPr/>
        </p:nvSpPr>
        <p:spPr>
          <a:xfrm rot="0">
            <a:off x="37846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023486157" name="Text">
    </p:cNvPr>
          <p:cNvSpPr>
            <a:spLocks noGrp="1"/>
          </p:cNvSpPr>
          <p:nvPr/>
        </p:nvSpPr>
        <p:spPr>
          <a:xfrm rot="0">
            <a:off x="58928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930899028" name="Text">
    </p:cNvPr>
          <p:cNvSpPr>
            <a:spLocks noGrp="1"/>
          </p:cNvSpPr>
          <p:nvPr/>
        </p:nvSpPr>
        <p:spPr>
          <a:xfrm rot="0">
            <a:off x="2247900" y="6413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401036394" name="Frame"/>
          <p:cNvSpPr>
            <a:spLocks noGrp="1"/>
          </p:cNvSpPr>
          <p:nvPr/>
        </p:nvSpPr>
        <p:spPr>
          <a:xfrm>
            <a:off x="254000" y="6997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4397157" name="Text">
    </p:cNvPr>
          <p:cNvSpPr>
            <a:spLocks noGrp="1"/>
          </p:cNvSpPr>
          <p:nvPr/>
        </p:nvSpPr>
        <p:spPr>
          <a:xfrm rot="0">
            <a:off x="279400" y="6997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261</a:t>
            </a:r>
          </a:p>
        </p:txBody>
      </p:sp>
      <p:sp>
        <p:nvSpPr>
          <p:cNvPr id="800179489" name="Text">
    </p:cNvPr>
          <p:cNvSpPr>
            <a:spLocks noGrp="1"/>
          </p:cNvSpPr>
          <p:nvPr/>
        </p:nvSpPr>
        <p:spPr>
          <a:xfrm rot="0">
            <a:off x="254000" y="7429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CUARTO DE </a:t>
            </a:r>
          </a:p>
        </p:txBody>
      </p:sp>
      <p:sp>
        <p:nvSpPr>
          <p:cNvPr id="2067487303" name="Text">
    </p:cNvPr>
          <p:cNvSpPr>
            <a:spLocks noGrp="1"/>
          </p:cNvSpPr>
          <p:nvPr/>
        </p:nvSpPr>
        <p:spPr>
          <a:xfrm rot="0">
            <a:off x="37846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448215886" name="Text">
    </p:cNvPr>
          <p:cNvSpPr>
            <a:spLocks noGrp="1"/>
          </p:cNvSpPr>
          <p:nvPr/>
        </p:nvSpPr>
        <p:spPr>
          <a:xfrm rot="0">
            <a:off x="58928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75523226" name="Text">
    </p:cNvPr>
          <p:cNvSpPr>
            <a:spLocks noGrp="1"/>
          </p:cNvSpPr>
          <p:nvPr/>
        </p:nvSpPr>
        <p:spPr>
          <a:xfrm rot="0">
            <a:off x="2247900" y="7454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632893926" name="Frame"/>
          <p:cNvSpPr>
            <a:spLocks noGrp="1"/>
          </p:cNvSpPr>
          <p:nvPr/>
        </p:nvSpPr>
        <p:spPr>
          <a:xfrm>
            <a:off x="254000" y="8039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4559092" name="Text">
    </p:cNvPr>
          <p:cNvSpPr>
            <a:spLocks noGrp="1"/>
          </p:cNvSpPr>
          <p:nvPr/>
        </p:nvSpPr>
        <p:spPr>
          <a:xfrm rot="0">
            <a:off x="279400" y="8039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267</a:t>
            </a:r>
          </a:p>
        </p:txBody>
      </p:sp>
      <p:sp>
        <p:nvSpPr>
          <p:cNvPr id="1112519617" name="Text">
    </p:cNvPr>
          <p:cNvSpPr>
            <a:spLocks noGrp="1"/>
          </p:cNvSpPr>
          <p:nvPr/>
        </p:nvSpPr>
        <p:spPr>
          <a:xfrm rot="0">
            <a:off x="254000" y="8470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CENTRO DE </a:t>
            </a:r>
          </a:p>
        </p:txBody>
      </p:sp>
      <p:sp>
        <p:nvSpPr>
          <p:cNvPr id="1173142438" name="Text">
    </p:cNvPr>
          <p:cNvSpPr>
            <a:spLocks noGrp="1"/>
          </p:cNvSpPr>
          <p:nvPr/>
        </p:nvSpPr>
        <p:spPr>
          <a:xfrm rot="0">
            <a:off x="37846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699831548" name="Text">
    </p:cNvPr>
          <p:cNvSpPr>
            <a:spLocks noGrp="1"/>
          </p:cNvSpPr>
          <p:nvPr/>
        </p:nvSpPr>
        <p:spPr>
          <a:xfrm rot="0">
            <a:off x="58928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549293488" name="Text">
    </p:cNvPr>
          <p:cNvSpPr>
            <a:spLocks noGrp="1"/>
          </p:cNvSpPr>
          <p:nvPr/>
        </p:nvSpPr>
        <p:spPr>
          <a:xfrm rot="0">
            <a:off x="2247900" y="8496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533984221" name="Frame"/>
          <p:cNvSpPr>
            <a:spLocks noGrp="1"/>
          </p:cNvSpPr>
          <p:nvPr/>
        </p:nvSpPr>
        <p:spPr>
          <a:xfrm>
            <a:off x="254000" y="9080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61308938" name="Text">
    </p:cNvPr>
          <p:cNvSpPr>
            <a:spLocks noGrp="1"/>
          </p:cNvSpPr>
          <p:nvPr/>
        </p:nvSpPr>
        <p:spPr>
          <a:xfrm rot="0">
            <a:off x="279400" y="9080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343</a:t>
            </a:r>
          </a:p>
        </p:txBody>
      </p:sp>
      <p:sp>
        <p:nvSpPr>
          <p:cNvPr id="575551594" name="Text">
    </p:cNvPr>
          <p:cNvSpPr>
            <a:spLocks noGrp="1"/>
          </p:cNvSpPr>
          <p:nvPr/>
        </p:nvSpPr>
        <p:spPr>
          <a:xfrm rot="0">
            <a:off x="254000" y="9512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ULTIMA PRUEBA </a:t>
            </a:r>
          </a:p>
        </p:txBody>
      </p:sp>
      <p:sp>
        <p:nvSpPr>
          <p:cNvPr id="1859318174" name="Text">
    </p:cNvPr>
          <p:cNvSpPr>
            <a:spLocks noGrp="1"/>
          </p:cNvSpPr>
          <p:nvPr/>
        </p:nvSpPr>
        <p:spPr>
          <a:xfrm rot="0">
            <a:off x="37846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847573122" name="Text">
    </p:cNvPr>
          <p:cNvSpPr>
            <a:spLocks noGrp="1"/>
          </p:cNvSpPr>
          <p:nvPr/>
        </p:nvSpPr>
        <p:spPr>
          <a:xfrm rot="0">
            <a:off x="58928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134608209" name="Text">
    </p:cNvPr>
          <p:cNvSpPr>
            <a:spLocks noGrp="1"/>
          </p:cNvSpPr>
          <p:nvPr/>
        </p:nvSpPr>
        <p:spPr>
          <a:xfrm rot="0">
            <a:off x="2247900" y="9537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285098535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75837095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54127670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9</a:t>
            </a:r>
          </a:p>
        </p:txBody>
      </p:sp>
      <p:sp>
        <p:nvSpPr>
          <p:cNvPr id="2055304116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3 of</a:t>
            </a:r>
          </a:p>
        </p:txBody>
      </p:sp>
      <p:sp>
        <p:nvSpPr>
          <p:cNvPr id="1008533890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miércoles 13 abril 2016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144604" name="Text">
    </p:cNvPr>
          <p:cNvSpPr>
            <a:spLocks noGrp="1"/>
          </p:cNvSpPr>
          <p:nvPr/>
        </p:nvSpPr>
        <p:spPr>
          <a:xfrm rot="0">
            <a:off x="3873500" y="35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Grupo Costeo</a:t>
            </a:r>
          </a:p>
        </p:txBody>
      </p:sp>
      <p:sp>
        <p:nvSpPr>
          <p:cNvPr id="2140506910" name="Text">
    </p:cNvPr>
          <p:cNvSpPr>
            <a:spLocks noGrp="1"/>
          </p:cNvSpPr>
          <p:nvPr/>
        </p:nvSpPr>
        <p:spPr>
          <a:xfrm rot="0">
            <a:off x="5537200" y="342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GrupoComision</a:t>
            </a:r>
          </a:p>
        </p:txBody>
      </p:sp>
      <p:sp>
        <p:nvSpPr>
          <p:cNvPr id="242764683" name="Text">
    </p:cNvPr>
          <p:cNvSpPr>
            <a:spLocks noGrp="1"/>
          </p:cNvSpPr>
          <p:nvPr/>
        </p:nvSpPr>
        <p:spPr>
          <a:xfrm rot="0">
            <a:off x="2159000" y="342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Volumen</a:t>
            </a:r>
          </a:p>
        </p:txBody>
      </p:sp>
      <p:sp>
        <p:nvSpPr>
          <p:cNvPr id="1522358999" name="Frame"/>
          <p:cNvSpPr>
            <a:spLocks noGrp="1"/>
          </p:cNvSpPr>
          <p:nvPr/>
        </p:nvSpPr>
        <p:spPr>
          <a:xfrm>
            <a:off x="254000" y="749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186607" name="Text">
    </p:cNvPr>
          <p:cNvSpPr>
            <a:spLocks noGrp="1"/>
          </p:cNvSpPr>
          <p:nvPr/>
        </p:nvSpPr>
        <p:spPr>
          <a:xfrm rot="0">
            <a:off x="279400" y="749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348</a:t>
            </a:r>
          </a:p>
        </p:txBody>
      </p:sp>
      <p:sp>
        <p:nvSpPr>
          <p:cNvPr id="1400053447" name="Text">
    </p:cNvPr>
          <p:cNvSpPr>
            <a:spLocks noGrp="1"/>
          </p:cNvSpPr>
          <p:nvPr/>
        </p:nvSpPr>
        <p:spPr>
          <a:xfrm rot="0">
            <a:off x="254000" y="1181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SALA 2 </a:t>
            </a:r>
          </a:p>
        </p:txBody>
      </p:sp>
      <p:sp>
        <p:nvSpPr>
          <p:cNvPr id="521876273" name="Text">
    </p:cNvPr>
          <p:cNvSpPr>
            <a:spLocks noGrp="1"/>
          </p:cNvSpPr>
          <p:nvPr/>
        </p:nvSpPr>
        <p:spPr>
          <a:xfrm rot="0">
            <a:off x="37846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801155559" name="Text">
    </p:cNvPr>
          <p:cNvSpPr>
            <a:spLocks noGrp="1"/>
          </p:cNvSpPr>
          <p:nvPr/>
        </p:nvSpPr>
        <p:spPr>
          <a:xfrm rot="0">
            <a:off x="58928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SALA</a:t>
            </a:r>
          </a:p>
        </p:txBody>
      </p:sp>
      <p:sp>
        <p:nvSpPr>
          <p:cNvPr id="1116034144" name="Text">
    </p:cNvPr>
          <p:cNvSpPr>
            <a:spLocks noGrp="1"/>
          </p:cNvSpPr>
          <p:nvPr/>
        </p:nvSpPr>
        <p:spPr>
          <a:xfrm rot="0">
            <a:off x="2247900" y="1206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55975633" name="Frame"/>
          <p:cNvSpPr>
            <a:spLocks noGrp="1"/>
          </p:cNvSpPr>
          <p:nvPr/>
        </p:nvSpPr>
        <p:spPr>
          <a:xfrm>
            <a:off x="254000" y="1790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34822770" name="Text">
    </p:cNvPr>
          <p:cNvSpPr>
            <a:spLocks noGrp="1"/>
          </p:cNvSpPr>
          <p:nvPr/>
        </p:nvSpPr>
        <p:spPr>
          <a:xfrm rot="0">
            <a:off x="279400" y="1790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442</a:t>
            </a:r>
          </a:p>
        </p:txBody>
      </p:sp>
      <p:sp>
        <p:nvSpPr>
          <p:cNvPr id="1697304821" name="Text">
    </p:cNvPr>
          <p:cNvSpPr>
            <a:spLocks noGrp="1"/>
          </p:cNvSpPr>
          <p:nvPr/>
        </p:nvSpPr>
        <p:spPr>
          <a:xfrm rot="0">
            <a:off x="254000" y="2222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SALA GRANDE</a:t>
            </a:r>
          </a:p>
        </p:txBody>
      </p:sp>
      <p:sp>
        <p:nvSpPr>
          <p:cNvPr id="224702052" name="Text">
    </p:cNvPr>
          <p:cNvSpPr>
            <a:spLocks noGrp="1"/>
          </p:cNvSpPr>
          <p:nvPr/>
        </p:nvSpPr>
        <p:spPr>
          <a:xfrm rot="0">
            <a:off x="37846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535602030" name="Text">
    </p:cNvPr>
          <p:cNvSpPr>
            <a:spLocks noGrp="1"/>
          </p:cNvSpPr>
          <p:nvPr/>
        </p:nvSpPr>
        <p:spPr>
          <a:xfrm rot="0">
            <a:off x="58928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SALA</a:t>
            </a:r>
          </a:p>
        </p:txBody>
      </p:sp>
      <p:sp>
        <p:nvSpPr>
          <p:cNvPr id="1778550075" name="Text">
    </p:cNvPr>
          <p:cNvSpPr>
            <a:spLocks noGrp="1"/>
          </p:cNvSpPr>
          <p:nvPr/>
        </p:nvSpPr>
        <p:spPr>
          <a:xfrm rot="0">
            <a:off x="2247900" y="2247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503419894" name="Frame"/>
          <p:cNvSpPr>
            <a:spLocks noGrp="1"/>
          </p:cNvSpPr>
          <p:nvPr/>
        </p:nvSpPr>
        <p:spPr>
          <a:xfrm>
            <a:off x="254000" y="2832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06560815" name="Text">
    </p:cNvPr>
          <p:cNvSpPr>
            <a:spLocks noGrp="1"/>
          </p:cNvSpPr>
          <p:nvPr/>
        </p:nvSpPr>
        <p:spPr>
          <a:xfrm rot="0">
            <a:off x="279400" y="2832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491</a:t>
            </a:r>
          </a:p>
        </p:txBody>
      </p:sp>
      <p:sp>
        <p:nvSpPr>
          <p:cNvPr id="288305256" name="Text">
    </p:cNvPr>
          <p:cNvSpPr>
            <a:spLocks noGrp="1"/>
          </p:cNvSpPr>
          <p:nvPr/>
        </p:nvSpPr>
        <p:spPr>
          <a:xfrm rot="0">
            <a:off x="254000" y="3263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TINACO</a:t>
            </a:r>
          </a:p>
        </p:txBody>
      </p:sp>
      <p:sp>
        <p:nvSpPr>
          <p:cNvPr id="1870283819" name="Text">
    </p:cNvPr>
          <p:cNvSpPr>
            <a:spLocks noGrp="1"/>
          </p:cNvSpPr>
          <p:nvPr/>
        </p:nvSpPr>
        <p:spPr>
          <a:xfrm rot="0">
            <a:off x="37846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421006815" name="Text">
    </p:cNvPr>
          <p:cNvSpPr>
            <a:spLocks noGrp="1"/>
          </p:cNvSpPr>
          <p:nvPr/>
        </p:nvSpPr>
        <p:spPr>
          <a:xfrm rot="0">
            <a:off x="58928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990355665" name="Text">
    </p:cNvPr>
          <p:cNvSpPr>
            <a:spLocks noGrp="1"/>
          </p:cNvSpPr>
          <p:nvPr/>
        </p:nvSpPr>
        <p:spPr>
          <a:xfrm rot="0">
            <a:off x="2247900" y="3289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405316009" name="Frame"/>
          <p:cNvSpPr>
            <a:spLocks noGrp="1"/>
          </p:cNvSpPr>
          <p:nvPr/>
        </p:nvSpPr>
        <p:spPr>
          <a:xfrm>
            <a:off x="254000" y="3873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47932646" name="Text">
    </p:cNvPr>
          <p:cNvSpPr>
            <a:spLocks noGrp="1"/>
          </p:cNvSpPr>
          <p:nvPr/>
        </p:nvSpPr>
        <p:spPr>
          <a:xfrm rot="0">
            <a:off x="279400" y="3873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518</a:t>
            </a:r>
          </a:p>
        </p:txBody>
      </p:sp>
      <p:sp>
        <p:nvSpPr>
          <p:cNvPr id="745216210" name="Text">
    </p:cNvPr>
          <p:cNvSpPr>
            <a:spLocks noGrp="1"/>
          </p:cNvSpPr>
          <p:nvPr/>
        </p:nvSpPr>
        <p:spPr>
          <a:xfrm rot="0">
            <a:off x="254000" y="4305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SILLON TIPO L</a:t>
            </a:r>
          </a:p>
        </p:txBody>
      </p:sp>
      <p:sp>
        <p:nvSpPr>
          <p:cNvPr id="720123046" name="Text">
    </p:cNvPr>
          <p:cNvSpPr>
            <a:spLocks noGrp="1"/>
          </p:cNvSpPr>
          <p:nvPr/>
        </p:nvSpPr>
        <p:spPr>
          <a:xfrm rot="0">
            <a:off x="37846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656396913" name="Text">
    </p:cNvPr>
          <p:cNvSpPr>
            <a:spLocks noGrp="1"/>
          </p:cNvSpPr>
          <p:nvPr/>
        </p:nvSpPr>
        <p:spPr>
          <a:xfrm rot="0">
            <a:off x="58928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SALA</a:t>
            </a:r>
          </a:p>
        </p:txBody>
      </p:sp>
      <p:sp>
        <p:nvSpPr>
          <p:cNvPr id="628032710" name="Text">
    </p:cNvPr>
          <p:cNvSpPr>
            <a:spLocks noGrp="1"/>
          </p:cNvSpPr>
          <p:nvPr/>
        </p:nvSpPr>
        <p:spPr>
          <a:xfrm rot="0">
            <a:off x="2247900" y="4330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370891569" name="Frame"/>
          <p:cNvSpPr>
            <a:spLocks noGrp="1"/>
          </p:cNvSpPr>
          <p:nvPr/>
        </p:nvSpPr>
        <p:spPr>
          <a:xfrm>
            <a:off x="254000" y="49149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39640741" name="Text">
    </p:cNvPr>
          <p:cNvSpPr>
            <a:spLocks noGrp="1"/>
          </p:cNvSpPr>
          <p:nvPr/>
        </p:nvSpPr>
        <p:spPr>
          <a:xfrm rot="0">
            <a:off x="279400" y="49149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519</a:t>
            </a:r>
          </a:p>
        </p:txBody>
      </p:sp>
      <p:sp>
        <p:nvSpPr>
          <p:cNvPr id="752565382" name="Text">
    </p:cNvPr>
          <p:cNvSpPr>
            <a:spLocks noGrp="1"/>
          </p:cNvSpPr>
          <p:nvPr/>
        </p:nvSpPr>
        <p:spPr>
          <a:xfrm rot="0">
            <a:off x="254000" y="53467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SALA TIPO L</a:t>
            </a:r>
          </a:p>
        </p:txBody>
      </p:sp>
      <p:sp>
        <p:nvSpPr>
          <p:cNvPr id="1909409007" name="Text">
    </p:cNvPr>
          <p:cNvSpPr>
            <a:spLocks noGrp="1"/>
          </p:cNvSpPr>
          <p:nvPr/>
        </p:nvSpPr>
        <p:spPr>
          <a:xfrm rot="0">
            <a:off x="37846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96777802" name="Text">
    </p:cNvPr>
          <p:cNvSpPr>
            <a:spLocks noGrp="1"/>
          </p:cNvSpPr>
          <p:nvPr/>
        </p:nvSpPr>
        <p:spPr>
          <a:xfrm rot="0">
            <a:off x="58928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SALA</a:t>
            </a:r>
          </a:p>
        </p:txBody>
      </p:sp>
      <p:sp>
        <p:nvSpPr>
          <p:cNvPr id="682099091" name="Text">
    </p:cNvPr>
          <p:cNvSpPr>
            <a:spLocks noGrp="1"/>
          </p:cNvSpPr>
          <p:nvPr/>
        </p:nvSpPr>
        <p:spPr>
          <a:xfrm rot="0">
            <a:off x="2247900" y="53721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566713612" name="Frame"/>
          <p:cNvSpPr>
            <a:spLocks noGrp="1"/>
          </p:cNvSpPr>
          <p:nvPr/>
        </p:nvSpPr>
        <p:spPr>
          <a:xfrm>
            <a:off x="254000" y="5956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51358323" name="Text">
    </p:cNvPr>
          <p:cNvSpPr>
            <a:spLocks noGrp="1"/>
          </p:cNvSpPr>
          <p:nvPr/>
        </p:nvSpPr>
        <p:spPr>
          <a:xfrm rot="0">
            <a:off x="279400" y="5956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555</a:t>
            </a:r>
          </a:p>
        </p:txBody>
      </p:sp>
      <p:sp>
        <p:nvSpPr>
          <p:cNvPr id="1155639489" name="Text">
    </p:cNvPr>
          <p:cNvSpPr>
            <a:spLocks noGrp="1"/>
          </p:cNvSpPr>
          <p:nvPr/>
        </p:nvSpPr>
        <p:spPr>
          <a:xfrm rot="0">
            <a:off x="254000" y="6388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JUEGO DE  </a:t>
            </a:r>
          </a:p>
        </p:txBody>
      </p:sp>
      <p:sp>
        <p:nvSpPr>
          <p:cNvPr id="749575511" name="Text">
    </p:cNvPr>
          <p:cNvSpPr>
            <a:spLocks noGrp="1"/>
          </p:cNvSpPr>
          <p:nvPr/>
        </p:nvSpPr>
        <p:spPr>
          <a:xfrm rot="0">
            <a:off x="37846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622906249" name="Text">
    </p:cNvPr>
          <p:cNvSpPr>
            <a:spLocks noGrp="1"/>
          </p:cNvSpPr>
          <p:nvPr/>
        </p:nvSpPr>
        <p:spPr>
          <a:xfrm rot="0">
            <a:off x="58928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966830989" name="Text">
    </p:cNvPr>
          <p:cNvSpPr>
            <a:spLocks noGrp="1"/>
          </p:cNvSpPr>
          <p:nvPr/>
        </p:nvSpPr>
        <p:spPr>
          <a:xfrm rot="0">
            <a:off x="2247900" y="6413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884208088" name="Frame"/>
          <p:cNvSpPr>
            <a:spLocks noGrp="1"/>
          </p:cNvSpPr>
          <p:nvPr/>
        </p:nvSpPr>
        <p:spPr>
          <a:xfrm>
            <a:off x="254000" y="6997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18530211" name="Text">
    </p:cNvPr>
          <p:cNvSpPr>
            <a:spLocks noGrp="1"/>
          </p:cNvSpPr>
          <p:nvPr/>
        </p:nvSpPr>
        <p:spPr>
          <a:xfrm rot="0">
            <a:off x="279400" y="6997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688</a:t>
            </a:r>
          </a:p>
        </p:txBody>
      </p:sp>
      <p:sp>
        <p:nvSpPr>
          <p:cNvPr id="216140782" name="Text">
    </p:cNvPr>
          <p:cNvSpPr>
            <a:spLocks noGrp="1"/>
          </p:cNvSpPr>
          <p:nvPr/>
        </p:nvSpPr>
        <p:spPr>
          <a:xfrm rot="0">
            <a:off x="254000" y="7429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PALETS</a:t>
            </a:r>
          </a:p>
        </p:txBody>
      </p:sp>
      <p:sp>
        <p:nvSpPr>
          <p:cNvPr id="815936828" name="Text">
    </p:cNvPr>
          <p:cNvSpPr>
            <a:spLocks noGrp="1"/>
          </p:cNvSpPr>
          <p:nvPr/>
        </p:nvSpPr>
        <p:spPr>
          <a:xfrm rot="0">
            <a:off x="37846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901236875" name="Text">
    </p:cNvPr>
          <p:cNvSpPr>
            <a:spLocks noGrp="1"/>
          </p:cNvSpPr>
          <p:nvPr/>
        </p:nvSpPr>
        <p:spPr>
          <a:xfrm rot="0">
            <a:off x="58928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262347585" name="Text">
    </p:cNvPr>
          <p:cNvSpPr>
            <a:spLocks noGrp="1"/>
          </p:cNvSpPr>
          <p:nvPr/>
        </p:nvSpPr>
        <p:spPr>
          <a:xfrm rot="0">
            <a:off x="2247900" y="7454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469852339" name="Frame"/>
          <p:cNvSpPr>
            <a:spLocks noGrp="1"/>
          </p:cNvSpPr>
          <p:nvPr/>
        </p:nvSpPr>
        <p:spPr>
          <a:xfrm>
            <a:off x="254000" y="8039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83315625" name="Text">
    </p:cNvPr>
          <p:cNvSpPr>
            <a:spLocks noGrp="1"/>
          </p:cNvSpPr>
          <p:nvPr/>
        </p:nvSpPr>
        <p:spPr>
          <a:xfrm rot="0">
            <a:off x="279400" y="8039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704</a:t>
            </a:r>
          </a:p>
        </p:txBody>
      </p:sp>
      <p:sp>
        <p:nvSpPr>
          <p:cNvPr id="2102297460" name="Text">
    </p:cNvPr>
          <p:cNvSpPr>
            <a:spLocks noGrp="1"/>
          </p:cNvSpPr>
          <p:nvPr/>
        </p:nvSpPr>
        <p:spPr>
          <a:xfrm rot="0">
            <a:off x="254000" y="8470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RESTIRADOR</a:t>
            </a:r>
          </a:p>
        </p:txBody>
      </p:sp>
      <p:sp>
        <p:nvSpPr>
          <p:cNvPr id="1509783153" name="Text">
    </p:cNvPr>
          <p:cNvSpPr>
            <a:spLocks noGrp="1"/>
          </p:cNvSpPr>
          <p:nvPr/>
        </p:nvSpPr>
        <p:spPr>
          <a:xfrm rot="0">
            <a:off x="37846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870796367" name="Text">
    </p:cNvPr>
          <p:cNvSpPr>
            <a:spLocks noGrp="1"/>
          </p:cNvSpPr>
          <p:nvPr/>
        </p:nvSpPr>
        <p:spPr>
          <a:xfrm rot="0">
            <a:off x="58928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771780256" name="Text">
    </p:cNvPr>
          <p:cNvSpPr>
            <a:spLocks noGrp="1"/>
          </p:cNvSpPr>
          <p:nvPr/>
        </p:nvSpPr>
        <p:spPr>
          <a:xfrm rot="0">
            <a:off x="2247900" y="8496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660348215" name="Frame"/>
          <p:cNvSpPr>
            <a:spLocks noGrp="1"/>
          </p:cNvSpPr>
          <p:nvPr/>
        </p:nvSpPr>
        <p:spPr>
          <a:xfrm>
            <a:off x="254000" y="9080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54462035" name="Text">
    </p:cNvPr>
          <p:cNvSpPr>
            <a:spLocks noGrp="1"/>
          </p:cNvSpPr>
          <p:nvPr/>
        </p:nvSpPr>
        <p:spPr>
          <a:xfrm rot="0">
            <a:off x="279400" y="9080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705</a:t>
            </a:r>
          </a:p>
        </p:txBody>
      </p:sp>
      <p:sp>
        <p:nvSpPr>
          <p:cNvPr id="1785722326" name="Text">
    </p:cNvPr>
          <p:cNvSpPr>
            <a:spLocks noGrp="1"/>
          </p:cNvSpPr>
          <p:nvPr/>
        </p:nvSpPr>
        <p:spPr>
          <a:xfrm rot="0">
            <a:off x="254000" y="9512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PERROS</a:t>
            </a:r>
          </a:p>
        </p:txBody>
      </p:sp>
      <p:sp>
        <p:nvSpPr>
          <p:cNvPr id="1194845013" name="Text">
    </p:cNvPr>
          <p:cNvSpPr>
            <a:spLocks noGrp="1"/>
          </p:cNvSpPr>
          <p:nvPr/>
        </p:nvSpPr>
        <p:spPr>
          <a:xfrm rot="0">
            <a:off x="37846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4586273" name="Text">
    </p:cNvPr>
          <p:cNvSpPr>
            <a:spLocks noGrp="1"/>
          </p:cNvSpPr>
          <p:nvPr/>
        </p:nvSpPr>
        <p:spPr>
          <a:xfrm rot="0">
            <a:off x="58928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272609355" name="Text">
    </p:cNvPr>
          <p:cNvSpPr>
            <a:spLocks noGrp="1"/>
          </p:cNvSpPr>
          <p:nvPr/>
        </p:nvSpPr>
        <p:spPr>
          <a:xfrm rot="0">
            <a:off x="2247900" y="9537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99296991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01235836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48689783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9</a:t>
            </a:r>
          </a:p>
        </p:txBody>
      </p:sp>
      <p:sp>
        <p:nvSpPr>
          <p:cNvPr id="1376595977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4 of</a:t>
            </a:r>
          </a:p>
        </p:txBody>
      </p:sp>
      <p:sp>
        <p:nvSpPr>
          <p:cNvPr id="1071480811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miércoles 13 abril 2016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389713" name="Text">
    </p:cNvPr>
          <p:cNvSpPr>
            <a:spLocks noGrp="1"/>
          </p:cNvSpPr>
          <p:nvPr/>
        </p:nvSpPr>
        <p:spPr>
          <a:xfrm rot="0">
            <a:off x="3873500" y="35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Grupo Costeo</a:t>
            </a:r>
          </a:p>
        </p:txBody>
      </p:sp>
      <p:sp>
        <p:nvSpPr>
          <p:cNvPr id="1827564198" name="Text">
    </p:cNvPr>
          <p:cNvSpPr>
            <a:spLocks noGrp="1"/>
          </p:cNvSpPr>
          <p:nvPr/>
        </p:nvSpPr>
        <p:spPr>
          <a:xfrm rot="0">
            <a:off x="5537200" y="342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GrupoComision</a:t>
            </a:r>
          </a:p>
        </p:txBody>
      </p:sp>
      <p:sp>
        <p:nvSpPr>
          <p:cNvPr id="1473806922" name="Text">
    </p:cNvPr>
          <p:cNvSpPr>
            <a:spLocks noGrp="1"/>
          </p:cNvSpPr>
          <p:nvPr/>
        </p:nvSpPr>
        <p:spPr>
          <a:xfrm rot="0">
            <a:off x="2159000" y="342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Volumen</a:t>
            </a:r>
          </a:p>
        </p:txBody>
      </p:sp>
      <p:sp>
        <p:nvSpPr>
          <p:cNvPr id="61771133" name="Frame"/>
          <p:cNvSpPr>
            <a:spLocks noGrp="1"/>
          </p:cNvSpPr>
          <p:nvPr/>
        </p:nvSpPr>
        <p:spPr>
          <a:xfrm>
            <a:off x="254000" y="749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1532922" name="Text">
    </p:cNvPr>
          <p:cNvSpPr>
            <a:spLocks noGrp="1"/>
          </p:cNvSpPr>
          <p:nvPr/>
        </p:nvSpPr>
        <p:spPr>
          <a:xfrm rot="0">
            <a:off x="279400" y="749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734</a:t>
            </a:r>
          </a:p>
        </p:txBody>
      </p:sp>
      <p:sp>
        <p:nvSpPr>
          <p:cNvPr id="479075187" name="Text">
    </p:cNvPr>
          <p:cNvSpPr>
            <a:spLocks noGrp="1"/>
          </p:cNvSpPr>
          <p:nvPr/>
        </p:nvSpPr>
        <p:spPr>
          <a:xfrm rot="0">
            <a:off x="254000" y="1181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TARIMA</a:t>
            </a:r>
          </a:p>
        </p:txBody>
      </p:sp>
      <p:sp>
        <p:nvSpPr>
          <p:cNvPr id="265748602" name="Text">
    </p:cNvPr>
          <p:cNvSpPr>
            <a:spLocks noGrp="1"/>
          </p:cNvSpPr>
          <p:nvPr/>
        </p:nvSpPr>
        <p:spPr>
          <a:xfrm rot="0">
            <a:off x="37846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019930520" name="Text">
    </p:cNvPr>
          <p:cNvSpPr>
            <a:spLocks noGrp="1"/>
          </p:cNvSpPr>
          <p:nvPr/>
        </p:nvSpPr>
        <p:spPr>
          <a:xfrm rot="0">
            <a:off x="58928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743205204" name="Text">
    </p:cNvPr>
          <p:cNvSpPr>
            <a:spLocks noGrp="1"/>
          </p:cNvSpPr>
          <p:nvPr/>
        </p:nvSpPr>
        <p:spPr>
          <a:xfrm rot="0">
            <a:off x="2247900" y="1206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081457197" name="Frame"/>
          <p:cNvSpPr>
            <a:spLocks noGrp="1"/>
          </p:cNvSpPr>
          <p:nvPr/>
        </p:nvSpPr>
        <p:spPr>
          <a:xfrm>
            <a:off x="254000" y="1790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06365833" name="Text">
    </p:cNvPr>
          <p:cNvSpPr>
            <a:spLocks noGrp="1"/>
          </p:cNvSpPr>
          <p:nvPr/>
        </p:nvSpPr>
        <p:spPr>
          <a:xfrm rot="0">
            <a:off x="279400" y="1790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744</a:t>
            </a:r>
          </a:p>
        </p:txBody>
      </p:sp>
      <p:sp>
        <p:nvSpPr>
          <p:cNvPr id="581574802" name="Text">
    </p:cNvPr>
          <p:cNvSpPr>
            <a:spLocks noGrp="1"/>
          </p:cNvSpPr>
          <p:nvPr/>
        </p:nvSpPr>
        <p:spPr>
          <a:xfrm rot="0">
            <a:off x="254000" y="2222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3 A 5 METROS </a:t>
            </a:r>
          </a:p>
        </p:txBody>
      </p:sp>
      <p:sp>
        <p:nvSpPr>
          <p:cNvPr id="1843657562" name="Text">
    </p:cNvPr>
          <p:cNvSpPr>
            <a:spLocks noGrp="1"/>
          </p:cNvSpPr>
          <p:nvPr/>
        </p:nvSpPr>
        <p:spPr>
          <a:xfrm rot="0">
            <a:off x="37846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1178009" name="Text">
    </p:cNvPr>
          <p:cNvSpPr>
            <a:spLocks noGrp="1"/>
          </p:cNvSpPr>
          <p:nvPr/>
        </p:nvSpPr>
        <p:spPr>
          <a:xfrm rot="0">
            <a:off x="58928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112165499" name="Text">
    </p:cNvPr>
          <p:cNvSpPr>
            <a:spLocks noGrp="1"/>
          </p:cNvSpPr>
          <p:nvPr/>
        </p:nvSpPr>
        <p:spPr>
          <a:xfrm rot="0">
            <a:off x="2247900" y="2247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823609872" name="Frame"/>
          <p:cNvSpPr>
            <a:spLocks noGrp="1"/>
          </p:cNvSpPr>
          <p:nvPr/>
        </p:nvSpPr>
        <p:spPr>
          <a:xfrm>
            <a:off x="254000" y="2832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38515523" name="Text">
    </p:cNvPr>
          <p:cNvSpPr>
            <a:spLocks noGrp="1"/>
          </p:cNvSpPr>
          <p:nvPr/>
        </p:nvSpPr>
        <p:spPr>
          <a:xfrm rot="0">
            <a:off x="279400" y="2832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763</a:t>
            </a:r>
          </a:p>
        </p:txBody>
      </p:sp>
      <p:sp>
        <p:nvSpPr>
          <p:cNvPr id="396506233" name="Text">
    </p:cNvPr>
          <p:cNvSpPr>
            <a:spLocks noGrp="1"/>
          </p:cNvSpPr>
          <p:nvPr/>
        </p:nvSpPr>
        <p:spPr>
          <a:xfrm rot="0">
            <a:off x="254000" y="3263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STAND</a:t>
            </a:r>
          </a:p>
        </p:txBody>
      </p:sp>
      <p:sp>
        <p:nvSpPr>
          <p:cNvPr id="119249762" name="Text">
    </p:cNvPr>
          <p:cNvSpPr>
            <a:spLocks noGrp="1"/>
          </p:cNvSpPr>
          <p:nvPr/>
        </p:nvSpPr>
        <p:spPr>
          <a:xfrm rot="0">
            <a:off x="37846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15422555" name="Text">
    </p:cNvPr>
          <p:cNvSpPr>
            <a:spLocks noGrp="1"/>
          </p:cNvSpPr>
          <p:nvPr/>
        </p:nvSpPr>
        <p:spPr>
          <a:xfrm rot="0">
            <a:off x="58928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769159108" name="Text">
    </p:cNvPr>
          <p:cNvSpPr>
            <a:spLocks noGrp="1"/>
          </p:cNvSpPr>
          <p:nvPr/>
        </p:nvSpPr>
        <p:spPr>
          <a:xfrm rot="0">
            <a:off x="2247900" y="3289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727681018" name="Frame"/>
          <p:cNvSpPr>
            <a:spLocks noGrp="1"/>
          </p:cNvSpPr>
          <p:nvPr/>
        </p:nvSpPr>
        <p:spPr>
          <a:xfrm>
            <a:off x="254000" y="3873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83556216" name="Text">
    </p:cNvPr>
          <p:cNvSpPr>
            <a:spLocks noGrp="1"/>
          </p:cNvSpPr>
          <p:nvPr/>
        </p:nvSpPr>
        <p:spPr>
          <a:xfrm rot="0">
            <a:off x="279400" y="3873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777</a:t>
            </a:r>
          </a:p>
        </p:txBody>
      </p:sp>
      <p:sp>
        <p:nvSpPr>
          <p:cNvPr id="1142258917" name="Text">
    </p:cNvPr>
          <p:cNvSpPr>
            <a:spLocks noGrp="1"/>
          </p:cNvSpPr>
          <p:nvPr/>
        </p:nvSpPr>
        <p:spPr>
          <a:xfrm rot="0">
            <a:off x="254000" y="4305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ESTUDIO</a:t>
            </a:r>
          </a:p>
        </p:txBody>
      </p:sp>
      <p:sp>
        <p:nvSpPr>
          <p:cNvPr id="719162860" name="Text">
    </p:cNvPr>
          <p:cNvSpPr>
            <a:spLocks noGrp="1"/>
          </p:cNvSpPr>
          <p:nvPr/>
        </p:nvSpPr>
        <p:spPr>
          <a:xfrm rot="0">
            <a:off x="37846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104143642" name="Text">
    </p:cNvPr>
          <p:cNvSpPr>
            <a:spLocks noGrp="1"/>
          </p:cNvSpPr>
          <p:nvPr/>
        </p:nvSpPr>
        <p:spPr>
          <a:xfrm rot="0">
            <a:off x="58928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733193926" name="Text">
    </p:cNvPr>
          <p:cNvSpPr>
            <a:spLocks noGrp="1"/>
          </p:cNvSpPr>
          <p:nvPr/>
        </p:nvSpPr>
        <p:spPr>
          <a:xfrm rot="0">
            <a:off x="2247900" y="4330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143870721" name="Frame"/>
          <p:cNvSpPr>
            <a:spLocks noGrp="1"/>
          </p:cNvSpPr>
          <p:nvPr/>
        </p:nvSpPr>
        <p:spPr>
          <a:xfrm>
            <a:off x="254000" y="49149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7862405" name="Text">
    </p:cNvPr>
          <p:cNvSpPr>
            <a:spLocks noGrp="1"/>
          </p:cNvSpPr>
          <p:nvPr/>
        </p:nvSpPr>
        <p:spPr>
          <a:xfrm rot="0">
            <a:off x="279400" y="49149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798</a:t>
            </a:r>
          </a:p>
        </p:txBody>
      </p:sp>
      <p:sp>
        <p:nvSpPr>
          <p:cNvPr id="719335355" name="Text">
    </p:cNvPr>
          <p:cNvSpPr>
            <a:spLocks noGrp="1"/>
          </p:cNvSpPr>
          <p:nvPr/>
        </p:nvSpPr>
        <p:spPr>
          <a:xfrm rot="0">
            <a:off x="254000" y="53467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RECAMARAS</a:t>
            </a:r>
          </a:p>
        </p:txBody>
      </p:sp>
      <p:sp>
        <p:nvSpPr>
          <p:cNvPr id="475212215" name="Text">
    </p:cNvPr>
          <p:cNvSpPr>
            <a:spLocks noGrp="1"/>
          </p:cNvSpPr>
          <p:nvPr/>
        </p:nvSpPr>
        <p:spPr>
          <a:xfrm rot="0">
            <a:off x="37846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677486881" name="Text">
    </p:cNvPr>
          <p:cNvSpPr>
            <a:spLocks noGrp="1"/>
          </p:cNvSpPr>
          <p:nvPr/>
        </p:nvSpPr>
        <p:spPr>
          <a:xfrm rot="0">
            <a:off x="58928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2021626066" name="Text">
    </p:cNvPr>
          <p:cNvSpPr>
            <a:spLocks noGrp="1"/>
          </p:cNvSpPr>
          <p:nvPr/>
        </p:nvSpPr>
        <p:spPr>
          <a:xfrm rot="0">
            <a:off x="2247900" y="53721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397355921" name="Frame"/>
          <p:cNvSpPr>
            <a:spLocks noGrp="1"/>
          </p:cNvSpPr>
          <p:nvPr/>
        </p:nvSpPr>
        <p:spPr>
          <a:xfrm>
            <a:off x="254000" y="5956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48239326" name="Text">
    </p:cNvPr>
          <p:cNvSpPr>
            <a:spLocks noGrp="1"/>
          </p:cNvSpPr>
          <p:nvPr/>
        </p:nvSpPr>
        <p:spPr>
          <a:xfrm rot="0">
            <a:off x="279400" y="5956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805</a:t>
            </a:r>
          </a:p>
        </p:txBody>
      </p:sp>
      <p:sp>
        <p:nvSpPr>
          <p:cNvPr id="1931459484" name="Text">
    </p:cNvPr>
          <p:cNvSpPr>
            <a:spLocks noGrp="1"/>
          </p:cNvSpPr>
          <p:nvPr/>
        </p:nvSpPr>
        <p:spPr>
          <a:xfrm rot="0">
            <a:off x="254000" y="6388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MESA CON 6 </a:t>
            </a:r>
          </a:p>
        </p:txBody>
      </p:sp>
      <p:sp>
        <p:nvSpPr>
          <p:cNvPr id="2002934829" name="Text">
    </p:cNvPr>
          <p:cNvSpPr>
            <a:spLocks noGrp="1"/>
          </p:cNvSpPr>
          <p:nvPr/>
        </p:nvSpPr>
        <p:spPr>
          <a:xfrm rot="0">
            <a:off x="37846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796983341" name="Text">
    </p:cNvPr>
          <p:cNvSpPr>
            <a:spLocks noGrp="1"/>
          </p:cNvSpPr>
          <p:nvPr/>
        </p:nvSpPr>
        <p:spPr>
          <a:xfrm rot="0">
            <a:off x="58928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772412160" name="Text">
    </p:cNvPr>
          <p:cNvSpPr>
            <a:spLocks noGrp="1"/>
          </p:cNvSpPr>
          <p:nvPr/>
        </p:nvSpPr>
        <p:spPr>
          <a:xfrm rot="0">
            <a:off x="2247900" y="6413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549953030" name="Frame"/>
          <p:cNvSpPr>
            <a:spLocks noGrp="1"/>
          </p:cNvSpPr>
          <p:nvPr/>
        </p:nvSpPr>
        <p:spPr>
          <a:xfrm>
            <a:off x="254000" y="6997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59806215" name="Text">
    </p:cNvPr>
          <p:cNvSpPr>
            <a:spLocks noGrp="1"/>
          </p:cNvSpPr>
          <p:nvPr/>
        </p:nvSpPr>
        <p:spPr>
          <a:xfrm rot="0">
            <a:off x="279400" y="6997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806</a:t>
            </a:r>
          </a:p>
        </p:txBody>
      </p:sp>
      <p:sp>
        <p:nvSpPr>
          <p:cNvPr id="1885261100" name="Text">
    </p:cNvPr>
          <p:cNvSpPr>
            <a:spLocks noGrp="1"/>
          </p:cNvSpPr>
          <p:nvPr/>
        </p:nvSpPr>
        <p:spPr>
          <a:xfrm rot="0">
            <a:off x="254000" y="7429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ANTECOMEDOR </a:t>
            </a:r>
          </a:p>
        </p:txBody>
      </p:sp>
      <p:sp>
        <p:nvSpPr>
          <p:cNvPr id="238178868" name="Text">
    </p:cNvPr>
          <p:cNvSpPr>
            <a:spLocks noGrp="1"/>
          </p:cNvSpPr>
          <p:nvPr/>
        </p:nvSpPr>
        <p:spPr>
          <a:xfrm rot="0">
            <a:off x="37846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312068698" name="Text">
    </p:cNvPr>
          <p:cNvSpPr>
            <a:spLocks noGrp="1"/>
          </p:cNvSpPr>
          <p:nvPr/>
        </p:nvSpPr>
        <p:spPr>
          <a:xfrm rot="0">
            <a:off x="58928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587287051" name="Text">
    </p:cNvPr>
          <p:cNvSpPr>
            <a:spLocks noGrp="1"/>
          </p:cNvSpPr>
          <p:nvPr/>
        </p:nvSpPr>
        <p:spPr>
          <a:xfrm rot="0">
            <a:off x="2247900" y="7454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487766873" name="Frame"/>
          <p:cNvSpPr>
            <a:spLocks noGrp="1"/>
          </p:cNvSpPr>
          <p:nvPr/>
        </p:nvSpPr>
        <p:spPr>
          <a:xfrm>
            <a:off x="254000" y="8039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50476170" name="Text">
    </p:cNvPr>
          <p:cNvSpPr>
            <a:spLocks noGrp="1"/>
          </p:cNvSpPr>
          <p:nvPr/>
        </p:nvSpPr>
        <p:spPr>
          <a:xfrm rot="0">
            <a:off x="279400" y="8039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809</a:t>
            </a:r>
          </a:p>
        </p:txBody>
      </p:sp>
      <p:sp>
        <p:nvSpPr>
          <p:cNvPr id="402986584" name="Text">
    </p:cNvPr>
          <p:cNvSpPr>
            <a:spLocks noGrp="1"/>
          </p:cNvSpPr>
          <p:nvPr/>
        </p:nvSpPr>
        <p:spPr>
          <a:xfrm rot="0">
            <a:off x="254000" y="8470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REMOLQUE</a:t>
            </a:r>
          </a:p>
        </p:txBody>
      </p:sp>
      <p:sp>
        <p:nvSpPr>
          <p:cNvPr id="646411551" name="Text">
    </p:cNvPr>
          <p:cNvSpPr>
            <a:spLocks noGrp="1"/>
          </p:cNvSpPr>
          <p:nvPr/>
        </p:nvSpPr>
        <p:spPr>
          <a:xfrm rot="0">
            <a:off x="37846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305445851" name="Text">
    </p:cNvPr>
          <p:cNvSpPr>
            <a:spLocks noGrp="1"/>
          </p:cNvSpPr>
          <p:nvPr/>
        </p:nvSpPr>
        <p:spPr>
          <a:xfrm rot="0">
            <a:off x="58928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074288792" name="Text">
    </p:cNvPr>
          <p:cNvSpPr>
            <a:spLocks noGrp="1"/>
          </p:cNvSpPr>
          <p:nvPr/>
        </p:nvSpPr>
        <p:spPr>
          <a:xfrm rot="0">
            <a:off x="2247900" y="8496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880043799" name="Frame"/>
          <p:cNvSpPr>
            <a:spLocks noGrp="1"/>
          </p:cNvSpPr>
          <p:nvPr/>
        </p:nvSpPr>
        <p:spPr>
          <a:xfrm>
            <a:off x="254000" y="9080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32750468" name="Text">
    </p:cNvPr>
          <p:cNvSpPr>
            <a:spLocks noGrp="1"/>
          </p:cNvSpPr>
          <p:nvPr/>
        </p:nvSpPr>
        <p:spPr>
          <a:xfrm rot="0">
            <a:off x="279400" y="9080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811</a:t>
            </a:r>
          </a:p>
        </p:txBody>
      </p:sp>
      <p:sp>
        <p:nvSpPr>
          <p:cNvPr id="1516247451" name="Text">
    </p:cNvPr>
          <p:cNvSpPr>
            <a:spLocks noGrp="1"/>
          </p:cNvSpPr>
          <p:nvPr/>
        </p:nvSpPr>
        <p:spPr>
          <a:xfrm rot="0">
            <a:off x="254000" y="9512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JUEGO DE </a:t>
            </a:r>
          </a:p>
        </p:txBody>
      </p:sp>
      <p:sp>
        <p:nvSpPr>
          <p:cNvPr id="1487816407" name="Text">
    </p:cNvPr>
          <p:cNvSpPr>
            <a:spLocks noGrp="1"/>
          </p:cNvSpPr>
          <p:nvPr/>
        </p:nvSpPr>
        <p:spPr>
          <a:xfrm rot="0">
            <a:off x="37846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369457500" name="Text">
    </p:cNvPr>
          <p:cNvSpPr>
            <a:spLocks noGrp="1"/>
          </p:cNvSpPr>
          <p:nvPr/>
        </p:nvSpPr>
        <p:spPr>
          <a:xfrm rot="0">
            <a:off x="58928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357948225" name="Text">
    </p:cNvPr>
          <p:cNvSpPr>
            <a:spLocks noGrp="1"/>
          </p:cNvSpPr>
          <p:nvPr/>
        </p:nvSpPr>
        <p:spPr>
          <a:xfrm rot="0">
            <a:off x="2247900" y="9537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68219141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48709740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1196699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9</a:t>
            </a:r>
          </a:p>
        </p:txBody>
      </p:sp>
      <p:sp>
        <p:nvSpPr>
          <p:cNvPr id="1943906437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5 of</a:t>
            </a:r>
          </a:p>
        </p:txBody>
      </p:sp>
      <p:sp>
        <p:nvSpPr>
          <p:cNvPr id="642961682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miércoles 13 abril 2016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119335" name="Text">
    </p:cNvPr>
          <p:cNvSpPr>
            <a:spLocks noGrp="1"/>
          </p:cNvSpPr>
          <p:nvPr/>
        </p:nvSpPr>
        <p:spPr>
          <a:xfrm rot="0">
            <a:off x="3873500" y="35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Grupo Costeo</a:t>
            </a:r>
          </a:p>
        </p:txBody>
      </p:sp>
      <p:sp>
        <p:nvSpPr>
          <p:cNvPr id="534966465" name="Text">
    </p:cNvPr>
          <p:cNvSpPr>
            <a:spLocks noGrp="1"/>
          </p:cNvSpPr>
          <p:nvPr/>
        </p:nvSpPr>
        <p:spPr>
          <a:xfrm rot="0">
            <a:off x="5537200" y="342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GrupoComision</a:t>
            </a:r>
          </a:p>
        </p:txBody>
      </p:sp>
      <p:sp>
        <p:nvSpPr>
          <p:cNvPr id="31849016" name="Text">
    </p:cNvPr>
          <p:cNvSpPr>
            <a:spLocks noGrp="1"/>
          </p:cNvSpPr>
          <p:nvPr/>
        </p:nvSpPr>
        <p:spPr>
          <a:xfrm rot="0">
            <a:off x="2159000" y="342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Volumen</a:t>
            </a:r>
          </a:p>
        </p:txBody>
      </p:sp>
      <p:sp>
        <p:nvSpPr>
          <p:cNvPr id="831480151" name="Frame"/>
          <p:cNvSpPr>
            <a:spLocks noGrp="1"/>
          </p:cNvSpPr>
          <p:nvPr/>
        </p:nvSpPr>
        <p:spPr>
          <a:xfrm>
            <a:off x="254000" y="749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51869120" name="Text">
    </p:cNvPr>
          <p:cNvSpPr>
            <a:spLocks noGrp="1"/>
          </p:cNvSpPr>
          <p:nvPr/>
        </p:nvSpPr>
        <p:spPr>
          <a:xfrm rot="0">
            <a:off x="279400" y="749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813</a:t>
            </a:r>
          </a:p>
        </p:txBody>
      </p:sp>
      <p:sp>
        <p:nvSpPr>
          <p:cNvPr id="1720567349" name="Text">
    </p:cNvPr>
          <p:cNvSpPr>
            <a:spLocks noGrp="1"/>
          </p:cNvSpPr>
          <p:nvPr/>
        </p:nvSpPr>
        <p:spPr>
          <a:xfrm rot="0">
            <a:off x="254000" y="1181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RECAMARA DE 2 </a:t>
            </a:r>
          </a:p>
        </p:txBody>
      </p:sp>
      <p:sp>
        <p:nvSpPr>
          <p:cNvPr id="1217905894" name="Text">
    </p:cNvPr>
          <p:cNvSpPr>
            <a:spLocks noGrp="1"/>
          </p:cNvSpPr>
          <p:nvPr/>
        </p:nvSpPr>
        <p:spPr>
          <a:xfrm rot="0">
            <a:off x="37846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47747450" name="Text">
    </p:cNvPr>
          <p:cNvSpPr>
            <a:spLocks noGrp="1"/>
          </p:cNvSpPr>
          <p:nvPr/>
        </p:nvSpPr>
        <p:spPr>
          <a:xfrm rot="0">
            <a:off x="58928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717803430" name="Text">
    </p:cNvPr>
          <p:cNvSpPr>
            <a:spLocks noGrp="1"/>
          </p:cNvSpPr>
          <p:nvPr/>
        </p:nvSpPr>
        <p:spPr>
          <a:xfrm rot="0">
            <a:off x="2247900" y="1206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859602225" name="Frame"/>
          <p:cNvSpPr>
            <a:spLocks noGrp="1"/>
          </p:cNvSpPr>
          <p:nvPr/>
        </p:nvSpPr>
        <p:spPr>
          <a:xfrm>
            <a:off x="254000" y="1790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12159737" name="Text">
    </p:cNvPr>
          <p:cNvSpPr>
            <a:spLocks noGrp="1"/>
          </p:cNvSpPr>
          <p:nvPr/>
        </p:nvSpPr>
        <p:spPr>
          <a:xfrm rot="0">
            <a:off x="279400" y="1790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911</a:t>
            </a:r>
          </a:p>
        </p:txBody>
      </p:sp>
      <p:sp>
        <p:nvSpPr>
          <p:cNvPr id="1585713104" name="Text">
    </p:cNvPr>
          <p:cNvSpPr>
            <a:spLocks noGrp="1"/>
          </p:cNvSpPr>
          <p:nvPr/>
        </p:nvSpPr>
        <p:spPr>
          <a:xfrm rot="0">
            <a:off x="254000" y="2222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SILLONES </a:t>
            </a:r>
          </a:p>
        </p:txBody>
      </p:sp>
      <p:sp>
        <p:nvSpPr>
          <p:cNvPr id="609227535" name="Text">
    </p:cNvPr>
          <p:cNvSpPr>
            <a:spLocks noGrp="1"/>
          </p:cNvSpPr>
          <p:nvPr/>
        </p:nvSpPr>
        <p:spPr>
          <a:xfrm rot="0">
            <a:off x="37846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886004859" name="Text">
    </p:cNvPr>
          <p:cNvSpPr>
            <a:spLocks noGrp="1"/>
          </p:cNvSpPr>
          <p:nvPr/>
        </p:nvSpPr>
        <p:spPr>
          <a:xfrm rot="0">
            <a:off x="58928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620838473" name="Text">
    </p:cNvPr>
          <p:cNvSpPr>
            <a:spLocks noGrp="1"/>
          </p:cNvSpPr>
          <p:nvPr/>
        </p:nvSpPr>
        <p:spPr>
          <a:xfrm rot="0">
            <a:off x="2247900" y="2247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513306885" name="Frame"/>
          <p:cNvSpPr>
            <a:spLocks noGrp="1"/>
          </p:cNvSpPr>
          <p:nvPr/>
        </p:nvSpPr>
        <p:spPr>
          <a:xfrm>
            <a:off x="254000" y="2832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80730290" name="Text">
    </p:cNvPr>
          <p:cNvSpPr>
            <a:spLocks noGrp="1"/>
          </p:cNvSpPr>
          <p:nvPr/>
        </p:nvSpPr>
        <p:spPr>
          <a:xfrm rot="0">
            <a:off x="279400" y="2832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925</a:t>
            </a:r>
          </a:p>
        </p:txBody>
      </p:sp>
      <p:sp>
        <p:nvSpPr>
          <p:cNvPr id="453800313" name="Text">
    </p:cNvPr>
          <p:cNvSpPr>
            <a:spLocks noGrp="1"/>
          </p:cNvSpPr>
          <p:nvPr/>
        </p:nvSpPr>
        <p:spPr>
          <a:xfrm rot="0">
            <a:off x="254000" y="3263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MESA DE BILLAR</a:t>
            </a:r>
          </a:p>
        </p:txBody>
      </p:sp>
      <p:sp>
        <p:nvSpPr>
          <p:cNvPr id="458423313" name="Text">
    </p:cNvPr>
          <p:cNvSpPr>
            <a:spLocks noGrp="1"/>
          </p:cNvSpPr>
          <p:nvPr/>
        </p:nvSpPr>
        <p:spPr>
          <a:xfrm rot="0">
            <a:off x="37846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176483367" name="Text">
    </p:cNvPr>
          <p:cNvSpPr>
            <a:spLocks noGrp="1"/>
          </p:cNvSpPr>
          <p:nvPr/>
        </p:nvSpPr>
        <p:spPr>
          <a:xfrm rot="0">
            <a:off x="58928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517983239" name="Text">
    </p:cNvPr>
          <p:cNvSpPr>
            <a:spLocks noGrp="1"/>
          </p:cNvSpPr>
          <p:nvPr/>
        </p:nvSpPr>
        <p:spPr>
          <a:xfrm rot="0">
            <a:off x="2247900" y="3289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570794888" name="Frame"/>
          <p:cNvSpPr>
            <a:spLocks noGrp="1"/>
          </p:cNvSpPr>
          <p:nvPr/>
        </p:nvSpPr>
        <p:spPr>
          <a:xfrm>
            <a:off x="254000" y="3873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75647661" name="Text">
    </p:cNvPr>
          <p:cNvSpPr>
            <a:spLocks noGrp="1"/>
          </p:cNvSpPr>
          <p:nvPr/>
        </p:nvSpPr>
        <p:spPr>
          <a:xfrm rot="0">
            <a:off x="279400" y="3873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947</a:t>
            </a:r>
          </a:p>
        </p:txBody>
      </p:sp>
      <p:sp>
        <p:nvSpPr>
          <p:cNvPr id="355357891" name="Text">
    </p:cNvPr>
          <p:cNvSpPr>
            <a:spLocks noGrp="1"/>
          </p:cNvSpPr>
          <p:nvPr/>
        </p:nvSpPr>
        <p:spPr>
          <a:xfrm rot="0">
            <a:off x="254000" y="4305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DESAYUNADOR </a:t>
            </a:r>
          </a:p>
        </p:txBody>
      </p:sp>
      <p:sp>
        <p:nvSpPr>
          <p:cNvPr id="459940559" name="Text">
    </p:cNvPr>
          <p:cNvSpPr>
            <a:spLocks noGrp="1"/>
          </p:cNvSpPr>
          <p:nvPr/>
        </p:nvSpPr>
        <p:spPr>
          <a:xfrm rot="0">
            <a:off x="37846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352115657" name="Text">
    </p:cNvPr>
          <p:cNvSpPr>
            <a:spLocks noGrp="1"/>
          </p:cNvSpPr>
          <p:nvPr/>
        </p:nvSpPr>
        <p:spPr>
          <a:xfrm rot="0">
            <a:off x="58928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639933666" name="Text">
    </p:cNvPr>
          <p:cNvSpPr>
            <a:spLocks noGrp="1"/>
          </p:cNvSpPr>
          <p:nvPr/>
        </p:nvSpPr>
        <p:spPr>
          <a:xfrm rot="0">
            <a:off x="2247900" y="4330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14339418" name="Frame"/>
          <p:cNvSpPr>
            <a:spLocks noGrp="1"/>
          </p:cNvSpPr>
          <p:nvPr/>
        </p:nvSpPr>
        <p:spPr>
          <a:xfrm>
            <a:off x="254000" y="49149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90180629" name="Text">
    </p:cNvPr>
          <p:cNvSpPr>
            <a:spLocks noGrp="1"/>
          </p:cNvSpPr>
          <p:nvPr/>
        </p:nvSpPr>
        <p:spPr>
          <a:xfrm rot="0">
            <a:off x="279400" y="49149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991</a:t>
            </a:r>
          </a:p>
        </p:txBody>
      </p:sp>
      <p:sp>
        <p:nvSpPr>
          <p:cNvPr id="1052127443" name="Text">
    </p:cNvPr>
          <p:cNvSpPr>
            <a:spLocks noGrp="1"/>
          </p:cNvSpPr>
          <p:nvPr/>
        </p:nvSpPr>
        <p:spPr>
          <a:xfrm rot="0">
            <a:off x="254000" y="53467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MUEBLE DE </a:t>
            </a:r>
          </a:p>
        </p:txBody>
      </p:sp>
      <p:sp>
        <p:nvSpPr>
          <p:cNvPr id="614783377" name="Text">
    </p:cNvPr>
          <p:cNvSpPr>
            <a:spLocks noGrp="1"/>
          </p:cNvSpPr>
          <p:nvPr/>
        </p:nvSpPr>
        <p:spPr>
          <a:xfrm rot="0">
            <a:off x="37846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654639393" name="Text">
    </p:cNvPr>
          <p:cNvSpPr>
            <a:spLocks noGrp="1"/>
          </p:cNvSpPr>
          <p:nvPr/>
        </p:nvSpPr>
        <p:spPr>
          <a:xfrm rot="0">
            <a:off x="58928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608192996" name="Text">
    </p:cNvPr>
          <p:cNvSpPr>
            <a:spLocks noGrp="1"/>
          </p:cNvSpPr>
          <p:nvPr/>
        </p:nvSpPr>
        <p:spPr>
          <a:xfrm rot="0">
            <a:off x="2247900" y="53721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357156452" name="Frame"/>
          <p:cNvSpPr>
            <a:spLocks noGrp="1"/>
          </p:cNvSpPr>
          <p:nvPr/>
        </p:nvSpPr>
        <p:spPr>
          <a:xfrm>
            <a:off x="254000" y="5956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85083832" name="Text">
    </p:cNvPr>
          <p:cNvSpPr>
            <a:spLocks noGrp="1"/>
          </p:cNvSpPr>
          <p:nvPr/>
        </p:nvSpPr>
        <p:spPr>
          <a:xfrm rot="0">
            <a:off x="279400" y="5956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1009</a:t>
            </a:r>
          </a:p>
        </p:txBody>
      </p:sp>
      <p:sp>
        <p:nvSpPr>
          <p:cNvPr id="1569565889" name="Text">
    </p:cNvPr>
          <p:cNvSpPr>
            <a:spLocks noGrp="1"/>
          </p:cNvSpPr>
          <p:nvPr/>
        </p:nvSpPr>
        <p:spPr>
          <a:xfrm rot="0">
            <a:off x="254000" y="6388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MAQUINA DE </a:t>
            </a:r>
          </a:p>
        </p:txBody>
      </p:sp>
      <p:sp>
        <p:nvSpPr>
          <p:cNvPr id="1523499175" name="Text">
    </p:cNvPr>
          <p:cNvSpPr>
            <a:spLocks noGrp="1"/>
          </p:cNvSpPr>
          <p:nvPr/>
        </p:nvSpPr>
        <p:spPr>
          <a:xfrm rot="0">
            <a:off x="37846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777849898" name="Text">
    </p:cNvPr>
          <p:cNvSpPr>
            <a:spLocks noGrp="1"/>
          </p:cNvSpPr>
          <p:nvPr/>
        </p:nvSpPr>
        <p:spPr>
          <a:xfrm rot="0">
            <a:off x="58928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66291754" name="Text">
    </p:cNvPr>
          <p:cNvSpPr>
            <a:spLocks noGrp="1"/>
          </p:cNvSpPr>
          <p:nvPr/>
        </p:nvSpPr>
        <p:spPr>
          <a:xfrm rot="0">
            <a:off x="2247900" y="6413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967980914" name="Frame"/>
          <p:cNvSpPr>
            <a:spLocks noGrp="1"/>
          </p:cNvSpPr>
          <p:nvPr/>
        </p:nvSpPr>
        <p:spPr>
          <a:xfrm>
            <a:off x="254000" y="6997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66281499" name="Text">
    </p:cNvPr>
          <p:cNvSpPr>
            <a:spLocks noGrp="1"/>
          </p:cNvSpPr>
          <p:nvPr/>
        </p:nvSpPr>
        <p:spPr>
          <a:xfrm rot="0">
            <a:off x="279400" y="6997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1010</a:t>
            </a:r>
          </a:p>
        </p:txBody>
      </p:sp>
      <p:sp>
        <p:nvSpPr>
          <p:cNvPr id="1395618263" name="Text">
    </p:cNvPr>
          <p:cNvSpPr>
            <a:spLocks noGrp="1"/>
          </p:cNvSpPr>
          <p:nvPr/>
        </p:nvSpPr>
        <p:spPr>
          <a:xfrm rot="0">
            <a:off x="254000" y="7429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MAQUINAS DE </a:t>
            </a:r>
          </a:p>
        </p:txBody>
      </p:sp>
      <p:sp>
        <p:nvSpPr>
          <p:cNvPr id="290316961" name="Text">
    </p:cNvPr>
          <p:cNvSpPr>
            <a:spLocks noGrp="1"/>
          </p:cNvSpPr>
          <p:nvPr/>
        </p:nvSpPr>
        <p:spPr>
          <a:xfrm rot="0">
            <a:off x="37846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971791965" name="Text">
    </p:cNvPr>
          <p:cNvSpPr>
            <a:spLocks noGrp="1"/>
          </p:cNvSpPr>
          <p:nvPr/>
        </p:nvSpPr>
        <p:spPr>
          <a:xfrm rot="0">
            <a:off x="58928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68964256" name="Text">
    </p:cNvPr>
          <p:cNvSpPr>
            <a:spLocks noGrp="1"/>
          </p:cNvSpPr>
          <p:nvPr/>
        </p:nvSpPr>
        <p:spPr>
          <a:xfrm rot="0">
            <a:off x="2247900" y="7454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747972413" name="Frame"/>
          <p:cNvSpPr>
            <a:spLocks noGrp="1"/>
          </p:cNvSpPr>
          <p:nvPr/>
        </p:nvSpPr>
        <p:spPr>
          <a:xfrm>
            <a:off x="254000" y="8039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79111140" name="Text">
    </p:cNvPr>
          <p:cNvSpPr>
            <a:spLocks noGrp="1"/>
          </p:cNvSpPr>
          <p:nvPr/>
        </p:nvSpPr>
        <p:spPr>
          <a:xfrm rot="0">
            <a:off x="279400" y="8039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1129</a:t>
            </a:r>
          </a:p>
        </p:txBody>
      </p:sp>
      <p:sp>
        <p:nvSpPr>
          <p:cNvPr id="158736969" name="Text">
    </p:cNvPr>
          <p:cNvSpPr>
            <a:spLocks noGrp="1"/>
          </p:cNvSpPr>
          <p:nvPr/>
        </p:nvSpPr>
        <p:spPr>
          <a:xfrm rot="0">
            <a:off x="254000" y="8470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ESCRITORIO EN </a:t>
            </a:r>
          </a:p>
        </p:txBody>
      </p:sp>
      <p:sp>
        <p:nvSpPr>
          <p:cNvPr id="1878072712" name="Text">
    </p:cNvPr>
          <p:cNvSpPr>
            <a:spLocks noGrp="1"/>
          </p:cNvSpPr>
          <p:nvPr/>
        </p:nvSpPr>
        <p:spPr>
          <a:xfrm rot="0">
            <a:off x="37846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792570244" name="Text">
    </p:cNvPr>
          <p:cNvSpPr>
            <a:spLocks noGrp="1"/>
          </p:cNvSpPr>
          <p:nvPr/>
        </p:nvSpPr>
        <p:spPr>
          <a:xfrm rot="0">
            <a:off x="58928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606235275" name="Text">
    </p:cNvPr>
          <p:cNvSpPr>
            <a:spLocks noGrp="1"/>
          </p:cNvSpPr>
          <p:nvPr/>
        </p:nvSpPr>
        <p:spPr>
          <a:xfrm rot="0">
            <a:off x="2247900" y="8496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478048300" name="Frame"/>
          <p:cNvSpPr>
            <a:spLocks noGrp="1"/>
          </p:cNvSpPr>
          <p:nvPr/>
        </p:nvSpPr>
        <p:spPr>
          <a:xfrm>
            <a:off x="254000" y="9080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72257398" name="Text">
    </p:cNvPr>
          <p:cNvSpPr>
            <a:spLocks noGrp="1"/>
          </p:cNvSpPr>
          <p:nvPr/>
        </p:nvSpPr>
        <p:spPr>
          <a:xfrm rot="0">
            <a:off x="279400" y="9080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1136</a:t>
            </a:r>
          </a:p>
        </p:txBody>
      </p:sp>
      <p:sp>
        <p:nvSpPr>
          <p:cNvPr id="1391016913" name="Text">
    </p:cNvPr>
          <p:cNvSpPr>
            <a:spLocks noGrp="1"/>
          </p:cNvSpPr>
          <p:nvPr/>
        </p:nvSpPr>
        <p:spPr>
          <a:xfrm rot="0">
            <a:off x="254000" y="9512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ESCRITORIO EN </a:t>
            </a:r>
          </a:p>
        </p:txBody>
      </p:sp>
      <p:sp>
        <p:nvSpPr>
          <p:cNvPr id="1697150261" name="Text">
    </p:cNvPr>
          <p:cNvSpPr>
            <a:spLocks noGrp="1"/>
          </p:cNvSpPr>
          <p:nvPr/>
        </p:nvSpPr>
        <p:spPr>
          <a:xfrm rot="0">
            <a:off x="37846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79865260" name="Text">
    </p:cNvPr>
          <p:cNvSpPr>
            <a:spLocks noGrp="1"/>
          </p:cNvSpPr>
          <p:nvPr/>
        </p:nvSpPr>
        <p:spPr>
          <a:xfrm rot="0">
            <a:off x="58928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350408990" name="Text">
    </p:cNvPr>
          <p:cNvSpPr>
            <a:spLocks noGrp="1"/>
          </p:cNvSpPr>
          <p:nvPr/>
        </p:nvSpPr>
        <p:spPr>
          <a:xfrm rot="0">
            <a:off x="2247900" y="9537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263601011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36466417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16399920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9</a:t>
            </a:r>
          </a:p>
        </p:txBody>
      </p:sp>
      <p:sp>
        <p:nvSpPr>
          <p:cNvPr id="599074325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6 of</a:t>
            </a:r>
          </a:p>
        </p:txBody>
      </p:sp>
      <p:sp>
        <p:nvSpPr>
          <p:cNvPr id="523037718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miércoles 13 abril 2016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882205" name="Text">
    </p:cNvPr>
          <p:cNvSpPr>
            <a:spLocks noGrp="1"/>
          </p:cNvSpPr>
          <p:nvPr/>
        </p:nvSpPr>
        <p:spPr>
          <a:xfrm rot="0">
            <a:off x="3873500" y="35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Grupo Costeo</a:t>
            </a:r>
          </a:p>
        </p:txBody>
      </p:sp>
      <p:sp>
        <p:nvSpPr>
          <p:cNvPr id="62634662" name="Text">
    </p:cNvPr>
          <p:cNvSpPr>
            <a:spLocks noGrp="1"/>
          </p:cNvSpPr>
          <p:nvPr/>
        </p:nvSpPr>
        <p:spPr>
          <a:xfrm rot="0">
            <a:off x="5537200" y="342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GrupoComision</a:t>
            </a:r>
          </a:p>
        </p:txBody>
      </p:sp>
      <p:sp>
        <p:nvSpPr>
          <p:cNvPr id="162832714" name="Text">
    </p:cNvPr>
          <p:cNvSpPr>
            <a:spLocks noGrp="1"/>
          </p:cNvSpPr>
          <p:nvPr/>
        </p:nvSpPr>
        <p:spPr>
          <a:xfrm rot="0">
            <a:off x="2159000" y="342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Volumen</a:t>
            </a:r>
          </a:p>
        </p:txBody>
      </p:sp>
      <p:sp>
        <p:nvSpPr>
          <p:cNvPr id="1904259126" name="Frame"/>
          <p:cNvSpPr>
            <a:spLocks noGrp="1"/>
          </p:cNvSpPr>
          <p:nvPr/>
        </p:nvSpPr>
        <p:spPr>
          <a:xfrm>
            <a:off x="254000" y="749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6051835" name="Text">
    </p:cNvPr>
          <p:cNvSpPr>
            <a:spLocks noGrp="1"/>
          </p:cNvSpPr>
          <p:nvPr/>
        </p:nvSpPr>
        <p:spPr>
          <a:xfrm rot="0">
            <a:off x="279400" y="749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1138</a:t>
            </a:r>
          </a:p>
        </p:txBody>
      </p:sp>
      <p:sp>
        <p:nvSpPr>
          <p:cNvPr id="1527906163" name="Text">
    </p:cNvPr>
          <p:cNvSpPr>
            <a:spLocks noGrp="1"/>
          </p:cNvSpPr>
          <p:nvPr/>
        </p:nvSpPr>
        <p:spPr>
          <a:xfrm rot="0">
            <a:off x="254000" y="1181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MESA DE JUNTA </a:t>
            </a:r>
          </a:p>
        </p:txBody>
      </p:sp>
      <p:sp>
        <p:nvSpPr>
          <p:cNvPr id="1996729258" name="Text">
    </p:cNvPr>
          <p:cNvSpPr>
            <a:spLocks noGrp="1"/>
          </p:cNvSpPr>
          <p:nvPr/>
        </p:nvSpPr>
        <p:spPr>
          <a:xfrm rot="0">
            <a:off x="37846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58107004" name="Text">
    </p:cNvPr>
          <p:cNvSpPr>
            <a:spLocks noGrp="1"/>
          </p:cNvSpPr>
          <p:nvPr/>
        </p:nvSpPr>
        <p:spPr>
          <a:xfrm rot="0">
            <a:off x="58928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243599674" name="Text">
    </p:cNvPr>
          <p:cNvSpPr>
            <a:spLocks noGrp="1"/>
          </p:cNvSpPr>
          <p:nvPr/>
        </p:nvSpPr>
        <p:spPr>
          <a:xfrm rot="0">
            <a:off x="2247900" y="1206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513854462" name="Frame"/>
          <p:cNvSpPr>
            <a:spLocks noGrp="1"/>
          </p:cNvSpPr>
          <p:nvPr/>
        </p:nvSpPr>
        <p:spPr>
          <a:xfrm>
            <a:off x="254000" y="1790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06300648" name="Text">
    </p:cNvPr>
          <p:cNvSpPr>
            <a:spLocks noGrp="1"/>
          </p:cNvSpPr>
          <p:nvPr/>
        </p:nvSpPr>
        <p:spPr>
          <a:xfrm rot="0">
            <a:off x="279400" y="1790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1158</a:t>
            </a:r>
          </a:p>
        </p:txBody>
      </p:sp>
      <p:sp>
        <p:nvSpPr>
          <p:cNvPr id="116141265" name="Text">
    </p:cNvPr>
          <p:cNvSpPr>
            <a:spLocks noGrp="1"/>
          </p:cNvSpPr>
          <p:nvPr/>
        </p:nvSpPr>
        <p:spPr>
          <a:xfrm rot="0">
            <a:off x="254000" y="2222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REFRIGERADOR </a:t>
            </a:r>
          </a:p>
        </p:txBody>
      </p:sp>
      <p:sp>
        <p:nvSpPr>
          <p:cNvPr id="545667567" name="Text">
    </p:cNvPr>
          <p:cNvSpPr>
            <a:spLocks noGrp="1"/>
          </p:cNvSpPr>
          <p:nvPr/>
        </p:nvSpPr>
        <p:spPr>
          <a:xfrm rot="0">
            <a:off x="37846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638901348" name="Text">
    </p:cNvPr>
          <p:cNvSpPr>
            <a:spLocks noGrp="1"/>
          </p:cNvSpPr>
          <p:nvPr/>
        </p:nvSpPr>
        <p:spPr>
          <a:xfrm rot="0">
            <a:off x="58928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871573797" name="Text">
    </p:cNvPr>
          <p:cNvSpPr>
            <a:spLocks noGrp="1"/>
          </p:cNvSpPr>
          <p:nvPr/>
        </p:nvSpPr>
        <p:spPr>
          <a:xfrm rot="0">
            <a:off x="2247900" y="2247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40562593" name="Frame"/>
          <p:cNvSpPr>
            <a:spLocks noGrp="1"/>
          </p:cNvSpPr>
          <p:nvPr/>
        </p:nvSpPr>
        <p:spPr>
          <a:xfrm>
            <a:off x="254000" y="2832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31544579" name="Text">
    </p:cNvPr>
          <p:cNvSpPr>
            <a:spLocks noGrp="1"/>
          </p:cNvSpPr>
          <p:nvPr/>
        </p:nvSpPr>
        <p:spPr>
          <a:xfrm rot="0">
            <a:off x="279400" y="2832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1184</a:t>
            </a:r>
          </a:p>
        </p:txBody>
      </p:sp>
      <p:sp>
        <p:nvSpPr>
          <p:cNvPr id="424657324" name="Text">
    </p:cNvPr>
          <p:cNvSpPr>
            <a:spLocks noGrp="1"/>
          </p:cNvSpPr>
          <p:nvPr/>
        </p:nvSpPr>
        <p:spPr>
          <a:xfrm rot="0">
            <a:off x="254000" y="3263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MOTOCICLETA</a:t>
            </a:r>
          </a:p>
        </p:txBody>
      </p:sp>
      <p:sp>
        <p:nvSpPr>
          <p:cNvPr id="425401723" name="Text">
    </p:cNvPr>
          <p:cNvSpPr>
            <a:spLocks noGrp="1"/>
          </p:cNvSpPr>
          <p:nvPr/>
        </p:nvSpPr>
        <p:spPr>
          <a:xfrm rot="0">
            <a:off x="37846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397423401" name="Text">
    </p:cNvPr>
          <p:cNvSpPr>
            <a:spLocks noGrp="1"/>
          </p:cNvSpPr>
          <p:nvPr/>
        </p:nvSpPr>
        <p:spPr>
          <a:xfrm rot="0">
            <a:off x="58928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218416669" name="Text">
    </p:cNvPr>
          <p:cNvSpPr>
            <a:spLocks noGrp="1"/>
          </p:cNvSpPr>
          <p:nvPr/>
        </p:nvSpPr>
        <p:spPr>
          <a:xfrm rot="0">
            <a:off x="2247900" y="3289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792357379" name="Frame"/>
          <p:cNvSpPr>
            <a:spLocks noGrp="1"/>
          </p:cNvSpPr>
          <p:nvPr/>
        </p:nvSpPr>
        <p:spPr>
          <a:xfrm>
            <a:off x="254000" y="3873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58804314" name="Text">
    </p:cNvPr>
          <p:cNvSpPr>
            <a:spLocks noGrp="1"/>
          </p:cNvSpPr>
          <p:nvPr/>
        </p:nvSpPr>
        <p:spPr>
          <a:xfrm rot="0">
            <a:off x="279400" y="3873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1186</a:t>
            </a:r>
          </a:p>
        </p:txBody>
      </p:sp>
      <p:sp>
        <p:nvSpPr>
          <p:cNvPr id="2029274577" name="Text">
    </p:cNvPr>
          <p:cNvSpPr>
            <a:spLocks noGrp="1"/>
          </p:cNvSpPr>
          <p:nvPr/>
        </p:nvSpPr>
        <p:spPr>
          <a:xfrm rot="0">
            <a:off x="254000" y="4305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SILLONES </a:t>
            </a:r>
          </a:p>
        </p:txBody>
      </p:sp>
      <p:sp>
        <p:nvSpPr>
          <p:cNvPr id="1289694634" name="Text">
    </p:cNvPr>
          <p:cNvSpPr>
            <a:spLocks noGrp="1"/>
          </p:cNvSpPr>
          <p:nvPr/>
        </p:nvSpPr>
        <p:spPr>
          <a:xfrm rot="0">
            <a:off x="37846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810105920" name="Text">
    </p:cNvPr>
          <p:cNvSpPr>
            <a:spLocks noGrp="1"/>
          </p:cNvSpPr>
          <p:nvPr/>
        </p:nvSpPr>
        <p:spPr>
          <a:xfrm rot="0">
            <a:off x="58928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07411929" name="Text">
    </p:cNvPr>
          <p:cNvSpPr>
            <a:spLocks noGrp="1"/>
          </p:cNvSpPr>
          <p:nvPr/>
        </p:nvSpPr>
        <p:spPr>
          <a:xfrm rot="0">
            <a:off x="2247900" y="4330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550253577" name="Frame"/>
          <p:cNvSpPr>
            <a:spLocks noGrp="1"/>
          </p:cNvSpPr>
          <p:nvPr/>
        </p:nvSpPr>
        <p:spPr>
          <a:xfrm>
            <a:off x="254000" y="49149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67979602" name="Text">
    </p:cNvPr>
          <p:cNvSpPr>
            <a:spLocks noGrp="1"/>
          </p:cNvSpPr>
          <p:nvPr/>
        </p:nvSpPr>
        <p:spPr>
          <a:xfrm rot="0">
            <a:off x="279400" y="49149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1214</a:t>
            </a:r>
          </a:p>
        </p:txBody>
      </p:sp>
      <p:sp>
        <p:nvSpPr>
          <p:cNvPr id="271822850" name="Text">
    </p:cNvPr>
          <p:cNvSpPr>
            <a:spLocks noGrp="1"/>
          </p:cNvSpPr>
          <p:nvPr/>
        </p:nvSpPr>
        <p:spPr>
          <a:xfrm rot="0">
            <a:off x="254000" y="53467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COMEDOR DE 8 </a:t>
            </a:r>
          </a:p>
        </p:txBody>
      </p:sp>
      <p:sp>
        <p:nvSpPr>
          <p:cNvPr id="556411884" name="Text">
    </p:cNvPr>
          <p:cNvSpPr>
            <a:spLocks noGrp="1"/>
          </p:cNvSpPr>
          <p:nvPr/>
        </p:nvSpPr>
        <p:spPr>
          <a:xfrm rot="0">
            <a:off x="37846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255612278" name="Text">
    </p:cNvPr>
          <p:cNvSpPr>
            <a:spLocks noGrp="1"/>
          </p:cNvSpPr>
          <p:nvPr/>
        </p:nvSpPr>
        <p:spPr>
          <a:xfrm rot="0">
            <a:off x="58928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713301972" name="Text">
    </p:cNvPr>
          <p:cNvSpPr>
            <a:spLocks noGrp="1"/>
          </p:cNvSpPr>
          <p:nvPr/>
        </p:nvSpPr>
        <p:spPr>
          <a:xfrm rot="0">
            <a:off x="2247900" y="53721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666503462" name="Frame"/>
          <p:cNvSpPr>
            <a:spLocks noGrp="1"/>
          </p:cNvSpPr>
          <p:nvPr/>
        </p:nvSpPr>
        <p:spPr>
          <a:xfrm>
            <a:off x="254000" y="5956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63755638" name="Text">
    </p:cNvPr>
          <p:cNvSpPr>
            <a:spLocks noGrp="1"/>
          </p:cNvSpPr>
          <p:nvPr/>
        </p:nvSpPr>
        <p:spPr>
          <a:xfrm rot="0">
            <a:off x="279400" y="5956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1229</a:t>
            </a:r>
          </a:p>
        </p:txBody>
      </p:sp>
      <p:sp>
        <p:nvSpPr>
          <p:cNvPr id="627157576" name="Text">
    </p:cNvPr>
          <p:cNvSpPr>
            <a:spLocks noGrp="1"/>
          </p:cNvSpPr>
          <p:nvPr/>
        </p:nvSpPr>
        <p:spPr>
          <a:xfrm rot="0">
            <a:off x="254000" y="6388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SALA DE 4 </a:t>
            </a:r>
          </a:p>
        </p:txBody>
      </p:sp>
      <p:sp>
        <p:nvSpPr>
          <p:cNvPr id="789670799" name="Text">
    </p:cNvPr>
          <p:cNvSpPr>
            <a:spLocks noGrp="1"/>
          </p:cNvSpPr>
          <p:nvPr/>
        </p:nvSpPr>
        <p:spPr>
          <a:xfrm rot="0">
            <a:off x="37846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486201970" name="Text">
    </p:cNvPr>
          <p:cNvSpPr>
            <a:spLocks noGrp="1"/>
          </p:cNvSpPr>
          <p:nvPr/>
        </p:nvSpPr>
        <p:spPr>
          <a:xfrm rot="0">
            <a:off x="58928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981749381" name="Text">
    </p:cNvPr>
          <p:cNvSpPr>
            <a:spLocks noGrp="1"/>
          </p:cNvSpPr>
          <p:nvPr/>
        </p:nvSpPr>
        <p:spPr>
          <a:xfrm rot="0">
            <a:off x="2247900" y="6413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577377764" name="Frame"/>
          <p:cNvSpPr>
            <a:spLocks noGrp="1"/>
          </p:cNvSpPr>
          <p:nvPr/>
        </p:nvSpPr>
        <p:spPr>
          <a:xfrm>
            <a:off x="254000" y="6997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62391992" name="Text">
    </p:cNvPr>
          <p:cNvSpPr>
            <a:spLocks noGrp="1"/>
          </p:cNvSpPr>
          <p:nvPr/>
        </p:nvSpPr>
        <p:spPr>
          <a:xfrm rot="0">
            <a:off x="279400" y="6997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1353</a:t>
            </a:r>
          </a:p>
        </p:txBody>
      </p:sp>
      <p:sp>
        <p:nvSpPr>
          <p:cNvPr id="263067555" name="Text">
    </p:cNvPr>
          <p:cNvSpPr>
            <a:spLocks noGrp="1"/>
          </p:cNvSpPr>
          <p:nvPr/>
        </p:nvSpPr>
        <p:spPr>
          <a:xfrm rot="0">
            <a:off x="254000" y="7429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AREA DE JUEGO </a:t>
            </a:r>
          </a:p>
        </p:txBody>
      </p:sp>
      <p:sp>
        <p:nvSpPr>
          <p:cNvPr id="24899043" name="Text">
    </p:cNvPr>
          <p:cNvSpPr>
            <a:spLocks noGrp="1"/>
          </p:cNvSpPr>
          <p:nvPr/>
        </p:nvSpPr>
        <p:spPr>
          <a:xfrm rot="0">
            <a:off x="37846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037971415" name="Text">
    </p:cNvPr>
          <p:cNvSpPr>
            <a:spLocks noGrp="1"/>
          </p:cNvSpPr>
          <p:nvPr/>
        </p:nvSpPr>
        <p:spPr>
          <a:xfrm rot="0">
            <a:off x="58928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867944986" name="Text">
    </p:cNvPr>
          <p:cNvSpPr>
            <a:spLocks noGrp="1"/>
          </p:cNvSpPr>
          <p:nvPr/>
        </p:nvSpPr>
        <p:spPr>
          <a:xfrm rot="0">
            <a:off x="2247900" y="7454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280659292" name="Frame"/>
          <p:cNvSpPr>
            <a:spLocks noGrp="1"/>
          </p:cNvSpPr>
          <p:nvPr/>
        </p:nvSpPr>
        <p:spPr>
          <a:xfrm>
            <a:off x="254000" y="8039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24381789" name="Text">
    </p:cNvPr>
          <p:cNvSpPr>
            <a:spLocks noGrp="1"/>
          </p:cNvSpPr>
          <p:nvPr/>
        </p:nvSpPr>
        <p:spPr>
          <a:xfrm rot="0">
            <a:off x="279400" y="8039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1354</a:t>
            </a:r>
          </a:p>
        </p:txBody>
      </p:sp>
      <p:sp>
        <p:nvSpPr>
          <p:cNvPr id="1895340053" name="Text">
    </p:cNvPr>
          <p:cNvSpPr>
            <a:spLocks noGrp="1"/>
          </p:cNvSpPr>
          <p:nvPr/>
        </p:nvSpPr>
        <p:spPr>
          <a:xfrm rot="0">
            <a:off x="254000" y="8470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LAMINADORA </a:t>
            </a:r>
          </a:p>
        </p:txBody>
      </p:sp>
      <p:sp>
        <p:nvSpPr>
          <p:cNvPr id="735388756" name="Text">
    </p:cNvPr>
          <p:cNvSpPr>
            <a:spLocks noGrp="1"/>
          </p:cNvSpPr>
          <p:nvPr/>
        </p:nvSpPr>
        <p:spPr>
          <a:xfrm rot="0">
            <a:off x="37846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862386711" name="Text">
    </p:cNvPr>
          <p:cNvSpPr>
            <a:spLocks noGrp="1"/>
          </p:cNvSpPr>
          <p:nvPr/>
        </p:nvSpPr>
        <p:spPr>
          <a:xfrm rot="0">
            <a:off x="58928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571344180" name="Text">
    </p:cNvPr>
          <p:cNvSpPr>
            <a:spLocks noGrp="1"/>
          </p:cNvSpPr>
          <p:nvPr/>
        </p:nvSpPr>
        <p:spPr>
          <a:xfrm rot="0">
            <a:off x="2247900" y="8496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377624912" name="Frame"/>
          <p:cNvSpPr>
            <a:spLocks noGrp="1"/>
          </p:cNvSpPr>
          <p:nvPr/>
        </p:nvSpPr>
        <p:spPr>
          <a:xfrm>
            <a:off x="254000" y="9080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43369808" name="Text">
    </p:cNvPr>
          <p:cNvSpPr>
            <a:spLocks noGrp="1"/>
          </p:cNvSpPr>
          <p:nvPr/>
        </p:nvSpPr>
        <p:spPr>
          <a:xfrm rot="0">
            <a:off x="279400" y="9080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1380</a:t>
            </a:r>
          </a:p>
        </p:txBody>
      </p:sp>
      <p:sp>
        <p:nvSpPr>
          <p:cNvPr id="1974941621" name="Text">
    </p:cNvPr>
          <p:cNvSpPr>
            <a:spLocks noGrp="1"/>
          </p:cNvSpPr>
          <p:nvPr/>
        </p:nvSpPr>
        <p:spPr>
          <a:xfrm rot="0">
            <a:off x="254000" y="9512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ARCO EN C </a:t>
            </a:r>
          </a:p>
        </p:txBody>
      </p:sp>
      <p:sp>
        <p:nvSpPr>
          <p:cNvPr id="658680722" name="Text">
    </p:cNvPr>
          <p:cNvSpPr>
            <a:spLocks noGrp="1"/>
          </p:cNvSpPr>
          <p:nvPr/>
        </p:nvSpPr>
        <p:spPr>
          <a:xfrm rot="0">
            <a:off x="37846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554466995" name="Text">
    </p:cNvPr>
          <p:cNvSpPr>
            <a:spLocks noGrp="1"/>
          </p:cNvSpPr>
          <p:nvPr/>
        </p:nvSpPr>
        <p:spPr>
          <a:xfrm rot="0">
            <a:off x="58928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244754218" name="Text">
    </p:cNvPr>
          <p:cNvSpPr>
            <a:spLocks noGrp="1"/>
          </p:cNvSpPr>
          <p:nvPr/>
        </p:nvSpPr>
        <p:spPr>
          <a:xfrm rot="0">
            <a:off x="2247900" y="9537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120936914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95570977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959339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9</a:t>
            </a:r>
          </a:p>
        </p:txBody>
      </p:sp>
      <p:sp>
        <p:nvSpPr>
          <p:cNvPr id="843521899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7 of</a:t>
            </a:r>
          </a:p>
        </p:txBody>
      </p:sp>
      <p:sp>
        <p:nvSpPr>
          <p:cNvPr id="164844030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miércoles 13 abril 2016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690149" name="Text">
    </p:cNvPr>
          <p:cNvSpPr>
            <a:spLocks noGrp="1"/>
          </p:cNvSpPr>
          <p:nvPr/>
        </p:nvSpPr>
        <p:spPr>
          <a:xfrm rot="0">
            <a:off x="3873500" y="35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Grupo Costeo</a:t>
            </a:r>
          </a:p>
        </p:txBody>
      </p:sp>
      <p:sp>
        <p:nvSpPr>
          <p:cNvPr id="1514356697" name="Text">
    </p:cNvPr>
          <p:cNvSpPr>
            <a:spLocks noGrp="1"/>
          </p:cNvSpPr>
          <p:nvPr/>
        </p:nvSpPr>
        <p:spPr>
          <a:xfrm rot="0">
            <a:off x="5537200" y="342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GrupoComision</a:t>
            </a:r>
          </a:p>
        </p:txBody>
      </p:sp>
      <p:sp>
        <p:nvSpPr>
          <p:cNvPr id="1349902269" name="Text">
    </p:cNvPr>
          <p:cNvSpPr>
            <a:spLocks noGrp="1"/>
          </p:cNvSpPr>
          <p:nvPr/>
        </p:nvSpPr>
        <p:spPr>
          <a:xfrm rot="0">
            <a:off x="2159000" y="342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Volumen</a:t>
            </a:r>
          </a:p>
        </p:txBody>
      </p:sp>
      <p:sp>
        <p:nvSpPr>
          <p:cNvPr id="1127885036" name="Frame"/>
          <p:cNvSpPr>
            <a:spLocks noGrp="1"/>
          </p:cNvSpPr>
          <p:nvPr/>
        </p:nvSpPr>
        <p:spPr>
          <a:xfrm>
            <a:off x="254000" y="749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24965691" name="Text">
    </p:cNvPr>
          <p:cNvSpPr>
            <a:spLocks noGrp="1"/>
          </p:cNvSpPr>
          <p:nvPr/>
        </p:nvSpPr>
        <p:spPr>
          <a:xfrm rot="0">
            <a:off x="279400" y="749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1381</a:t>
            </a:r>
          </a:p>
        </p:txBody>
      </p:sp>
      <p:sp>
        <p:nvSpPr>
          <p:cNvPr id="1003275011" name="Text">
    </p:cNvPr>
          <p:cNvSpPr>
            <a:spLocks noGrp="1"/>
          </p:cNvSpPr>
          <p:nvPr/>
        </p:nvSpPr>
        <p:spPr>
          <a:xfrm rot="0">
            <a:off x="254000" y="1181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MODULO CON </a:t>
            </a:r>
          </a:p>
        </p:txBody>
      </p:sp>
      <p:sp>
        <p:nvSpPr>
          <p:cNvPr id="1169845232" name="Text">
    </p:cNvPr>
          <p:cNvSpPr>
            <a:spLocks noGrp="1"/>
          </p:cNvSpPr>
          <p:nvPr/>
        </p:nvSpPr>
        <p:spPr>
          <a:xfrm rot="0">
            <a:off x="37846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465210595" name="Text">
    </p:cNvPr>
          <p:cNvSpPr>
            <a:spLocks noGrp="1"/>
          </p:cNvSpPr>
          <p:nvPr/>
        </p:nvSpPr>
        <p:spPr>
          <a:xfrm rot="0">
            <a:off x="58928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993694060" name="Text">
    </p:cNvPr>
          <p:cNvSpPr>
            <a:spLocks noGrp="1"/>
          </p:cNvSpPr>
          <p:nvPr/>
        </p:nvSpPr>
        <p:spPr>
          <a:xfrm rot="0">
            <a:off x="2247900" y="1206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714657747" name="Frame"/>
          <p:cNvSpPr>
            <a:spLocks noGrp="1"/>
          </p:cNvSpPr>
          <p:nvPr/>
        </p:nvSpPr>
        <p:spPr>
          <a:xfrm>
            <a:off x="254000" y="1790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83278094" name="Text">
    </p:cNvPr>
          <p:cNvSpPr>
            <a:spLocks noGrp="1"/>
          </p:cNvSpPr>
          <p:nvPr/>
        </p:nvSpPr>
        <p:spPr>
          <a:xfrm rot="0">
            <a:off x="279400" y="1790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1418</a:t>
            </a:r>
          </a:p>
        </p:txBody>
      </p:sp>
      <p:sp>
        <p:nvSpPr>
          <p:cNvPr id="232729003" name="Text">
    </p:cNvPr>
          <p:cNvSpPr>
            <a:spLocks noGrp="1"/>
          </p:cNvSpPr>
          <p:nvPr/>
        </p:nvSpPr>
        <p:spPr>
          <a:xfrm rot="0">
            <a:off x="254000" y="2222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JIYOTINA</a:t>
            </a:r>
          </a:p>
        </p:txBody>
      </p:sp>
      <p:sp>
        <p:nvSpPr>
          <p:cNvPr id="1652648077" name="Text">
    </p:cNvPr>
          <p:cNvSpPr>
            <a:spLocks noGrp="1"/>
          </p:cNvSpPr>
          <p:nvPr/>
        </p:nvSpPr>
        <p:spPr>
          <a:xfrm rot="0">
            <a:off x="37846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403081231" name="Text">
    </p:cNvPr>
          <p:cNvSpPr>
            <a:spLocks noGrp="1"/>
          </p:cNvSpPr>
          <p:nvPr/>
        </p:nvSpPr>
        <p:spPr>
          <a:xfrm rot="0">
            <a:off x="58928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818917114" name="Text">
    </p:cNvPr>
          <p:cNvSpPr>
            <a:spLocks noGrp="1"/>
          </p:cNvSpPr>
          <p:nvPr/>
        </p:nvSpPr>
        <p:spPr>
          <a:xfrm rot="0">
            <a:off x="2247900" y="2247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403474093" name="Frame"/>
          <p:cNvSpPr>
            <a:spLocks noGrp="1"/>
          </p:cNvSpPr>
          <p:nvPr/>
        </p:nvSpPr>
        <p:spPr>
          <a:xfrm>
            <a:off x="254000" y="2832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97938977" name="Text">
    </p:cNvPr>
          <p:cNvSpPr>
            <a:spLocks noGrp="1"/>
          </p:cNvSpPr>
          <p:nvPr/>
        </p:nvSpPr>
        <p:spPr>
          <a:xfrm rot="0">
            <a:off x="279400" y="2832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1434</a:t>
            </a:r>
          </a:p>
        </p:txBody>
      </p:sp>
      <p:sp>
        <p:nvSpPr>
          <p:cNvPr id="1573579002" name="Text">
    </p:cNvPr>
          <p:cNvSpPr>
            <a:spLocks noGrp="1"/>
          </p:cNvSpPr>
          <p:nvPr/>
        </p:nvSpPr>
        <p:spPr>
          <a:xfrm rot="0">
            <a:off x="254000" y="3263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MOTO NETA</a:t>
            </a:r>
          </a:p>
        </p:txBody>
      </p:sp>
      <p:sp>
        <p:nvSpPr>
          <p:cNvPr id="1658381841" name="Text">
    </p:cNvPr>
          <p:cNvSpPr>
            <a:spLocks noGrp="1"/>
          </p:cNvSpPr>
          <p:nvPr/>
        </p:nvSpPr>
        <p:spPr>
          <a:xfrm rot="0">
            <a:off x="37846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513617161" name="Text">
    </p:cNvPr>
          <p:cNvSpPr>
            <a:spLocks noGrp="1"/>
          </p:cNvSpPr>
          <p:nvPr/>
        </p:nvSpPr>
        <p:spPr>
          <a:xfrm rot="0">
            <a:off x="58928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833916339" name="Text">
    </p:cNvPr>
          <p:cNvSpPr>
            <a:spLocks noGrp="1"/>
          </p:cNvSpPr>
          <p:nvPr/>
        </p:nvSpPr>
        <p:spPr>
          <a:xfrm rot="0">
            <a:off x="2247900" y="3289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741221848" name="Frame"/>
          <p:cNvSpPr>
            <a:spLocks noGrp="1"/>
          </p:cNvSpPr>
          <p:nvPr/>
        </p:nvSpPr>
        <p:spPr>
          <a:xfrm>
            <a:off x="254000" y="3873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07649886" name="Text">
    </p:cNvPr>
          <p:cNvSpPr>
            <a:spLocks noGrp="1"/>
          </p:cNvSpPr>
          <p:nvPr/>
        </p:nvSpPr>
        <p:spPr>
          <a:xfrm rot="0">
            <a:off x="279400" y="3873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1468</a:t>
            </a:r>
          </a:p>
        </p:txBody>
      </p:sp>
      <p:sp>
        <p:nvSpPr>
          <p:cNvPr id="898104690" name="Text">
    </p:cNvPr>
          <p:cNvSpPr>
            <a:spLocks noGrp="1"/>
          </p:cNvSpPr>
          <p:nvPr/>
        </p:nvSpPr>
        <p:spPr>
          <a:xfrm rot="0">
            <a:off x="254000" y="4305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SALA DE 5 </a:t>
            </a:r>
          </a:p>
        </p:txBody>
      </p:sp>
      <p:sp>
        <p:nvSpPr>
          <p:cNvPr id="576898750" name="Text">
    </p:cNvPr>
          <p:cNvSpPr>
            <a:spLocks noGrp="1"/>
          </p:cNvSpPr>
          <p:nvPr/>
        </p:nvSpPr>
        <p:spPr>
          <a:xfrm rot="0">
            <a:off x="37846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49568517" name="Text">
    </p:cNvPr>
          <p:cNvSpPr>
            <a:spLocks noGrp="1"/>
          </p:cNvSpPr>
          <p:nvPr/>
        </p:nvSpPr>
        <p:spPr>
          <a:xfrm rot="0">
            <a:off x="58928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806885264" name="Text">
    </p:cNvPr>
          <p:cNvSpPr>
            <a:spLocks noGrp="1"/>
          </p:cNvSpPr>
          <p:nvPr/>
        </p:nvSpPr>
        <p:spPr>
          <a:xfrm rot="0">
            <a:off x="2247900" y="4330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641344505" name="Frame"/>
          <p:cNvSpPr>
            <a:spLocks noGrp="1"/>
          </p:cNvSpPr>
          <p:nvPr/>
        </p:nvSpPr>
        <p:spPr>
          <a:xfrm>
            <a:off x="254000" y="49149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38089291" name="Text">
    </p:cNvPr>
          <p:cNvSpPr>
            <a:spLocks noGrp="1"/>
          </p:cNvSpPr>
          <p:nvPr/>
        </p:nvSpPr>
        <p:spPr>
          <a:xfrm rot="0">
            <a:off x="279400" y="49149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1551</a:t>
            </a:r>
          </a:p>
        </p:txBody>
      </p:sp>
      <p:sp>
        <p:nvSpPr>
          <p:cNvPr id="1966855563" name="Text">
    </p:cNvPr>
          <p:cNvSpPr>
            <a:spLocks noGrp="1"/>
          </p:cNvSpPr>
          <p:nvPr/>
        </p:nvSpPr>
        <p:spPr>
          <a:xfrm rot="0">
            <a:off x="254000" y="53467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COMEDOR 6 </a:t>
            </a:r>
          </a:p>
        </p:txBody>
      </p:sp>
      <p:sp>
        <p:nvSpPr>
          <p:cNvPr id="158930141" name="Text">
    </p:cNvPr>
          <p:cNvSpPr>
            <a:spLocks noGrp="1"/>
          </p:cNvSpPr>
          <p:nvPr/>
        </p:nvSpPr>
        <p:spPr>
          <a:xfrm rot="0">
            <a:off x="37846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325697838" name="Text">
    </p:cNvPr>
          <p:cNvSpPr>
            <a:spLocks noGrp="1"/>
          </p:cNvSpPr>
          <p:nvPr/>
        </p:nvSpPr>
        <p:spPr>
          <a:xfrm rot="0">
            <a:off x="58928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COMEDOR</a:t>
            </a:r>
          </a:p>
        </p:txBody>
      </p:sp>
      <p:sp>
        <p:nvSpPr>
          <p:cNvPr id="643366749" name="Text">
    </p:cNvPr>
          <p:cNvSpPr>
            <a:spLocks noGrp="1"/>
          </p:cNvSpPr>
          <p:nvPr/>
        </p:nvSpPr>
        <p:spPr>
          <a:xfrm rot="0">
            <a:off x="2247900" y="53721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233103760" name="Frame"/>
          <p:cNvSpPr>
            <a:spLocks noGrp="1"/>
          </p:cNvSpPr>
          <p:nvPr/>
        </p:nvSpPr>
        <p:spPr>
          <a:xfrm>
            <a:off x="254000" y="5956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91502349" name="Text">
    </p:cNvPr>
          <p:cNvSpPr>
            <a:spLocks noGrp="1"/>
          </p:cNvSpPr>
          <p:nvPr/>
        </p:nvSpPr>
        <p:spPr>
          <a:xfrm rot="0">
            <a:off x="279400" y="5956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1561</a:t>
            </a:r>
          </a:p>
        </p:txBody>
      </p:sp>
      <p:sp>
        <p:nvSpPr>
          <p:cNvPr id="659323975" name="Text">
    </p:cNvPr>
          <p:cNvSpPr>
            <a:spLocks noGrp="1"/>
          </p:cNvSpPr>
          <p:nvPr/>
        </p:nvSpPr>
        <p:spPr>
          <a:xfrm rot="0">
            <a:off x="254000" y="6388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MAQUINA </a:t>
            </a:r>
          </a:p>
        </p:txBody>
      </p:sp>
      <p:sp>
        <p:nvSpPr>
          <p:cNvPr id="1175440868" name="Text">
    </p:cNvPr>
          <p:cNvSpPr>
            <a:spLocks noGrp="1"/>
          </p:cNvSpPr>
          <p:nvPr/>
        </p:nvSpPr>
        <p:spPr>
          <a:xfrm rot="0">
            <a:off x="37846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825397972" name="Text">
    </p:cNvPr>
          <p:cNvSpPr>
            <a:spLocks noGrp="1"/>
          </p:cNvSpPr>
          <p:nvPr/>
        </p:nvSpPr>
        <p:spPr>
          <a:xfrm rot="0">
            <a:off x="58928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983187179" name="Text">
    </p:cNvPr>
          <p:cNvSpPr>
            <a:spLocks noGrp="1"/>
          </p:cNvSpPr>
          <p:nvPr/>
        </p:nvSpPr>
        <p:spPr>
          <a:xfrm rot="0">
            <a:off x="2247900" y="6413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853539886" name="Frame"/>
          <p:cNvSpPr>
            <a:spLocks noGrp="1"/>
          </p:cNvSpPr>
          <p:nvPr/>
        </p:nvSpPr>
        <p:spPr>
          <a:xfrm>
            <a:off x="254000" y="6997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8257404" name="Text">
    </p:cNvPr>
          <p:cNvSpPr>
            <a:spLocks noGrp="1"/>
          </p:cNvSpPr>
          <p:nvPr/>
        </p:nvSpPr>
        <p:spPr>
          <a:xfrm rot="0">
            <a:off x="279400" y="6997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1564</a:t>
            </a:r>
          </a:p>
        </p:txBody>
      </p:sp>
      <p:sp>
        <p:nvSpPr>
          <p:cNvPr id="212513044" name="Text">
    </p:cNvPr>
          <p:cNvSpPr>
            <a:spLocks noGrp="1"/>
          </p:cNvSpPr>
          <p:nvPr/>
        </p:nvSpPr>
        <p:spPr>
          <a:xfrm rot="0">
            <a:off x="254000" y="7429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EXIBIDOR DE </a:t>
            </a:r>
          </a:p>
        </p:txBody>
      </p:sp>
      <p:sp>
        <p:nvSpPr>
          <p:cNvPr id="1384546874" name="Text">
    </p:cNvPr>
          <p:cNvSpPr>
            <a:spLocks noGrp="1"/>
          </p:cNvSpPr>
          <p:nvPr/>
        </p:nvSpPr>
        <p:spPr>
          <a:xfrm rot="0">
            <a:off x="37846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536160968" name="Text">
    </p:cNvPr>
          <p:cNvSpPr>
            <a:spLocks noGrp="1"/>
          </p:cNvSpPr>
          <p:nvPr/>
        </p:nvSpPr>
        <p:spPr>
          <a:xfrm rot="0">
            <a:off x="58928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788038349" name="Text">
    </p:cNvPr>
          <p:cNvSpPr>
            <a:spLocks noGrp="1"/>
          </p:cNvSpPr>
          <p:nvPr/>
        </p:nvSpPr>
        <p:spPr>
          <a:xfrm rot="0">
            <a:off x="2247900" y="7454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996727319" name="Frame"/>
          <p:cNvSpPr>
            <a:spLocks noGrp="1"/>
          </p:cNvSpPr>
          <p:nvPr/>
        </p:nvSpPr>
        <p:spPr>
          <a:xfrm>
            <a:off x="254000" y="8039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92712351" name="Text">
    </p:cNvPr>
          <p:cNvSpPr>
            <a:spLocks noGrp="1"/>
          </p:cNvSpPr>
          <p:nvPr/>
        </p:nvSpPr>
        <p:spPr>
          <a:xfrm rot="0">
            <a:off x="279400" y="8039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1592</a:t>
            </a:r>
          </a:p>
        </p:txBody>
      </p:sp>
      <p:sp>
        <p:nvSpPr>
          <p:cNvPr id="669496339" name="Text">
    </p:cNvPr>
          <p:cNvSpPr>
            <a:spLocks noGrp="1"/>
          </p:cNvSpPr>
          <p:nvPr/>
        </p:nvSpPr>
        <p:spPr>
          <a:xfrm rot="0">
            <a:off x="254000" y="8470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SILLON GDE Y </a:t>
            </a:r>
          </a:p>
        </p:txBody>
      </p:sp>
      <p:sp>
        <p:nvSpPr>
          <p:cNvPr id="1298375880" name="Text">
    </p:cNvPr>
          <p:cNvSpPr>
            <a:spLocks noGrp="1"/>
          </p:cNvSpPr>
          <p:nvPr/>
        </p:nvSpPr>
        <p:spPr>
          <a:xfrm rot="0">
            <a:off x="37846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657097327" name="Text">
    </p:cNvPr>
          <p:cNvSpPr>
            <a:spLocks noGrp="1"/>
          </p:cNvSpPr>
          <p:nvPr/>
        </p:nvSpPr>
        <p:spPr>
          <a:xfrm rot="0">
            <a:off x="58928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623251330" name="Text">
    </p:cNvPr>
          <p:cNvSpPr>
            <a:spLocks noGrp="1"/>
          </p:cNvSpPr>
          <p:nvPr/>
        </p:nvSpPr>
        <p:spPr>
          <a:xfrm rot="0">
            <a:off x="2247900" y="8496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073442841" name="Frame"/>
          <p:cNvSpPr>
            <a:spLocks noGrp="1"/>
          </p:cNvSpPr>
          <p:nvPr/>
        </p:nvSpPr>
        <p:spPr>
          <a:xfrm>
            <a:off x="254000" y="9080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69534922" name="Text">
    </p:cNvPr>
          <p:cNvSpPr>
            <a:spLocks noGrp="1"/>
          </p:cNvSpPr>
          <p:nvPr/>
        </p:nvSpPr>
        <p:spPr>
          <a:xfrm rot="0">
            <a:off x="279400" y="9080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1654</a:t>
            </a:r>
          </a:p>
        </p:txBody>
      </p:sp>
      <p:sp>
        <p:nvSpPr>
          <p:cNvPr id="480512178" name="Text">
    </p:cNvPr>
          <p:cNvSpPr>
            <a:spLocks noGrp="1"/>
          </p:cNvSpPr>
          <p:nvPr/>
        </p:nvSpPr>
        <p:spPr>
          <a:xfrm rot="0">
            <a:off x="254000" y="9512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CUADRICICLOS</a:t>
            </a:r>
          </a:p>
        </p:txBody>
      </p:sp>
      <p:sp>
        <p:nvSpPr>
          <p:cNvPr id="158027451" name="Text">
    </p:cNvPr>
          <p:cNvSpPr>
            <a:spLocks noGrp="1"/>
          </p:cNvSpPr>
          <p:nvPr/>
        </p:nvSpPr>
        <p:spPr>
          <a:xfrm rot="0">
            <a:off x="37846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844747319" name="Text">
    </p:cNvPr>
          <p:cNvSpPr>
            <a:spLocks noGrp="1"/>
          </p:cNvSpPr>
          <p:nvPr/>
        </p:nvSpPr>
        <p:spPr>
          <a:xfrm rot="0">
            <a:off x="58928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VH</a:t>
            </a:r>
          </a:p>
        </p:txBody>
      </p:sp>
      <p:sp>
        <p:nvSpPr>
          <p:cNvPr id="1958072261" name="Text">
    </p:cNvPr>
          <p:cNvSpPr>
            <a:spLocks noGrp="1"/>
          </p:cNvSpPr>
          <p:nvPr/>
        </p:nvSpPr>
        <p:spPr>
          <a:xfrm rot="0">
            <a:off x="2247900" y="9537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214818425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63812953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162246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9</a:t>
            </a:r>
          </a:p>
        </p:txBody>
      </p:sp>
      <p:sp>
        <p:nvSpPr>
          <p:cNvPr id="1383664446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8 of</a:t>
            </a:r>
          </a:p>
        </p:txBody>
      </p:sp>
      <p:sp>
        <p:nvSpPr>
          <p:cNvPr id="149437779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miércoles 13 abril 2016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24343" name="Text">
    </p:cNvPr>
          <p:cNvSpPr>
            <a:spLocks noGrp="1"/>
          </p:cNvSpPr>
          <p:nvPr/>
        </p:nvSpPr>
        <p:spPr>
          <a:xfrm rot="0">
            <a:off x="3873500" y="35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Grupo Costeo</a:t>
            </a:r>
          </a:p>
        </p:txBody>
      </p:sp>
      <p:sp>
        <p:nvSpPr>
          <p:cNvPr id="924055894" name="Text">
    </p:cNvPr>
          <p:cNvSpPr>
            <a:spLocks noGrp="1"/>
          </p:cNvSpPr>
          <p:nvPr/>
        </p:nvSpPr>
        <p:spPr>
          <a:xfrm rot="0">
            <a:off x="5537200" y="342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GrupoComision</a:t>
            </a:r>
          </a:p>
        </p:txBody>
      </p:sp>
      <p:sp>
        <p:nvSpPr>
          <p:cNvPr id="757671025" name="Text">
    </p:cNvPr>
          <p:cNvSpPr>
            <a:spLocks noGrp="1"/>
          </p:cNvSpPr>
          <p:nvPr/>
        </p:nvSpPr>
        <p:spPr>
          <a:xfrm rot="0">
            <a:off x="2159000" y="342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Volumen</a:t>
            </a:r>
          </a:p>
        </p:txBody>
      </p:sp>
      <p:sp>
        <p:nvSpPr>
          <p:cNvPr id="1692567074" name="Frame"/>
          <p:cNvSpPr>
            <a:spLocks noGrp="1"/>
          </p:cNvSpPr>
          <p:nvPr/>
        </p:nvSpPr>
        <p:spPr>
          <a:xfrm>
            <a:off x="254000" y="749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16682550" name="Text">
    </p:cNvPr>
          <p:cNvSpPr>
            <a:spLocks noGrp="1"/>
          </p:cNvSpPr>
          <p:nvPr/>
        </p:nvSpPr>
        <p:spPr>
          <a:xfrm rot="0">
            <a:off x="279400" y="749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1658</a:t>
            </a:r>
          </a:p>
        </p:txBody>
      </p:sp>
      <p:sp>
        <p:nvSpPr>
          <p:cNvPr id="982627189" name="Text">
    </p:cNvPr>
          <p:cNvSpPr>
            <a:spLocks noGrp="1"/>
          </p:cNvSpPr>
          <p:nvPr/>
        </p:nvSpPr>
        <p:spPr>
          <a:xfrm rot="0">
            <a:off x="254000" y="1181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PIEZAS DE </a:t>
            </a:r>
          </a:p>
        </p:txBody>
      </p:sp>
      <p:sp>
        <p:nvSpPr>
          <p:cNvPr id="1593774842" name="Text">
    </p:cNvPr>
          <p:cNvSpPr>
            <a:spLocks noGrp="1"/>
          </p:cNvSpPr>
          <p:nvPr/>
        </p:nvSpPr>
        <p:spPr>
          <a:xfrm rot="0">
            <a:off x="37846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786193553" name="Text">
    </p:cNvPr>
          <p:cNvSpPr>
            <a:spLocks noGrp="1"/>
          </p:cNvSpPr>
          <p:nvPr/>
        </p:nvSpPr>
        <p:spPr>
          <a:xfrm rot="0">
            <a:off x="58928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025942013" name="Text">
    </p:cNvPr>
          <p:cNvSpPr>
            <a:spLocks noGrp="1"/>
          </p:cNvSpPr>
          <p:nvPr/>
        </p:nvSpPr>
        <p:spPr>
          <a:xfrm rot="0">
            <a:off x="2247900" y="1206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3.0</a:t>
            </a:r>
          </a:p>
        </p:txBody>
      </p:sp>
      <p:sp>
        <p:nvSpPr>
          <p:cNvPr id="177977143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43771228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19824087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9</a:t>
            </a:r>
          </a:p>
        </p:txBody>
      </p:sp>
      <p:sp>
        <p:nvSpPr>
          <p:cNvPr id="1612834195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9 of</a:t>
            </a:r>
          </a:p>
        </p:txBody>
      </p:sp>
      <p:sp>
        <p:nvSpPr>
          <p:cNvPr id="1744865571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miércoles 13 abril 2016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