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571897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37121"/>
          </a:stretch>
        </p:blipFill>
        <p:spPr>
          <a:xfrm>
            <a:off x="6045200" y="254000"/>
            <a:ext cx="1257300" cy="1676400"/>
          </a:xfrm>
          <a:prstGeom prst="rect">
            <a:avLst/>
          </a:prstGeom>
        </p:spPr>
      </p:pic>
      <p:sp>
        <p:nvSpPr>
          <p:cNvPr id="240879" name="Frame"/>
          <p:cNvSpPr>
            <a:spLocks noGrp="1"/>
          </p:cNvSpPr>
          <p:nvPr/>
        </p:nvSpPr>
        <p:spPr>
          <a:xfrm>
            <a:off x="254000" y="254000"/>
            <a:ext cx="5727700" cy="12065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24958171" name="Text">
    </p:cNvPr>
          <p:cNvSpPr>
            <a:spLocks noGrp="1"/>
          </p:cNvSpPr>
          <p:nvPr/>
        </p:nvSpPr>
        <p:spPr>
          <a:xfrm rot="0">
            <a:off x="254000" y="254000"/>
            <a:ext cx="4699000" cy="838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5000">
</a:rPr>
              <a:t>Cherry Title</a:t>
            </a:r>
          </a:p>
        </p:txBody>
      </p:sp>
      <p:sp>
        <p:nvSpPr>
          <p:cNvPr id="997475755" name="Text">
    </p:cNvPr>
          <p:cNvSpPr>
            <a:spLocks noGrp="1"/>
          </p:cNvSpPr>
          <p:nvPr/>
        </p:nvSpPr>
        <p:spPr>
          <a:xfrm rot="0">
            <a:off x="2247900" y="1092200"/>
            <a:ext cx="31623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2200">
</a:rPr>
              <a:t>Cherry SubTitle</a:t>
            </a:r>
          </a:p>
        </p:txBody>
      </p:sp>
      <p:sp>
        <p:nvSpPr>
          <p:cNvPr id="1069521192" name="Frame"/>
          <p:cNvSpPr>
            <a:spLocks noGrp="1"/>
          </p:cNvSpPr>
          <p:nvPr/>
        </p:nvSpPr>
        <p:spPr>
          <a:xfrm>
            <a:off x="254000" y="1524000"/>
            <a:ext cx="5727700" cy="406400"/>
          </a:xfrm>
          <a:prstGeom prst="rect">
            <a:avLst/>
          </a:prstGeom>
          <a:solidFill>
            <a:srgbClr val="CC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83417572" name="Text">
    </p:cNvPr>
          <p:cNvSpPr>
            <a:spLocks noGrp="1"/>
          </p:cNvSpPr>
          <p:nvPr/>
        </p:nvSpPr>
        <p:spPr>
          <a:xfrm rot="0">
            <a:off x="4152900" y="1676400"/>
            <a:ext cx="182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FFFFFF"/>
                </a:solidFill>
              </a:rPr>
              <a:t>miércoles 13 abril 2016</a:t>
            </a:r>
          </a:p>
        </p:txBody>
      </p:sp>
      <p:sp>
        <p:nvSpPr>
          <p:cNvPr id="1355745980" name="Text">
    </p:cNvPr>
          <p:cNvSpPr>
            <a:spLocks noGrp="1"/>
          </p:cNvSpPr>
          <p:nvPr/>
        </p:nvSpPr>
        <p:spPr>
          <a:xfrm rot="0">
            <a:off x="5575300" y="2057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225737235" name="Text">
    </p:cNvPr>
          <p:cNvSpPr>
            <a:spLocks noGrp="1"/>
          </p:cNvSpPr>
          <p:nvPr/>
        </p:nvSpPr>
        <p:spPr>
          <a:xfrm rot="0">
            <a:off x="39243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71635395" name="Text">
    </p:cNvPr>
          <p:cNvSpPr>
            <a:spLocks noGrp="1"/>
          </p:cNvSpPr>
          <p:nvPr/>
        </p:nvSpPr>
        <p:spPr>
          <a:xfrm rot="0">
            <a:off x="2247900" y="2044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429444222" name="Frame"/>
          <p:cNvSpPr>
            <a:spLocks noGrp="1"/>
          </p:cNvSpPr>
          <p:nvPr/>
        </p:nvSpPr>
        <p:spPr>
          <a:xfrm>
            <a:off x="254000" y="24003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24885019" name="Text">
    </p:cNvPr>
          <p:cNvSpPr>
            <a:spLocks noGrp="1"/>
          </p:cNvSpPr>
          <p:nvPr/>
        </p:nvSpPr>
        <p:spPr>
          <a:xfrm rot="0">
            <a:off x="279400" y="2400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501169" name="Text">
    </p:cNvPr>
          <p:cNvSpPr>
            <a:spLocks noGrp="1"/>
          </p:cNvSpPr>
          <p:nvPr/>
        </p:nvSpPr>
        <p:spPr>
          <a:xfrm rot="0">
            <a:off x="457200" y="28067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</a:t>
            </a:r>
          </a:p>
        </p:txBody>
      </p:sp>
      <p:sp>
        <p:nvSpPr>
          <p:cNvPr id="1598495886" name="Text">
    </p:cNvPr>
          <p:cNvSpPr>
            <a:spLocks noGrp="1"/>
          </p:cNvSpPr>
          <p:nvPr/>
        </p:nvSpPr>
        <p:spPr>
          <a:xfrm rot="0">
            <a:off x="2133600" y="284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1.5</a:t>
            </a:r>
          </a:p>
        </p:txBody>
      </p:sp>
      <p:sp>
        <p:nvSpPr>
          <p:cNvPr id="6537252" name="Text">
    </p:cNvPr>
          <p:cNvSpPr>
            <a:spLocks noGrp="1"/>
          </p:cNvSpPr>
          <p:nvPr/>
        </p:nvSpPr>
        <p:spPr>
          <a:xfrm rot="0">
            <a:off x="3670300" y="2857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91710804" name="Text">
    </p:cNvPr>
          <p:cNvSpPr>
            <a:spLocks noGrp="1"/>
          </p:cNvSpPr>
          <p:nvPr/>
        </p:nvSpPr>
        <p:spPr>
          <a:xfrm rot="0">
            <a:off x="5778500" y="2857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409571581" name="Frame"/>
          <p:cNvSpPr>
            <a:spLocks noGrp="1"/>
          </p:cNvSpPr>
          <p:nvPr/>
        </p:nvSpPr>
        <p:spPr>
          <a:xfrm>
            <a:off x="254000" y="31623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59873183" name="Frame"/>
          <p:cNvSpPr>
            <a:spLocks noGrp="1"/>
          </p:cNvSpPr>
          <p:nvPr/>
        </p:nvSpPr>
        <p:spPr>
          <a:xfrm>
            <a:off x="254000" y="35560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58909747" name="Text">
    </p:cNvPr>
          <p:cNvSpPr>
            <a:spLocks noGrp="1"/>
          </p:cNvSpPr>
          <p:nvPr/>
        </p:nvSpPr>
        <p:spPr>
          <a:xfrm rot="0">
            <a:off x="279400" y="35560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53388309" name="Text">
    </p:cNvPr>
          <p:cNvSpPr>
            <a:spLocks noGrp="1"/>
          </p:cNvSpPr>
          <p:nvPr/>
        </p:nvSpPr>
        <p:spPr>
          <a:xfrm rot="0">
            <a:off x="457200" y="39624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QUIN</a:t>
            </a:r>
          </a:p>
        </p:txBody>
      </p:sp>
      <p:sp>
        <p:nvSpPr>
          <p:cNvPr id="338286859" name="Text">
    </p:cNvPr>
          <p:cNvSpPr>
            <a:spLocks noGrp="1"/>
          </p:cNvSpPr>
          <p:nvPr/>
        </p:nvSpPr>
        <p:spPr>
          <a:xfrm rot="0">
            <a:off x="2133600" y="4000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2.0</a:t>
            </a:r>
          </a:p>
        </p:txBody>
      </p:sp>
      <p:sp>
        <p:nvSpPr>
          <p:cNvPr id="589430902" name="Text">
    </p:cNvPr>
          <p:cNvSpPr>
            <a:spLocks noGrp="1"/>
          </p:cNvSpPr>
          <p:nvPr/>
        </p:nvSpPr>
        <p:spPr>
          <a:xfrm rot="0">
            <a:off x="3670300" y="4013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46207154" name="Text">
    </p:cNvPr>
          <p:cNvSpPr>
            <a:spLocks noGrp="1"/>
          </p:cNvSpPr>
          <p:nvPr/>
        </p:nvSpPr>
        <p:spPr>
          <a:xfrm rot="0">
            <a:off x="5778500" y="4013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763823482" name="Frame"/>
          <p:cNvSpPr>
            <a:spLocks noGrp="1"/>
          </p:cNvSpPr>
          <p:nvPr/>
        </p:nvSpPr>
        <p:spPr>
          <a:xfrm>
            <a:off x="254000" y="43180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65776340" name="Frame"/>
          <p:cNvSpPr>
            <a:spLocks noGrp="1"/>
          </p:cNvSpPr>
          <p:nvPr/>
        </p:nvSpPr>
        <p:spPr>
          <a:xfrm>
            <a:off x="254000" y="47117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37953" name="Text">
    </p:cNvPr>
          <p:cNvSpPr>
            <a:spLocks noGrp="1"/>
          </p:cNvSpPr>
          <p:nvPr/>
        </p:nvSpPr>
        <p:spPr>
          <a:xfrm rot="0">
            <a:off x="279400" y="4711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67727264" name="Text">
    </p:cNvPr>
          <p:cNvSpPr>
            <a:spLocks noGrp="1"/>
          </p:cNvSpPr>
          <p:nvPr/>
        </p:nvSpPr>
        <p:spPr>
          <a:xfrm rot="0">
            <a:off x="457200" y="51181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KIN</a:t>
            </a:r>
          </a:p>
        </p:txBody>
      </p:sp>
      <p:sp>
        <p:nvSpPr>
          <p:cNvPr id="1578306288" name="Text">
    </p:cNvPr>
          <p:cNvSpPr>
            <a:spLocks noGrp="1"/>
          </p:cNvSpPr>
          <p:nvPr/>
        </p:nvSpPr>
        <p:spPr>
          <a:xfrm rot="0">
            <a:off x="2133600" y="515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2.5</a:t>
            </a:r>
          </a:p>
        </p:txBody>
      </p:sp>
      <p:sp>
        <p:nvSpPr>
          <p:cNvPr id="947462132" name="Text">
    </p:cNvPr>
          <p:cNvSpPr>
            <a:spLocks noGrp="1"/>
          </p:cNvSpPr>
          <p:nvPr/>
        </p:nvSpPr>
        <p:spPr>
          <a:xfrm rot="0">
            <a:off x="3670300" y="5168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40235687" name="Text">
    </p:cNvPr>
          <p:cNvSpPr>
            <a:spLocks noGrp="1"/>
          </p:cNvSpPr>
          <p:nvPr/>
        </p:nvSpPr>
        <p:spPr>
          <a:xfrm rot="0">
            <a:off x="5778500" y="5168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842775148" name="Frame"/>
          <p:cNvSpPr>
            <a:spLocks noGrp="1"/>
          </p:cNvSpPr>
          <p:nvPr/>
        </p:nvSpPr>
        <p:spPr>
          <a:xfrm>
            <a:off x="254000" y="54737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58306385" name="Frame"/>
          <p:cNvSpPr>
            <a:spLocks noGrp="1"/>
          </p:cNvSpPr>
          <p:nvPr/>
        </p:nvSpPr>
        <p:spPr>
          <a:xfrm>
            <a:off x="254000" y="58674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0696717" name="Text">
    </p:cNvPr>
          <p:cNvSpPr>
            <a:spLocks noGrp="1"/>
          </p:cNvSpPr>
          <p:nvPr/>
        </p:nvSpPr>
        <p:spPr>
          <a:xfrm rot="0">
            <a:off x="279400" y="58674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66514957" name="Text">
    </p:cNvPr>
          <p:cNvSpPr>
            <a:spLocks noGrp="1"/>
          </p:cNvSpPr>
          <p:nvPr/>
        </p:nvSpPr>
        <p:spPr>
          <a:xfrm rot="0">
            <a:off x="457200" y="62738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CAMAS </a:t>
            </a:r>
          </a:p>
        </p:txBody>
      </p:sp>
      <p:sp>
        <p:nvSpPr>
          <p:cNvPr id="1313039235" name="Text">
    </p:cNvPr>
          <p:cNvSpPr>
            <a:spLocks noGrp="1"/>
          </p:cNvSpPr>
          <p:nvPr/>
        </p:nvSpPr>
        <p:spPr>
          <a:xfrm rot="0">
            <a:off x="2133600" y="6311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1.5</a:t>
            </a:r>
          </a:p>
        </p:txBody>
      </p:sp>
      <p:sp>
        <p:nvSpPr>
          <p:cNvPr id="1901538288" name="Text">
    </p:cNvPr>
          <p:cNvSpPr>
            <a:spLocks noGrp="1"/>
          </p:cNvSpPr>
          <p:nvPr/>
        </p:nvSpPr>
        <p:spPr>
          <a:xfrm rot="0">
            <a:off x="3670300" y="6324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64924010" name="Text">
    </p:cNvPr>
          <p:cNvSpPr>
            <a:spLocks noGrp="1"/>
          </p:cNvSpPr>
          <p:nvPr/>
        </p:nvSpPr>
        <p:spPr>
          <a:xfrm rot="0">
            <a:off x="5778500" y="6324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212155299" name="Frame"/>
          <p:cNvSpPr>
            <a:spLocks noGrp="1"/>
          </p:cNvSpPr>
          <p:nvPr/>
        </p:nvSpPr>
        <p:spPr>
          <a:xfrm>
            <a:off x="254000" y="66294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04648911" name="Frame"/>
          <p:cNvSpPr>
            <a:spLocks noGrp="1"/>
          </p:cNvSpPr>
          <p:nvPr/>
        </p:nvSpPr>
        <p:spPr>
          <a:xfrm>
            <a:off x="254000" y="70231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00922529" name="Text">
    </p:cNvPr>
          <p:cNvSpPr>
            <a:spLocks noGrp="1"/>
          </p:cNvSpPr>
          <p:nvPr/>
        </p:nvSpPr>
        <p:spPr>
          <a:xfrm rot="0">
            <a:off x="279400" y="7023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94081741" name="Text">
    </p:cNvPr>
          <p:cNvSpPr>
            <a:spLocks noGrp="1"/>
          </p:cNvSpPr>
          <p:nvPr/>
        </p:nvSpPr>
        <p:spPr>
          <a:xfrm rot="0">
            <a:off x="457200" y="74295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CABECERAS</a:t>
            </a:r>
          </a:p>
        </p:txBody>
      </p:sp>
      <p:sp>
        <p:nvSpPr>
          <p:cNvPr id="1753173225" name="Text">
    </p:cNvPr>
          <p:cNvSpPr>
            <a:spLocks noGrp="1"/>
          </p:cNvSpPr>
          <p:nvPr/>
        </p:nvSpPr>
        <p:spPr>
          <a:xfrm rot="0">
            <a:off x="2133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0.5</a:t>
            </a:r>
          </a:p>
        </p:txBody>
      </p:sp>
      <p:sp>
        <p:nvSpPr>
          <p:cNvPr id="1225227855" name="Text">
    </p:cNvPr>
          <p:cNvSpPr>
            <a:spLocks noGrp="1"/>
          </p:cNvSpPr>
          <p:nvPr/>
        </p:nvSpPr>
        <p:spPr>
          <a:xfrm rot="0">
            <a:off x="3670300" y="7480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24006000" name="Text">
    </p:cNvPr>
          <p:cNvSpPr>
            <a:spLocks noGrp="1"/>
          </p:cNvSpPr>
          <p:nvPr/>
        </p:nvSpPr>
        <p:spPr>
          <a:xfrm rot="0">
            <a:off x="5778500" y="7480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2025338221" name="Frame"/>
          <p:cNvSpPr>
            <a:spLocks noGrp="1"/>
          </p:cNvSpPr>
          <p:nvPr/>
        </p:nvSpPr>
        <p:spPr>
          <a:xfrm>
            <a:off x="254000" y="77851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81671575" name="Frame"/>
          <p:cNvSpPr>
            <a:spLocks noGrp="1"/>
          </p:cNvSpPr>
          <p:nvPr/>
        </p:nvSpPr>
        <p:spPr>
          <a:xfrm>
            <a:off x="254000" y="81788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14566552" name="Text">
    </p:cNvPr>
          <p:cNvSpPr>
            <a:spLocks noGrp="1"/>
          </p:cNvSpPr>
          <p:nvPr/>
        </p:nvSpPr>
        <p:spPr>
          <a:xfrm rot="0">
            <a:off x="279400" y="81788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834036461" name="Text">
    </p:cNvPr>
          <p:cNvSpPr>
            <a:spLocks noGrp="1"/>
          </p:cNvSpPr>
          <p:nvPr/>
        </p:nvSpPr>
        <p:spPr>
          <a:xfrm rot="0">
            <a:off x="457200" y="85852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C?MODAS</a:t>
            </a:r>
          </a:p>
        </p:txBody>
      </p:sp>
      <p:sp>
        <p:nvSpPr>
          <p:cNvPr id="136063723" name="Text">
    </p:cNvPr>
          <p:cNvSpPr>
            <a:spLocks noGrp="1"/>
          </p:cNvSpPr>
          <p:nvPr/>
        </p:nvSpPr>
        <p:spPr>
          <a:xfrm rot="0">
            <a:off x="2133600" y="8623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1.0</a:t>
            </a:r>
          </a:p>
        </p:txBody>
      </p:sp>
      <p:sp>
        <p:nvSpPr>
          <p:cNvPr id="1935778785" name="Text">
    </p:cNvPr>
          <p:cNvSpPr>
            <a:spLocks noGrp="1"/>
          </p:cNvSpPr>
          <p:nvPr/>
        </p:nvSpPr>
        <p:spPr>
          <a:xfrm rot="0">
            <a:off x="3670300" y="8636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68524317" name="Text">
    </p:cNvPr>
          <p:cNvSpPr>
            <a:spLocks noGrp="1"/>
          </p:cNvSpPr>
          <p:nvPr/>
        </p:nvSpPr>
        <p:spPr>
          <a:xfrm rot="0">
            <a:off x="5778500" y="8636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199961934" name="Frame"/>
          <p:cNvSpPr>
            <a:spLocks noGrp="1"/>
          </p:cNvSpPr>
          <p:nvPr/>
        </p:nvSpPr>
        <p:spPr>
          <a:xfrm>
            <a:off x="254000" y="89408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2747175" name="Frame"/>
          <p:cNvSpPr>
            <a:spLocks noGrp="1"/>
          </p:cNvSpPr>
          <p:nvPr/>
        </p:nvSpPr>
        <p:spPr>
          <a:xfrm>
            <a:off x="254000" y="93345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44739001" name="Text">
    </p:cNvPr>
          <p:cNvSpPr>
            <a:spLocks noGrp="1"/>
          </p:cNvSpPr>
          <p:nvPr/>
        </p:nvSpPr>
        <p:spPr>
          <a:xfrm rot="0">
            <a:off x="279400" y="9334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659957260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5505071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87828346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3</a:t>
            </a:r>
          </a:p>
        </p:txBody>
      </p:sp>
      <p:sp>
        <p:nvSpPr>
          <p:cNvPr id="1602747158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1 of</a:t>
            </a:r>
          </a:p>
        </p:txBody>
      </p:sp>
      <p:sp>
        <p:nvSpPr>
          <p:cNvPr id="939375745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35476" name="Text">
    </p:cNvPr>
          <p:cNvSpPr>
            <a:spLocks noGrp="1"/>
          </p:cNvSpPr>
          <p:nvPr/>
        </p:nvSpPr>
        <p:spPr>
          <a:xfrm rot="0">
            <a:off x="5575300" y="381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654570200" name="Text">
    </p:cNvPr>
          <p:cNvSpPr>
            <a:spLocks noGrp="1"/>
          </p:cNvSpPr>
          <p:nvPr/>
        </p:nvSpPr>
        <p:spPr>
          <a:xfrm rot="0">
            <a:off x="3924300" y="38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44147926" name="Text">
    </p:cNvPr>
          <p:cNvSpPr>
            <a:spLocks noGrp="1"/>
          </p:cNvSpPr>
          <p:nvPr/>
        </p:nvSpPr>
        <p:spPr>
          <a:xfrm rot="0">
            <a:off x="2247900" y="36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491208631" name="Text">
    </p:cNvPr>
          <p:cNvSpPr>
            <a:spLocks noGrp="1"/>
          </p:cNvSpPr>
          <p:nvPr/>
        </p:nvSpPr>
        <p:spPr>
          <a:xfrm rot="0">
            <a:off x="457200" y="6604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TOCADORES</a:t>
            </a:r>
          </a:p>
        </p:txBody>
      </p:sp>
      <p:sp>
        <p:nvSpPr>
          <p:cNvPr id="368276661" name="Text">
    </p:cNvPr>
          <p:cNvSpPr>
            <a:spLocks noGrp="1"/>
          </p:cNvSpPr>
          <p:nvPr/>
        </p:nvSpPr>
        <p:spPr>
          <a:xfrm rot="0">
            <a:off x="2133600" y="698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1.0</a:t>
            </a:r>
          </a:p>
        </p:txBody>
      </p:sp>
      <p:sp>
        <p:nvSpPr>
          <p:cNvPr id="35418799" name="Text">
    </p:cNvPr>
          <p:cNvSpPr>
            <a:spLocks noGrp="1"/>
          </p:cNvSpPr>
          <p:nvPr/>
        </p:nvSpPr>
        <p:spPr>
          <a:xfrm rot="0">
            <a:off x="3670300" y="71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27864878" name="Text">
    </p:cNvPr>
          <p:cNvSpPr>
            <a:spLocks noGrp="1"/>
          </p:cNvSpPr>
          <p:nvPr/>
        </p:nvSpPr>
        <p:spPr>
          <a:xfrm rot="0">
            <a:off x="5778500" y="71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165229722" name="Frame"/>
          <p:cNvSpPr>
            <a:spLocks noGrp="1"/>
          </p:cNvSpPr>
          <p:nvPr/>
        </p:nvSpPr>
        <p:spPr>
          <a:xfrm>
            <a:off x="254000" y="10160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69525597" name="Frame"/>
          <p:cNvSpPr>
            <a:spLocks noGrp="1"/>
          </p:cNvSpPr>
          <p:nvPr/>
        </p:nvSpPr>
        <p:spPr>
          <a:xfrm>
            <a:off x="254000" y="14097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09093005" name="Text">
    </p:cNvPr>
          <p:cNvSpPr>
            <a:spLocks noGrp="1"/>
          </p:cNvSpPr>
          <p:nvPr/>
        </p:nvSpPr>
        <p:spPr>
          <a:xfrm rot="0">
            <a:off x="279400" y="1409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634794" name="Text">
    </p:cNvPr>
          <p:cNvSpPr>
            <a:spLocks noGrp="1"/>
          </p:cNvSpPr>
          <p:nvPr/>
        </p:nvSpPr>
        <p:spPr>
          <a:xfrm rot="0">
            <a:off x="457200" y="18161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LOVE SEET</a:t>
            </a:r>
          </a:p>
        </p:txBody>
      </p:sp>
      <p:sp>
        <p:nvSpPr>
          <p:cNvPr id="1521080016" name="Text">
    </p:cNvPr>
          <p:cNvSpPr>
            <a:spLocks noGrp="1"/>
          </p:cNvSpPr>
          <p:nvPr/>
        </p:nvSpPr>
        <p:spPr>
          <a:xfrm rot="0">
            <a:off x="2133600" y="1854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1.0</a:t>
            </a:r>
          </a:p>
        </p:txBody>
      </p:sp>
      <p:sp>
        <p:nvSpPr>
          <p:cNvPr id="1248890972" name="Text">
    </p:cNvPr>
          <p:cNvSpPr>
            <a:spLocks noGrp="1"/>
          </p:cNvSpPr>
          <p:nvPr/>
        </p:nvSpPr>
        <p:spPr>
          <a:xfrm rot="0">
            <a:off x="3670300" y="1866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134007825" name="Text">
    </p:cNvPr>
          <p:cNvSpPr>
            <a:spLocks noGrp="1"/>
          </p:cNvSpPr>
          <p:nvPr/>
        </p:nvSpPr>
        <p:spPr>
          <a:xfrm rot="0">
            <a:off x="5778500" y="1866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545523122" name="Frame"/>
          <p:cNvSpPr>
            <a:spLocks noGrp="1"/>
          </p:cNvSpPr>
          <p:nvPr/>
        </p:nvSpPr>
        <p:spPr>
          <a:xfrm>
            <a:off x="254000" y="21717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09376183" name="Frame"/>
          <p:cNvSpPr>
            <a:spLocks noGrp="1"/>
          </p:cNvSpPr>
          <p:nvPr/>
        </p:nvSpPr>
        <p:spPr>
          <a:xfrm>
            <a:off x="254000" y="25654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3351961" name="Text">
    </p:cNvPr>
          <p:cNvSpPr>
            <a:spLocks noGrp="1"/>
          </p:cNvSpPr>
          <p:nvPr/>
        </p:nvSpPr>
        <p:spPr>
          <a:xfrm rot="0">
            <a:off x="279400" y="25654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234</a:t>
            </a:r>
          </a:p>
        </p:txBody>
      </p:sp>
      <p:sp>
        <p:nvSpPr>
          <p:cNvPr id="1794628773" name="Text">
    </p:cNvPr>
          <p:cNvSpPr>
            <a:spLocks noGrp="1"/>
          </p:cNvSpPr>
          <p:nvPr/>
        </p:nvSpPr>
        <p:spPr>
          <a:xfrm rot="0">
            <a:off x="457200" y="29718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QUIN</a:t>
            </a:r>
          </a:p>
        </p:txBody>
      </p:sp>
      <p:sp>
        <p:nvSpPr>
          <p:cNvPr id="1086258454" name="Text">
    </p:cNvPr>
          <p:cNvSpPr>
            <a:spLocks noGrp="1"/>
          </p:cNvSpPr>
          <p:nvPr/>
        </p:nvSpPr>
        <p:spPr>
          <a:xfrm rot="0">
            <a:off x="2133600" y="3009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2.5</a:t>
            </a:r>
          </a:p>
        </p:txBody>
      </p:sp>
      <p:sp>
        <p:nvSpPr>
          <p:cNvPr id="606222483" name="Text">
    </p:cNvPr>
          <p:cNvSpPr>
            <a:spLocks noGrp="1"/>
          </p:cNvSpPr>
          <p:nvPr/>
        </p:nvSpPr>
        <p:spPr>
          <a:xfrm rot="0">
            <a:off x="3670300" y="3022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85855808" name="Text">
    </p:cNvPr>
          <p:cNvSpPr>
            <a:spLocks noGrp="1"/>
          </p:cNvSpPr>
          <p:nvPr/>
        </p:nvSpPr>
        <p:spPr>
          <a:xfrm rot="0">
            <a:off x="5778500" y="3022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043792991" name="Frame"/>
          <p:cNvSpPr>
            <a:spLocks noGrp="1"/>
          </p:cNvSpPr>
          <p:nvPr/>
        </p:nvSpPr>
        <p:spPr>
          <a:xfrm>
            <a:off x="254000" y="33274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6633282" name="Frame"/>
          <p:cNvSpPr>
            <a:spLocks noGrp="1"/>
          </p:cNvSpPr>
          <p:nvPr/>
        </p:nvSpPr>
        <p:spPr>
          <a:xfrm>
            <a:off x="254000" y="37211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06985179" name="Text">
    </p:cNvPr>
          <p:cNvSpPr>
            <a:spLocks noGrp="1"/>
          </p:cNvSpPr>
          <p:nvPr/>
        </p:nvSpPr>
        <p:spPr>
          <a:xfrm rot="0">
            <a:off x="279400" y="3721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238</a:t>
            </a:r>
          </a:p>
        </p:txBody>
      </p:sp>
      <p:sp>
        <p:nvSpPr>
          <p:cNvPr id="1508584676" name="Text">
    </p:cNvPr>
          <p:cNvSpPr>
            <a:spLocks noGrp="1"/>
          </p:cNvSpPr>
          <p:nvPr/>
        </p:nvSpPr>
        <p:spPr>
          <a:xfrm rot="0">
            <a:off x="457200" y="41275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LITERAS </a:t>
            </a:r>
          </a:p>
        </p:txBody>
      </p:sp>
      <p:sp>
        <p:nvSpPr>
          <p:cNvPr id="1610141306" name="Text">
    </p:cNvPr>
          <p:cNvSpPr>
            <a:spLocks noGrp="1"/>
          </p:cNvSpPr>
          <p:nvPr/>
        </p:nvSpPr>
        <p:spPr>
          <a:xfrm rot="0">
            <a:off x="2133600" y="4165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1.5</a:t>
            </a:r>
          </a:p>
        </p:txBody>
      </p:sp>
      <p:sp>
        <p:nvSpPr>
          <p:cNvPr id="1725025631" name="Text">
    </p:cNvPr>
          <p:cNvSpPr>
            <a:spLocks noGrp="1"/>
          </p:cNvSpPr>
          <p:nvPr/>
        </p:nvSpPr>
        <p:spPr>
          <a:xfrm rot="0">
            <a:off x="3670300" y="4178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83028953" name="Text">
    </p:cNvPr>
          <p:cNvSpPr>
            <a:spLocks noGrp="1"/>
          </p:cNvSpPr>
          <p:nvPr/>
        </p:nvSpPr>
        <p:spPr>
          <a:xfrm rot="0">
            <a:off x="5778500" y="4178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890595638" name="Frame"/>
          <p:cNvSpPr>
            <a:spLocks noGrp="1"/>
          </p:cNvSpPr>
          <p:nvPr/>
        </p:nvSpPr>
        <p:spPr>
          <a:xfrm>
            <a:off x="254000" y="44831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72267588" name="Frame"/>
          <p:cNvSpPr>
            <a:spLocks noGrp="1"/>
          </p:cNvSpPr>
          <p:nvPr/>
        </p:nvSpPr>
        <p:spPr>
          <a:xfrm>
            <a:off x="254000" y="48768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586522" name="Text">
    </p:cNvPr>
          <p:cNvSpPr>
            <a:spLocks noGrp="1"/>
          </p:cNvSpPr>
          <p:nvPr/>
        </p:nvSpPr>
        <p:spPr>
          <a:xfrm rot="0">
            <a:off x="279400" y="48768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334</a:t>
            </a:r>
          </a:p>
        </p:txBody>
      </p:sp>
      <p:sp>
        <p:nvSpPr>
          <p:cNvPr id="347511944" name="Text">
    </p:cNvPr>
          <p:cNvSpPr>
            <a:spLocks noGrp="1"/>
          </p:cNvSpPr>
          <p:nvPr/>
        </p:nvSpPr>
        <p:spPr>
          <a:xfrm rot="0">
            <a:off x="457200" y="52832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</a:t>
            </a:r>
          </a:p>
        </p:txBody>
      </p:sp>
      <p:sp>
        <p:nvSpPr>
          <p:cNvPr id="1701717163" name="Text">
    </p:cNvPr>
          <p:cNvSpPr>
            <a:spLocks noGrp="1"/>
          </p:cNvSpPr>
          <p:nvPr/>
        </p:nvSpPr>
        <p:spPr>
          <a:xfrm rot="0">
            <a:off x="2133600" y="5321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1.5</a:t>
            </a:r>
          </a:p>
        </p:txBody>
      </p:sp>
      <p:sp>
        <p:nvSpPr>
          <p:cNvPr id="426918090" name="Text">
    </p:cNvPr>
          <p:cNvSpPr>
            <a:spLocks noGrp="1"/>
          </p:cNvSpPr>
          <p:nvPr/>
        </p:nvSpPr>
        <p:spPr>
          <a:xfrm rot="0">
            <a:off x="3670300" y="5334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99077909" name="Text">
    </p:cNvPr>
          <p:cNvSpPr>
            <a:spLocks noGrp="1"/>
          </p:cNvSpPr>
          <p:nvPr/>
        </p:nvSpPr>
        <p:spPr>
          <a:xfrm rot="0">
            <a:off x="5778500" y="5334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832642427" name="Frame"/>
          <p:cNvSpPr>
            <a:spLocks noGrp="1"/>
          </p:cNvSpPr>
          <p:nvPr/>
        </p:nvSpPr>
        <p:spPr>
          <a:xfrm>
            <a:off x="254000" y="56388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37414552" name="Frame"/>
          <p:cNvSpPr>
            <a:spLocks noGrp="1"/>
          </p:cNvSpPr>
          <p:nvPr/>
        </p:nvSpPr>
        <p:spPr>
          <a:xfrm>
            <a:off x="254000" y="60325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0225789" name="Text">
    </p:cNvPr>
          <p:cNvSpPr>
            <a:spLocks noGrp="1"/>
          </p:cNvSpPr>
          <p:nvPr/>
        </p:nvSpPr>
        <p:spPr>
          <a:xfrm rot="0">
            <a:off x="279400" y="6032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335</a:t>
            </a:r>
          </a:p>
        </p:txBody>
      </p:sp>
      <p:sp>
        <p:nvSpPr>
          <p:cNvPr id="592915201" name="Text">
    </p:cNvPr>
          <p:cNvSpPr>
            <a:spLocks noGrp="1"/>
          </p:cNvSpPr>
          <p:nvPr/>
        </p:nvSpPr>
        <p:spPr>
          <a:xfrm rot="0">
            <a:off x="457200" y="64389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</a:t>
            </a:r>
          </a:p>
        </p:txBody>
      </p:sp>
      <p:sp>
        <p:nvSpPr>
          <p:cNvPr id="438612181" name="Text">
    </p:cNvPr>
          <p:cNvSpPr>
            <a:spLocks noGrp="1"/>
          </p:cNvSpPr>
          <p:nvPr/>
        </p:nvSpPr>
        <p:spPr>
          <a:xfrm rot="0">
            <a:off x="2133600" y="6477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2.0</a:t>
            </a:r>
          </a:p>
        </p:txBody>
      </p:sp>
      <p:sp>
        <p:nvSpPr>
          <p:cNvPr id="1315624421" name="Text">
    </p:cNvPr>
          <p:cNvSpPr>
            <a:spLocks noGrp="1"/>
          </p:cNvSpPr>
          <p:nvPr/>
        </p:nvSpPr>
        <p:spPr>
          <a:xfrm rot="0">
            <a:off x="3670300" y="6489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89435505" name="Text">
    </p:cNvPr>
          <p:cNvSpPr>
            <a:spLocks noGrp="1"/>
          </p:cNvSpPr>
          <p:nvPr/>
        </p:nvSpPr>
        <p:spPr>
          <a:xfrm rot="0">
            <a:off x="5778500" y="6489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891483398" name="Frame"/>
          <p:cNvSpPr>
            <a:spLocks noGrp="1"/>
          </p:cNvSpPr>
          <p:nvPr/>
        </p:nvSpPr>
        <p:spPr>
          <a:xfrm>
            <a:off x="254000" y="67945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35888860" name="Frame"/>
          <p:cNvSpPr>
            <a:spLocks noGrp="1"/>
          </p:cNvSpPr>
          <p:nvPr/>
        </p:nvSpPr>
        <p:spPr>
          <a:xfrm>
            <a:off x="254000" y="71882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67820592" name="Text">
    </p:cNvPr>
          <p:cNvSpPr>
            <a:spLocks noGrp="1"/>
          </p:cNvSpPr>
          <p:nvPr/>
        </p:nvSpPr>
        <p:spPr>
          <a:xfrm rot="0">
            <a:off x="279400" y="71882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342</a:t>
            </a:r>
          </a:p>
        </p:txBody>
      </p:sp>
      <p:sp>
        <p:nvSpPr>
          <p:cNvPr id="2030599608" name="Text">
    </p:cNvPr>
          <p:cNvSpPr>
            <a:spLocks noGrp="1"/>
          </p:cNvSpPr>
          <p:nvPr/>
        </p:nvSpPr>
        <p:spPr>
          <a:xfrm rot="0">
            <a:off x="457200" y="75946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CABECERA </a:t>
            </a:r>
          </a:p>
        </p:txBody>
      </p:sp>
      <p:sp>
        <p:nvSpPr>
          <p:cNvPr id="1691396112" name="Text">
    </p:cNvPr>
          <p:cNvSpPr>
            <a:spLocks noGrp="1"/>
          </p:cNvSpPr>
          <p:nvPr/>
        </p:nvSpPr>
        <p:spPr>
          <a:xfrm rot="0">
            <a:off x="2133600" y="7632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0.3</a:t>
            </a:r>
          </a:p>
        </p:txBody>
      </p:sp>
      <p:sp>
        <p:nvSpPr>
          <p:cNvPr id="736211389" name="Text">
    </p:cNvPr>
          <p:cNvSpPr>
            <a:spLocks noGrp="1"/>
          </p:cNvSpPr>
          <p:nvPr/>
        </p:nvSpPr>
        <p:spPr>
          <a:xfrm rot="0">
            <a:off x="3670300" y="7645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68255579" name="Text">
    </p:cNvPr>
          <p:cNvSpPr>
            <a:spLocks noGrp="1"/>
          </p:cNvSpPr>
          <p:nvPr/>
        </p:nvSpPr>
        <p:spPr>
          <a:xfrm rot="0">
            <a:off x="5778500" y="7645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799828192" name="Frame"/>
          <p:cNvSpPr>
            <a:spLocks noGrp="1"/>
          </p:cNvSpPr>
          <p:nvPr/>
        </p:nvSpPr>
        <p:spPr>
          <a:xfrm>
            <a:off x="254000" y="79502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23160877" name="Frame"/>
          <p:cNvSpPr>
            <a:spLocks noGrp="1"/>
          </p:cNvSpPr>
          <p:nvPr/>
        </p:nvSpPr>
        <p:spPr>
          <a:xfrm>
            <a:off x="254000" y="83439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46401554" name="Text">
    </p:cNvPr>
          <p:cNvSpPr>
            <a:spLocks noGrp="1"/>
          </p:cNvSpPr>
          <p:nvPr/>
        </p:nvSpPr>
        <p:spPr>
          <a:xfrm rot="0">
            <a:off x="279400" y="8343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373</a:t>
            </a:r>
          </a:p>
        </p:txBody>
      </p:sp>
      <p:sp>
        <p:nvSpPr>
          <p:cNvPr id="1694166961" name="Text">
    </p:cNvPr>
          <p:cNvSpPr>
            <a:spLocks noGrp="1"/>
          </p:cNvSpPr>
          <p:nvPr/>
        </p:nvSpPr>
        <p:spPr>
          <a:xfrm rot="0">
            <a:off x="457200" y="87503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QUEEN</a:t>
            </a:r>
          </a:p>
        </p:txBody>
      </p:sp>
      <p:sp>
        <p:nvSpPr>
          <p:cNvPr id="677208230" name="Text">
    </p:cNvPr>
          <p:cNvSpPr>
            <a:spLocks noGrp="1"/>
          </p:cNvSpPr>
          <p:nvPr/>
        </p:nvSpPr>
        <p:spPr>
          <a:xfrm rot="0">
            <a:off x="2133600" y="8788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2.5</a:t>
            </a:r>
          </a:p>
        </p:txBody>
      </p:sp>
      <p:sp>
        <p:nvSpPr>
          <p:cNvPr id="134851645" name="Text">
    </p:cNvPr>
          <p:cNvSpPr>
            <a:spLocks noGrp="1"/>
          </p:cNvSpPr>
          <p:nvPr/>
        </p:nvSpPr>
        <p:spPr>
          <a:xfrm rot="0">
            <a:off x="3670300" y="8801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93908039" name="Text">
    </p:cNvPr>
          <p:cNvSpPr>
            <a:spLocks noGrp="1"/>
          </p:cNvSpPr>
          <p:nvPr/>
        </p:nvSpPr>
        <p:spPr>
          <a:xfrm rot="0">
            <a:off x="5778500" y="8801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1815470193" name="Frame"/>
          <p:cNvSpPr>
            <a:spLocks noGrp="1"/>
          </p:cNvSpPr>
          <p:nvPr/>
        </p:nvSpPr>
        <p:spPr>
          <a:xfrm>
            <a:off x="254000" y="91059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99991041" name="Frame"/>
          <p:cNvSpPr>
            <a:spLocks noGrp="1"/>
          </p:cNvSpPr>
          <p:nvPr/>
        </p:nvSpPr>
        <p:spPr>
          <a:xfrm>
            <a:off x="254000" y="9499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87026573" name="Text">
    </p:cNvPr>
          <p:cNvSpPr>
            <a:spLocks noGrp="1"/>
          </p:cNvSpPr>
          <p:nvPr/>
        </p:nvSpPr>
        <p:spPr>
          <a:xfrm rot="0">
            <a:off x="279400" y="94996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393</a:t>
            </a:r>
          </a:p>
        </p:txBody>
      </p:sp>
      <p:sp>
        <p:nvSpPr>
          <p:cNvPr id="1032796601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1949201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31361493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3</a:t>
            </a:r>
          </a:p>
        </p:txBody>
      </p:sp>
      <p:sp>
        <p:nvSpPr>
          <p:cNvPr id="639898674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2 of</a:t>
            </a:r>
          </a:p>
        </p:txBody>
      </p:sp>
      <p:sp>
        <p:nvSpPr>
          <p:cNvPr id="1387774927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25969" name="Text">
    </p:cNvPr>
          <p:cNvSpPr>
            <a:spLocks noGrp="1"/>
          </p:cNvSpPr>
          <p:nvPr/>
        </p:nvSpPr>
        <p:spPr>
          <a:xfrm rot="0">
            <a:off x="5575300" y="381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004989182" name="Text">
    </p:cNvPr>
          <p:cNvSpPr>
            <a:spLocks noGrp="1"/>
          </p:cNvSpPr>
          <p:nvPr/>
        </p:nvSpPr>
        <p:spPr>
          <a:xfrm rot="0">
            <a:off x="3924300" y="38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030093876" name="Text">
    </p:cNvPr>
          <p:cNvSpPr>
            <a:spLocks noGrp="1"/>
          </p:cNvSpPr>
          <p:nvPr/>
        </p:nvSpPr>
        <p:spPr>
          <a:xfrm rot="0">
            <a:off x="2247900" y="36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369504236" name="Text">
    </p:cNvPr>
          <p:cNvSpPr>
            <a:spLocks noGrp="1"/>
          </p:cNvSpPr>
          <p:nvPr/>
        </p:nvSpPr>
        <p:spPr>
          <a:xfrm rot="0">
            <a:off x="457200" y="6604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  DE </a:t>
            </a:r>
          </a:p>
        </p:txBody>
      </p:sp>
      <p:sp>
        <p:nvSpPr>
          <p:cNvPr id="1281025771" name="Text">
    </p:cNvPr>
          <p:cNvSpPr>
            <a:spLocks noGrp="1"/>
          </p:cNvSpPr>
          <p:nvPr/>
        </p:nvSpPr>
        <p:spPr>
          <a:xfrm rot="0">
            <a:off x="2133600" y="698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1.0</a:t>
            </a:r>
          </a:p>
        </p:txBody>
      </p:sp>
      <p:sp>
        <p:nvSpPr>
          <p:cNvPr id="1080513668" name="Text">
    </p:cNvPr>
          <p:cNvSpPr>
            <a:spLocks noGrp="1"/>
          </p:cNvSpPr>
          <p:nvPr/>
        </p:nvSpPr>
        <p:spPr>
          <a:xfrm rot="0">
            <a:off x="3670300" y="71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83171296" name="Text">
    </p:cNvPr>
          <p:cNvSpPr>
            <a:spLocks noGrp="1"/>
          </p:cNvSpPr>
          <p:nvPr/>
        </p:nvSpPr>
        <p:spPr>
          <a:xfrm rot="0">
            <a:off x="5778500" y="71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80242907" name="Frame"/>
          <p:cNvSpPr>
            <a:spLocks noGrp="1"/>
          </p:cNvSpPr>
          <p:nvPr/>
        </p:nvSpPr>
        <p:spPr>
          <a:xfrm>
            <a:off x="254000" y="10160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32593431" name="Frame"/>
          <p:cNvSpPr>
            <a:spLocks noGrp="1"/>
          </p:cNvSpPr>
          <p:nvPr/>
        </p:nvSpPr>
        <p:spPr>
          <a:xfrm>
            <a:off x="254000" y="14097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94961424" name="Text">
    </p:cNvPr>
          <p:cNvSpPr>
            <a:spLocks noGrp="1"/>
          </p:cNvSpPr>
          <p:nvPr/>
        </p:nvSpPr>
        <p:spPr>
          <a:xfrm rot="0">
            <a:off x="279400" y="1409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420</a:t>
            </a:r>
          </a:p>
        </p:txBody>
      </p:sp>
      <p:sp>
        <p:nvSpPr>
          <p:cNvPr id="990892500" name="Text">
    </p:cNvPr>
          <p:cNvSpPr>
            <a:spLocks noGrp="1"/>
          </p:cNvSpPr>
          <p:nvPr/>
        </p:nvSpPr>
        <p:spPr>
          <a:xfrm rot="0">
            <a:off x="457200" y="1816100"/>
            <a:ext cx="14097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KING</a:t>
            </a:r>
          </a:p>
        </p:txBody>
      </p:sp>
      <p:sp>
        <p:nvSpPr>
          <p:cNvPr id="2093410526" name="Text">
    </p:cNvPr>
          <p:cNvSpPr>
            <a:spLocks noGrp="1"/>
          </p:cNvSpPr>
          <p:nvPr/>
        </p:nvSpPr>
        <p:spPr>
          <a:xfrm rot="0">
            <a:off x="2133600" y="1854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2.5</a:t>
            </a:r>
          </a:p>
        </p:txBody>
      </p:sp>
      <p:sp>
        <p:nvSpPr>
          <p:cNvPr id="373981778" name="Text">
    </p:cNvPr>
          <p:cNvSpPr>
            <a:spLocks noGrp="1"/>
          </p:cNvSpPr>
          <p:nvPr/>
        </p:nvSpPr>
        <p:spPr>
          <a:xfrm rot="0">
            <a:off x="3670300" y="1866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265131524" name="Text">
    </p:cNvPr>
          <p:cNvSpPr>
            <a:spLocks noGrp="1"/>
          </p:cNvSpPr>
          <p:nvPr/>
        </p:nvSpPr>
        <p:spPr>
          <a:xfrm rot="0">
            <a:off x="5778500" y="1866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CAMAS</a:t>
            </a:r>
          </a:p>
        </p:txBody>
      </p:sp>
      <p:sp>
        <p:nvSpPr>
          <p:cNvPr id="246188492" name="Frame"/>
          <p:cNvSpPr>
            <a:spLocks noGrp="1"/>
          </p:cNvSpPr>
          <p:nvPr/>
        </p:nvSpPr>
        <p:spPr>
          <a:xfrm>
            <a:off x="254000" y="21717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64378335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042163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34570830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3</a:t>
            </a:r>
          </a:p>
        </p:txBody>
      </p:sp>
      <p:sp>
        <p:nvSpPr>
          <p:cNvPr id="253590152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3 of</a:t>
            </a:r>
          </a:p>
        </p:txBody>
      </p:sp>
      <p:sp>
        <p:nvSpPr>
          <p:cNvPr id="1695899726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