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  <p:sldId id="2569" r:id="rId9"/>
    <p:sldId id="25610" r:id="rId10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Relationship Id="rId9" Type="http://schemas.openxmlformats.org/officeDocument/2006/relationships/slide" Target="slides/slide9.xml"/>
<Relationship Id="rId10" Type="http://schemas.openxmlformats.org/officeDocument/2006/relationships/slide" Target="slides/slide10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jpeg" Type="http://schemas.openxmlformats.org/officeDocument/2006/relationships/image" Target="../media/img_0_0_0.jpeg"/>
</Relationships>

</file>

<file path=ppt/slides/_rels/slide1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470302" name="Picture">
    </p:cNvPr>
          <p:cNvPicPr>
            <a:picLocks noChangeAspect="1"/>
          </p:cNvPicPr>
          <p:nvPr/>
        </p:nvPicPr>
        <p:blipFill>
          <a:blip r:embed="img_0_0_0.jpeg"/>
          <a:srcRect/>
          <a:stretch>
            <a:fillRect l="0" t="0" r="0" b="37121"/>
          </a:stretch>
        </p:blipFill>
        <p:spPr>
          <a:xfrm>
            <a:off x="6045200" y="254000"/>
            <a:ext cx="1257300" cy="1676400"/>
          </a:xfrm>
          <a:prstGeom prst="rect">
            <a:avLst/>
          </a:prstGeom>
        </p:spPr>
      </p:pic>
      <p:sp>
        <p:nvSpPr>
          <p:cNvPr id="1634919845" name="Frame"/>
          <p:cNvSpPr>
            <a:spLocks noGrp="1"/>
          </p:cNvSpPr>
          <p:nvPr/>
        </p:nvSpPr>
        <p:spPr>
          <a:xfrm>
            <a:off x="254000" y="254000"/>
            <a:ext cx="5727700" cy="1206500"/>
          </a:xfrm>
          <a:prstGeom prst="rect">
            <a:avLst/>
          </a:prstGeom>
          <a:solidFill>
            <a:srgbClr val="FF66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78599343" name="Text">
    </p:cNvPr>
          <p:cNvSpPr>
            <a:spLocks noGrp="1"/>
          </p:cNvSpPr>
          <p:nvPr/>
        </p:nvSpPr>
        <p:spPr>
          <a:xfrm rot="0">
            <a:off x="254000" y="254000"/>
            <a:ext cx="4699000" cy="838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5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5000">
</a:rPr>
              <a:t>Mudandote</a:t>
            </a:r>
          </a:p>
        </p:txBody>
      </p:sp>
      <p:sp>
        <p:nvSpPr>
          <p:cNvPr id="2120231566" name="Text">
    </p:cNvPr>
          <p:cNvSpPr>
            <a:spLocks noGrp="1"/>
          </p:cNvSpPr>
          <p:nvPr/>
        </p:nvSpPr>
        <p:spPr>
          <a:xfrm rot="0">
            <a:off x="2247900" y="1092200"/>
            <a:ext cx="3162300" cy="368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2200">
                <a:solidFill>
                  <a:srgbClr val="FFFFFF"/>
                </a:solidFill>
              </a:rPr>
              <a:t>Reportes M3</a:t>
            </a:r>
          </a:p>
        </p:txBody>
      </p:sp>
      <p:sp>
        <p:nvSpPr>
          <p:cNvPr id="1279445153" name="Frame"/>
          <p:cNvSpPr>
            <a:spLocks noGrp="1"/>
          </p:cNvSpPr>
          <p:nvPr/>
        </p:nvSpPr>
        <p:spPr>
          <a:xfrm>
            <a:off x="254000" y="1524000"/>
            <a:ext cx="5727700" cy="4064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88500801" name="Text">
    </p:cNvPr>
          <p:cNvSpPr>
            <a:spLocks noGrp="1"/>
          </p:cNvSpPr>
          <p:nvPr/>
        </p:nvSpPr>
        <p:spPr>
          <a:xfrm rot="0">
            <a:off x="4152900" y="1676400"/>
            <a:ext cx="1828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200">
                <a:solidFill>
                  <a:srgbClr val="FFFFFF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FFFFFF"/>
                </a:solidFill>
              </a:rPr>
              <a:t>jueves 14 abril 2016</a:t>
            </a:r>
          </a:p>
        </p:txBody>
      </p:sp>
      <p:sp>
        <p:nvSpPr>
          <p:cNvPr id="2107454578" name="Text">
    </p:cNvPr>
          <p:cNvSpPr>
            <a:spLocks noGrp="1"/>
          </p:cNvSpPr>
          <p:nvPr/>
        </p:nvSpPr>
        <p:spPr>
          <a:xfrm rot="0">
            <a:off x="3873500" y="2032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Grupo Costeo</a:t>
            </a:r>
          </a:p>
        </p:txBody>
      </p:sp>
      <p:sp>
        <p:nvSpPr>
          <p:cNvPr id="47600917" name="Text">
    </p:cNvPr>
          <p:cNvSpPr>
            <a:spLocks noGrp="1"/>
          </p:cNvSpPr>
          <p:nvPr/>
        </p:nvSpPr>
        <p:spPr>
          <a:xfrm rot="0">
            <a:off x="5537200" y="2019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GrupoComision</a:t>
            </a:r>
          </a:p>
        </p:txBody>
      </p:sp>
      <p:sp>
        <p:nvSpPr>
          <p:cNvPr id="1485541934" name="Text">
    </p:cNvPr>
          <p:cNvSpPr>
            <a:spLocks noGrp="1"/>
          </p:cNvSpPr>
          <p:nvPr/>
        </p:nvSpPr>
        <p:spPr>
          <a:xfrm rot="0">
            <a:off x="2159000" y="2019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Volumen</a:t>
            </a:r>
          </a:p>
        </p:txBody>
      </p:sp>
      <p:sp>
        <p:nvSpPr>
          <p:cNvPr id="941273893" name="Frame"/>
          <p:cNvSpPr>
            <a:spLocks noGrp="1"/>
          </p:cNvSpPr>
          <p:nvPr/>
        </p:nvSpPr>
        <p:spPr>
          <a:xfrm>
            <a:off x="254000" y="2425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49747952" name="Text">
    </p:cNvPr>
          <p:cNvSpPr>
            <a:spLocks noGrp="1"/>
          </p:cNvSpPr>
          <p:nvPr/>
        </p:nvSpPr>
        <p:spPr>
          <a:xfrm rot="0">
            <a:off x="279400" y="2425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138</a:t>
            </a:r>
          </a:p>
        </p:txBody>
      </p:sp>
      <p:sp>
        <p:nvSpPr>
          <p:cNvPr id="478066830" name="Text">
    </p:cNvPr>
          <p:cNvSpPr>
            <a:spLocks noGrp="1"/>
          </p:cNvSpPr>
          <p:nvPr/>
        </p:nvSpPr>
        <p:spPr>
          <a:xfrm rot="0">
            <a:off x="254000" y="2857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UTENSILIOS DE </a:t>
            </a:r>
          </a:p>
        </p:txBody>
      </p:sp>
      <p:sp>
        <p:nvSpPr>
          <p:cNvPr id="408966093" name="Text">
    </p:cNvPr>
          <p:cNvSpPr>
            <a:spLocks noGrp="1"/>
          </p:cNvSpPr>
          <p:nvPr/>
        </p:nvSpPr>
        <p:spPr>
          <a:xfrm rot="0">
            <a:off x="3784600" y="2895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972263039" name="Text">
    </p:cNvPr>
          <p:cNvSpPr>
            <a:spLocks noGrp="1"/>
          </p:cNvSpPr>
          <p:nvPr/>
        </p:nvSpPr>
        <p:spPr>
          <a:xfrm rot="0">
            <a:off x="5892800" y="2895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482997632" name="Text">
    </p:cNvPr>
          <p:cNvSpPr>
            <a:spLocks noGrp="1"/>
          </p:cNvSpPr>
          <p:nvPr/>
        </p:nvSpPr>
        <p:spPr>
          <a:xfrm rot="0">
            <a:off x="2247900" y="2882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834127562" name="Frame"/>
          <p:cNvSpPr>
            <a:spLocks noGrp="1"/>
          </p:cNvSpPr>
          <p:nvPr/>
        </p:nvSpPr>
        <p:spPr>
          <a:xfrm>
            <a:off x="254000" y="3467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35249674" name="Text">
    </p:cNvPr>
          <p:cNvSpPr>
            <a:spLocks noGrp="1"/>
          </p:cNvSpPr>
          <p:nvPr/>
        </p:nvSpPr>
        <p:spPr>
          <a:xfrm rot="0">
            <a:off x="279400" y="3467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143</a:t>
            </a:r>
          </a:p>
        </p:txBody>
      </p:sp>
      <p:sp>
        <p:nvSpPr>
          <p:cNvPr id="739900847" name="Text">
    </p:cNvPr>
          <p:cNvSpPr>
            <a:spLocks noGrp="1"/>
          </p:cNvSpPr>
          <p:nvPr/>
        </p:nvSpPr>
        <p:spPr>
          <a:xfrm rot="0">
            <a:off x="254000" y="3898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MESA PARA </a:t>
            </a:r>
          </a:p>
        </p:txBody>
      </p:sp>
      <p:sp>
        <p:nvSpPr>
          <p:cNvPr id="1375526675" name="Text">
    </p:cNvPr>
          <p:cNvSpPr>
            <a:spLocks noGrp="1"/>
          </p:cNvSpPr>
          <p:nvPr/>
        </p:nvSpPr>
        <p:spPr>
          <a:xfrm rot="0">
            <a:off x="3784600" y="3937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592967792" name="Text">
    </p:cNvPr>
          <p:cNvSpPr>
            <a:spLocks noGrp="1"/>
          </p:cNvSpPr>
          <p:nvPr/>
        </p:nvSpPr>
        <p:spPr>
          <a:xfrm rot="0">
            <a:off x="5892800" y="3937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832548337" name="Text">
    </p:cNvPr>
          <p:cNvSpPr>
            <a:spLocks noGrp="1"/>
          </p:cNvSpPr>
          <p:nvPr/>
        </p:nvSpPr>
        <p:spPr>
          <a:xfrm rot="0">
            <a:off x="2247900" y="3924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237837180" name="Frame"/>
          <p:cNvSpPr>
            <a:spLocks noGrp="1"/>
          </p:cNvSpPr>
          <p:nvPr/>
        </p:nvSpPr>
        <p:spPr>
          <a:xfrm>
            <a:off x="254000" y="4508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66679021" name="Text">
    </p:cNvPr>
          <p:cNvSpPr>
            <a:spLocks noGrp="1"/>
          </p:cNvSpPr>
          <p:nvPr/>
        </p:nvSpPr>
        <p:spPr>
          <a:xfrm rot="0">
            <a:off x="279400" y="4508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158</a:t>
            </a:r>
          </a:p>
        </p:txBody>
      </p:sp>
      <p:sp>
        <p:nvSpPr>
          <p:cNvPr id="1899490796" name="Text">
    </p:cNvPr>
          <p:cNvSpPr>
            <a:spLocks noGrp="1"/>
          </p:cNvSpPr>
          <p:nvPr/>
        </p:nvSpPr>
        <p:spPr>
          <a:xfrm rot="0">
            <a:off x="254000" y="4940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COCINA </a:t>
            </a:r>
          </a:p>
        </p:txBody>
      </p:sp>
      <p:sp>
        <p:nvSpPr>
          <p:cNvPr id="1334610372" name="Text">
    </p:cNvPr>
          <p:cNvSpPr>
            <a:spLocks noGrp="1"/>
          </p:cNvSpPr>
          <p:nvPr/>
        </p:nvSpPr>
        <p:spPr>
          <a:xfrm rot="0">
            <a:off x="3784600" y="4978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689741234" name="Text">
    </p:cNvPr>
          <p:cNvSpPr>
            <a:spLocks noGrp="1"/>
          </p:cNvSpPr>
          <p:nvPr/>
        </p:nvSpPr>
        <p:spPr>
          <a:xfrm rot="0">
            <a:off x="5892800" y="4978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644619853" name="Text">
    </p:cNvPr>
          <p:cNvSpPr>
            <a:spLocks noGrp="1"/>
          </p:cNvSpPr>
          <p:nvPr/>
        </p:nvSpPr>
        <p:spPr>
          <a:xfrm rot="0">
            <a:off x="2247900" y="4965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739254636" name="Frame"/>
          <p:cNvSpPr>
            <a:spLocks noGrp="1"/>
          </p:cNvSpPr>
          <p:nvPr/>
        </p:nvSpPr>
        <p:spPr>
          <a:xfrm>
            <a:off x="254000" y="55499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5394819" name="Text">
    </p:cNvPr>
          <p:cNvSpPr>
            <a:spLocks noGrp="1"/>
          </p:cNvSpPr>
          <p:nvPr/>
        </p:nvSpPr>
        <p:spPr>
          <a:xfrm rot="0">
            <a:off x="279400" y="55499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159</a:t>
            </a:r>
          </a:p>
        </p:txBody>
      </p:sp>
      <p:sp>
        <p:nvSpPr>
          <p:cNvPr id="1254466515" name="Text">
    </p:cNvPr>
          <p:cNvSpPr>
            <a:spLocks noGrp="1"/>
          </p:cNvSpPr>
          <p:nvPr/>
        </p:nvSpPr>
        <p:spPr>
          <a:xfrm rot="0">
            <a:off x="254000" y="59817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COCINA </a:t>
            </a:r>
          </a:p>
        </p:txBody>
      </p:sp>
      <p:sp>
        <p:nvSpPr>
          <p:cNvPr id="525626950" name="Text">
    </p:cNvPr>
          <p:cNvSpPr>
            <a:spLocks noGrp="1"/>
          </p:cNvSpPr>
          <p:nvPr/>
        </p:nvSpPr>
        <p:spPr>
          <a:xfrm rot="0">
            <a:off x="3784600" y="6019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845293441" name="Text">
    </p:cNvPr>
          <p:cNvSpPr>
            <a:spLocks noGrp="1"/>
          </p:cNvSpPr>
          <p:nvPr/>
        </p:nvSpPr>
        <p:spPr>
          <a:xfrm rot="0">
            <a:off x="5892800" y="6019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2133521161" name="Text">
    </p:cNvPr>
          <p:cNvSpPr>
            <a:spLocks noGrp="1"/>
          </p:cNvSpPr>
          <p:nvPr/>
        </p:nvSpPr>
        <p:spPr>
          <a:xfrm rot="0">
            <a:off x="2247900" y="60071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412490756" name="Frame"/>
          <p:cNvSpPr>
            <a:spLocks noGrp="1"/>
          </p:cNvSpPr>
          <p:nvPr/>
        </p:nvSpPr>
        <p:spPr>
          <a:xfrm>
            <a:off x="254000" y="6591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13181198" name="Text">
    </p:cNvPr>
          <p:cNvSpPr>
            <a:spLocks noGrp="1"/>
          </p:cNvSpPr>
          <p:nvPr/>
        </p:nvSpPr>
        <p:spPr>
          <a:xfrm rot="0">
            <a:off x="279400" y="6591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160</a:t>
            </a:r>
          </a:p>
        </p:txBody>
      </p:sp>
      <p:sp>
        <p:nvSpPr>
          <p:cNvPr id="124850737" name="Text">
    </p:cNvPr>
          <p:cNvSpPr>
            <a:spLocks noGrp="1"/>
          </p:cNvSpPr>
          <p:nvPr/>
        </p:nvSpPr>
        <p:spPr>
          <a:xfrm rot="0">
            <a:off x="254000" y="7023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COCINA </a:t>
            </a:r>
          </a:p>
        </p:txBody>
      </p:sp>
      <p:sp>
        <p:nvSpPr>
          <p:cNvPr id="803933037" name="Text">
    </p:cNvPr>
          <p:cNvSpPr>
            <a:spLocks noGrp="1"/>
          </p:cNvSpPr>
          <p:nvPr/>
        </p:nvSpPr>
        <p:spPr>
          <a:xfrm rot="0">
            <a:off x="3784600" y="7061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20935592" name="Text">
    </p:cNvPr>
          <p:cNvSpPr>
            <a:spLocks noGrp="1"/>
          </p:cNvSpPr>
          <p:nvPr/>
        </p:nvSpPr>
        <p:spPr>
          <a:xfrm rot="0">
            <a:off x="5892800" y="7061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086781271" name="Text">
    </p:cNvPr>
          <p:cNvSpPr>
            <a:spLocks noGrp="1"/>
          </p:cNvSpPr>
          <p:nvPr/>
        </p:nvSpPr>
        <p:spPr>
          <a:xfrm rot="0">
            <a:off x="2247900" y="7048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328121316" name="Frame"/>
          <p:cNvSpPr>
            <a:spLocks noGrp="1"/>
          </p:cNvSpPr>
          <p:nvPr/>
        </p:nvSpPr>
        <p:spPr>
          <a:xfrm>
            <a:off x="254000" y="7632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46757391" name="Text">
    </p:cNvPr>
          <p:cNvSpPr>
            <a:spLocks noGrp="1"/>
          </p:cNvSpPr>
          <p:nvPr/>
        </p:nvSpPr>
        <p:spPr>
          <a:xfrm rot="0">
            <a:off x="279400" y="7632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161</a:t>
            </a:r>
          </a:p>
        </p:txBody>
      </p:sp>
      <p:sp>
        <p:nvSpPr>
          <p:cNvPr id="357813438" name="Text">
    </p:cNvPr>
          <p:cNvSpPr>
            <a:spLocks noGrp="1"/>
          </p:cNvSpPr>
          <p:nvPr/>
        </p:nvSpPr>
        <p:spPr>
          <a:xfrm rot="0">
            <a:off x="254000" y="8064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JUEGO DE 2 </a:t>
            </a:r>
          </a:p>
        </p:txBody>
      </p:sp>
      <p:sp>
        <p:nvSpPr>
          <p:cNvPr id="1649999116" name="Text">
    </p:cNvPr>
          <p:cNvSpPr>
            <a:spLocks noGrp="1"/>
          </p:cNvSpPr>
          <p:nvPr/>
        </p:nvSpPr>
        <p:spPr>
          <a:xfrm rot="0">
            <a:off x="3784600" y="8102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633505798" name="Text">
    </p:cNvPr>
          <p:cNvSpPr>
            <a:spLocks noGrp="1"/>
          </p:cNvSpPr>
          <p:nvPr/>
        </p:nvSpPr>
        <p:spPr>
          <a:xfrm rot="0">
            <a:off x="5892800" y="8102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721547013" name="Text">
    </p:cNvPr>
          <p:cNvSpPr>
            <a:spLocks noGrp="1"/>
          </p:cNvSpPr>
          <p:nvPr/>
        </p:nvSpPr>
        <p:spPr>
          <a:xfrm rot="0">
            <a:off x="2247900" y="8089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549253351" name="Frame"/>
          <p:cNvSpPr>
            <a:spLocks noGrp="1"/>
          </p:cNvSpPr>
          <p:nvPr/>
        </p:nvSpPr>
        <p:spPr>
          <a:xfrm>
            <a:off x="254000" y="8674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5017313" name="Text">
    </p:cNvPr>
          <p:cNvSpPr>
            <a:spLocks noGrp="1"/>
          </p:cNvSpPr>
          <p:nvPr/>
        </p:nvSpPr>
        <p:spPr>
          <a:xfrm rot="0">
            <a:off x="279400" y="8674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165</a:t>
            </a:r>
          </a:p>
        </p:txBody>
      </p:sp>
      <p:sp>
        <p:nvSpPr>
          <p:cNvPr id="250570416" name="Text">
    </p:cNvPr>
          <p:cNvSpPr>
            <a:spLocks noGrp="1"/>
          </p:cNvSpPr>
          <p:nvPr/>
        </p:nvSpPr>
        <p:spPr>
          <a:xfrm rot="0">
            <a:off x="254000" y="9105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COMEDOR DE 12 </a:t>
            </a:r>
          </a:p>
        </p:txBody>
      </p:sp>
      <p:sp>
        <p:nvSpPr>
          <p:cNvPr id="707975599" name="Text">
    </p:cNvPr>
          <p:cNvSpPr>
            <a:spLocks noGrp="1"/>
          </p:cNvSpPr>
          <p:nvPr/>
        </p:nvSpPr>
        <p:spPr>
          <a:xfrm rot="0">
            <a:off x="3784600" y="9144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842233286" name="Text">
    </p:cNvPr>
          <p:cNvSpPr>
            <a:spLocks noGrp="1"/>
          </p:cNvSpPr>
          <p:nvPr/>
        </p:nvSpPr>
        <p:spPr>
          <a:xfrm rot="0">
            <a:off x="5892800" y="9144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644317647" name="Text">
    </p:cNvPr>
          <p:cNvSpPr>
            <a:spLocks noGrp="1"/>
          </p:cNvSpPr>
          <p:nvPr/>
        </p:nvSpPr>
        <p:spPr>
          <a:xfrm rot="0">
            <a:off x="2247900" y="9131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405659477" name="Line"/>
          <p:cNvSpPr>
            <a:spLocks noGrp="1"/>
          </p:cNvSpPr>
          <p:nvPr/>
        </p:nvSpPr>
        <p:spPr>
          <a:xfrm flipV="1">
            <a:off x="254000" y="100711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63052578" name="Frame"/>
          <p:cNvSpPr>
            <a:spLocks noGrp="1"/>
          </p:cNvSpPr>
          <p:nvPr/>
        </p:nvSpPr>
        <p:spPr>
          <a:xfrm>
            <a:off x="254000" y="10134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47580252" name="Text">
    </p:cNvPr>
          <p:cNvSpPr>
            <a:spLocks noGrp="1"/>
          </p:cNvSpPr>
          <p:nvPr/>
        </p:nvSpPr>
        <p:spPr>
          <a:xfrm rot="0">
            <a:off x="6769100" y="101346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 10</a:t>
            </a:r>
          </a:p>
        </p:txBody>
      </p:sp>
      <p:sp>
        <p:nvSpPr>
          <p:cNvPr id="1931988746" name="Text">
    </p:cNvPr>
          <p:cNvSpPr>
            <a:spLocks noGrp="1"/>
          </p:cNvSpPr>
          <p:nvPr/>
        </p:nvSpPr>
        <p:spPr>
          <a:xfrm rot="0">
            <a:off x="5753100" y="101346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Page 1 of</a:t>
            </a:r>
          </a:p>
        </p:txBody>
      </p:sp>
      <p:sp>
        <p:nvSpPr>
          <p:cNvPr id="1775518040" name="Text">
    </p:cNvPr>
          <p:cNvSpPr>
            <a:spLocks noGrp="1"/>
          </p:cNvSpPr>
          <p:nvPr/>
        </p:nvSpPr>
        <p:spPr>
          <a:xfrm rot="0">
            <a:off x="279400" y="101473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jueves 14 abril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02433" name="Text">
    </p:cNvPr>
          <p:cNvSpPr>
            <a:spLocks noGrp="1"/>
          </p:cNvSpPr>
          <p:nvPr/>
        </p:nvSpPr>
        <p:spPr>
          <a:xfrm rot="0">
            <a:off x="3873500" y="355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Grupo Costeo</a:t>
            </a:r>
          </a:p>
        </p:txBody>
      </p:sp>
      <p:sp>
        <p:nvSpPr>
          <p:cNvPr id="1766207805" name="Text">
    </p:cNvPr>
          <p:cNvSpPr>
            <a:spLocks noGrp="1"/>
          </p:cNvSpPr>
          <p:nvPr/>
        </p:nvSpPr>
        <p:spPr>
          <a:xfrm rot="0">
            <a:off x="5537200" y="342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GrupoComision</a:t>
            </a:r>
          </a:p>
        </p:txBody>
      </p:sp>
      <p:sp>
        <p:nvSpPr>
          <p:cNvPr id="439205208" name="Text">
    </p:cNvPr>
          <p:cNvSpPr>
            <a:spLocks noGrp="1"/>
          </p:cNvSpPr>
          <p:nvPr/>
        </p:nvSpPr>
        <p:spPr>
          <a:xfrm rot="0">
            <a:off x="2159000" y="342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Volumen</a:t>
            </a:r>
          </a:p>
        </p:txBody>
      </p:sp>
      <p:sp>
        <p:nvSpPr>
          <p:cNvPr id="272281956" name="Frame"/>
          <p:cNvSpPr>
            <a:spLocks noGrp="1"/>
          </p:cNvSpPr>
          <p:nvPr/>
        </p:nvSpPr>
        <p:spPr>
          <a:xfrm>
            <a:off x="254000" y="749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693928548" name="Text">
    </p:cNvPr>
          <p:cNvSpPr>
            <a:spLocks noGrp="1"/>
          </p:cNvSpPr>
          <p:nvPr/>
        </p:nvSpPr>
        <p:spPr>
          <a:xfrm rot="0">
            <a:off x="279400" y="749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1668</a:t>
            </a:r>
          </a:p>
        </p:txBody>
      </p:sp>
      <p:sp>
        <p:nvSpPr>
          <p:cNvPr id="1012942366" name="Text">
    </p:cNvPr>
          <p:cNvSpPr>
            <a:spLocks noGrp="1"/>
          </p:cNvSpPr>
          <p:nvPr/>
        </p:nvSpPr>
        <p:spPr>
          <a:xfrm rot="0">
            <a:off x="254000" y="1181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CAMA MAT </a:t>
            </a:r>
          </a:p>
        </p:txBody>
      </p:sp>
      <p:sp>
        <p:nvSpPr>
          <p:cNvPr id="1263594423" name="Text">
    </p:cNvPr>
          <p:cNvSpPr>
            <a:spLocks noGrp="1"/>
          </p:cNvSpPr>
          <p:nvPr/>
        </p:nvSpPr>
        <p:spPr>
          <a:xfrm rot="0">
            <a:off x="37846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237290024" name="Text">
    </p:cNvPr>
          <p:cNvSpPr>
            <a:spLocks noGrp="1"/>
          </p:cNvSpPr>
          <p:nvPr/>
        </p:nvSpPr>
        <p:spPr>
          <a:xfrm rot="0">
            <a:off x="58928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357786084" name="Text">
    </p:cNvPr>
          <p:cNvSpPr>
            <a:spLocks noGrp="1"/>
          </p:cNvSpPr>
          <p:nvPr/>
        </p:nvSpPr>
        <p:spPr>
          <a:xfrm rot="0">
            <a:off x="2247900" y="1206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845548881" name="Frame"/>
          <p:cNvSpPr>
            <a:spLocks noGrp="1"/>
          </p:cNvSpPr>
          <p:nvPr/>
        </p:nvSpPr>
        <p:spPr>
          <a:xfrm>
            <a:off x="254000" y="1790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83107701" name="Text">
    </p:cNvPr>
          <p:cNvSpPr>
            <a:spLocks noGrp="1"/>
          </p:cNvSpPr>
          <p:nvPr/>
        </p:nvSpPr>
        <p:spPr>
          <a:xfrm rot="0">
            <a:off x="279400" y="1790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1672</a:t>
            </a:r>
          </a:p>
        </p:txBody>
      </p:sp>
      <p:sp>
        <p:nvSpPr>
          <p:cNvPr id="173811591" name="Text">
    </p:cNvPr>
          <p:cNvSpPr>
            <a:spLocks noGrp="1"/>
          </p:cNvSpPr>
          <p:nvPr/>
        </p:nvSpPr>
        <p:spPr>
          <a:xfrm rot="0">
            <a:off x="254000" y="2222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AMBULANCIA </a:t>
            </a:r>
          </a:p>
        </p:txBody>
      </p:sp>
      <p:sp>
        <p:nvSpPr>
          <p:cNvPr id="726440995" name="Text">
    </p:cNvPr>
          <p:cNvSpPr>
            <a:spLocks noGrp="1"/>
          </p:cNvSpPr>
          <p:nvPr/>
        </p:nvSpPr>
        <p:spPr>
          <a:xfrm rot="0">
            <a:off x="37846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134455876" name="Text">
    </p:cNvPr>
          <p:cNvSpPr>
            <a:spLocks noGrp="1"/>
          </p:cNvSpPr>
          <p:nvPr/>
        </p:nvSpPr>
        <p:spPr>
          <a:xfrm rot="0">
            <a:off x="58928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VH</a:t>
            </a:r>
          </a:p>
        </p:txBody>
      </p:sp>
      <p:sp>
        <p:nvSpPr>
          <p:cNvPr id="1842526830" name="Text">
    </p:cNvPr>
          <p:cNvSpPr>
            <a:spLocks noGrp="1"/>
          </p:cNvSpPr>
          <p:nvPr/>
        </p:nvSpPr>
        <p:spPr>
          <a:xfrm rot="0">
            <a:off x="2247900" y="2247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06547276" name="Frame"/>
          <p:cNvSpPr>
            <a:spLocks noGrp="1"/>
          </p:cNvSpPr>
          <p:nvPr/>
        </p:nvSpPr>
        <p:spPr>
          <a:xfrm>
            <a:off x="254000" y="2832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28665120" name="Text">
    </p:cNvPr>
          <p:cNvSpPr>
            <a:spLocks noGrp="1"/>
          </p:cNvSpPr>
          <p:nvPr/>
        </p:nvSpPr>
        <p:spPr>
          <a:xfrm rot="0">
            <a:off x="279400" y="2832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1673</a:t>
            </a:r>
          </a:p>
        </p:txBody>
      </p:sp>
      <p:sp>
        <p:nvSpPr>
          <p:cNvPr id="2046248975" name="Text">
    </p:cNvPr>
          <p:cNvSpPr>
            <a:spLocks noGrp="1"/>
          </p:cNvSpPr>
          <p:nvPr/>
        </p:nvSpPr>
        <p:spPr>
          <a:xfrm rot="0">
            <a:off x="254000" y="3263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RENTA</a:t>
            </a:r>
          </a:p>
        </p:txBody>
      </p:sp>
      <p:sp>
        <p:nvSpPr>
          <p:cNvPr id="17730709" name="Text">
    </p:cNvPr>
          <p:cNvSpPr>
            <a:spLocks noGrp="1"/>
          </p:cNvSpPr>
          <p:nvPr/>
        </p:nvSpPr>
        <p:spPr>
          <a:xfrm rot="0">
            <a:off x="37846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RENTAS    </a:t>
            </a:r>
          </a:p>
        </p:txBody>
      </p:sp>
      <p:sp>
        <p:nvSpPr>
          <p:cNvPr id="1230843728" name="Text">
    </p:cNvPr>
          <p:cNvSpPr>
            <a:spLocks noGrp="1"/>
          </p:cNvSpPr>
          <p:nvPr/>
        </p:nvSpPr>
        <p:spPr>
          <a:xfrm rot="0">
            <a:off x="58928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601795498" name="Text">
    </p:cNvPr>
          <p:cNvSpPr>
            <a:spLocks noGrp="1"/>
          </p:cNvSpPr>
          <p:nvPr/>
        </p:nvSpPr>
        <p:spPr>
          <a:xfrm rot="0">
            <a:off x="2247900" y="3289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470677882" name="Frame"/>
          <p:cNvSpPr>
            <a:spLocks noGrp="1"/>
          </p:cNvSpPr>
          <p:nvPr/>
        </p:nvSpPr>
        <p:spPr>
          <a:xfrm>
            <a:off x="254000" y="3873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71217994" name="Text">
    </p:cNvPr>
          <p:cNvSpPr>
            <a:spLocks noGrp="1"/>
          </p:cNvSpPr>
          <p:nvPr/>
        </p:nvSpPr>
        <p:spPr>
          <a:xfrm rot="0">
            <a:off x="279400" y="3873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1674</a:t>
            </a:r>
          </a:p>
        </p:txBody>
      </p:sp>
      <p:sp>
        <p:nvSpPr>
          <p:cNvPr id="1234510215" name="Text">
    </p:cNvPr>
          <p:cNvSpPr>
            <a:spLocks noGrp="1"/>
          </p:cNvSpPr>
          <p:nvPr/>
        </p:nvSpPr>
        <p:spPr>
          <a:xfrm rot="0">
            <a:off x="254000" y="4305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VENTAS</a:t>
            </a:r>
          </a:p>
        </p:txBody>
      </p:sp>
      <p:sp>
        <p:nvSpPr>
          <p:cNvPr id="1574295866" name="Text">
    </p:cNvPr>
          <p:cNvSpPr>
            <a:spLocks noGrp="1"/>
          </p:cNvSpPr>
          <p:nvPr/>
        </p:nvSpPr>
        <p:spPr>
          <a:xfrm rot="0">
            <a:off x="37846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VENTAS    </a:t>
            </a:r>
          </a:p>
        </p:txBody>
      </p:sp>
      <p:sp>
        <p:nvSpPr>
          <p:cNvPr id="786443731" name="Text">
    </p:cNvPr>
          <p:cNvSpPr>
            <a:spLocks noGrp="1"/>
          </p:cNvSpPr>
          <p:nvPr/>
        </p:nvSpPr>
        <p:spPr>
          <a:xfrm rot="0">
            <a:off x="58928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387031729" name="Text">
    </p:cNvPr>
          <p:cNvSpPr>
            <a:spLocks noGrp="1"/>
          </p:cNvSpPr>
          <p:nvPr/>
        </p:nvSpPr>
        <p:spPr>
          <a:xfrm rot="0">
            <a:off x="2247900" y="4330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852883066" name="Line"/>
          <p:cNvSpPr>
            <a:spLocks noGrp="1"/>
          </p:cNvSpPr>
          <p:nvPr/>
        </p:nvSpPr>
        <p:spPr>
          <a:xfrm flipV="1">
            <a:off x="254000" y="100711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02767379" name="Frame"/>
          <p:cNvSpPr>
            <a:spLocks noGrp="1"/>
          </p:cNvSpPr>
          <p:nvPr/>
        </p:nvSpPr>
        <p:spPr>
          <a:xfrm>
            <a:off x="254000" y="10134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21856451" name="Text">
    </p:cNvPr>
          <p:cNvSpPr>
            <a:spLocks noGrp="1"/>
          </p:cNvSpPr>
          <p:nvPr/>
        </p:nvSpPr>
        <p:spPr>
          <a:xfrm rot="0">
            <a:off x="6769100" y="101346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 10</a:t>
            </a:r>
          </a:p>
        </p:txBody>
      </p:sp>
      <p:sp>
        <p:nvSpPr>
          <p:cNvPr id="1847318082" name="Text">
    </p:cNvPr>
          <p:cNvSpPr>
            <a:spLocks noGrp="1"/>
          </p:cNvSpPr>
          <p:nvPr/>
        </p:nvSpPr>
        <p:spPr>
          <a:xfrm rot="0">
            <a:off x="5753100" y="101346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Page 10 of</a:t>
            </a:r>
          </a:p>
        </p:txBody>
      </p:sp>
      <p:sp>
        <p:nvSpPr>
          <p:cNvPr id="1600386772" name="Text">
    </p:cNvPr>
          <p:cNvSpPr>
            <a:spLocks noGrp="1"/>
          </p:cNvSpPr>
          <p:nvPr/>
        </p:nvSpPr>
        <p:spPr>
          <a:xfrm rot="0">
            <a:off x="279400" y="101473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jueves 14 abril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342390" name="Text">
    </p:cNvPr>
          <p:cNvSpPr>
            <a:spLocks noGrp="1"/>
          </p:cNvSpPr>
          <p:nvPr/>
        </p:nvSpPr>
        <p:spPr>
          <a:xfrm rot="0">
            <a:off x="3873500" y="355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Grupo Costeo</a:t>
            </a:r>
          </a:p>
        </p:txBody>
      </p:sp>
      <p:sp>
        <p:nvSpPr>
          <p:cNvPr id="1326599953" name="Text">
    </p:cNvPr>
          <p:cNvSpPr>
            <a:spLocks noGrp="1"/>
          </p:cNvSpPr>
          <p:nvPr/>
        </p:nvSpPr>
        <p:spPr>
          <a:xfrm rot="0">
            <a:off x="5537200" y="342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GrupoComision</a:t>
            </a:r>
          </a:p>
        </p:txBody>
      </p:sp>
      <p:sp>
        <p:nvSpPr>
          <p:cNvPr id="41977446" name="Text">
    </p:cNvPr>
          <p:cNvSpPr>
            <a:spLocks noGrp="1"/>
          </p:cNvSpPr>
          <p:nvPr/>
        </p:nvSpPr>
        <p:spPr>
          <a:xfrm rot="0">
            <a:off x="2159000" y="342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Volumen</a:t>
            </a:r>
          </a:p>
        </p:txBody>
      </p:sp>
      <p:sp>
        <p:nvSpPr>
          <p:cNvPr id="1234553327" name="Frame"/>
          <p:cNvSpPr>
            <a:spLocks noGrp="1"/>
          </p:cNvSpPr>
          <p:nvPr/>
        </p:nvSpPr>
        <p:spPr>
          <a:xfrm>
            <a:off x="254000" y="749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19267220" name="Text">
    </p:cNvPr>
          <p:cNvSpPr>
            <a:spLocks noGrp="1"/>
          </p:cNvSpPr>
          <p:nvPr/>
        </p:nvSpPr>
        <p:spPr>
          <a:xfrm rot="0">
            <a:off x="279400" y="749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176</a:t>
            </a:r>
          </a:p>
        </p:txBody>
      </p:sp>
      <p:sp>
        <p:nvSpPr>
          <p:cNvPr id="1835187544" name="Text">
    </p:cNvPr>
          <p:cNvSpPr>
            <a:spLocks noGrp="1"/>
          </p:cNvSpPr>
          <p:nvPr/>
        </p:nvSpPr>
        <p:spPr>
          <a:xfrm rot="0">
            <a:off x="254000" y="1181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CUADROS CHI</a:t>
            </a:r>
          </a:p>
        </p:txBody>
      </p:sp>
      <p:sp>
        <p:nvSpPr>
          <p:cNvPr id="1800910116" name="Text">
    </p:cNvPr>
          <p:cNvSpPr>
            <a:spLocks noGrp="1"/>
          </p:cNvSpPr>
          <p:nvPr/>
        </p:nvSpPr>
        <p:spPr>
          <a:xfrm rot="0">
            <a:off x="37846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208323344" name="Text">
    </p:cNvPr>
          <p:cNvSpPr>
            <a:spLocks noGrp="1"/>
          </p:cNvSpPr>
          <p:nvPr/>
        </p:nvSpPr>
        <p:spPr>
          <a:xfrm rot="0">
            <a:off x="58928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345212335" name="Text">
    </p:cNvPr>
          <p:cNvSpPr>
            <a:spLocks noGrp="1"/>
          </p:cNvSpPr>
          <p:nvPr/>
        </p:nvSpPr>
        <p:spPr>
          <a:xfrm rot="0">
            <a:off x="2247900" y="1206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818456600" name="Frame"/>
          <p:cNvSpPr>
            <a:spLocks noGrp="1"/>
          </p:cNvSpPr>
          <p:nvPr/>
        </p:nvSpPr>
        <p:spPr>
          <a:xfrm>
            <a:off x="254000" y="1790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86387493" name="Text">
    </p:cNvPr>
          <p:cNvSpPr>
            <a:spLocks noGrp="1"/>
          </p:cNvSpPr>
          <p:nvPr/>
        </p:nvSpPr>
        <p:spPr>
          <a:xfrm rot="0">
            <a:off x="279400" y="1790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178</a:t>
            </a:r>
          </a:p>
        </p:txBody>
      </p:sp>
      <p:sp>
        <p:nvSpPr>
          <p:cNvPr id="1625498159" name="Text">
    </p:cNvPr>
          <p:cNvSpPr>
            <a:spLocks noGrp="1"/>
          </p:cNvSpPr>
          <p:nvPr/>
        </p:nvSpPr>
        <p:spPr>
          <a:xfrm rot="0">
            <a:off x="254000" y="2222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CUADROS GR</a:t>
            </a:r>
          </a:p>
        </p:txBody>
      </p:sp>
      <p:sp>
        <p:nvSpPr>
          <p:cNvPr id="1758817633" name="Text">
    </p:cNvPr>
          <p:cNvSpPr>
            <a:spLocks noGrp="1"/>
          </p:cNvSpPr>
          <p:nvPr/>
        </p:nvSpPr>
        <p:spPr>
          <a:xfrm rot="0">
            <a:off x="37846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525414865" name="Text">
    </p:cNvPr>
          <p:cNvSpPr>
            <a:spLocks noGrp="1"/>
          </p:cNvSpPr>
          <p:nvPr/>
        </p:nvSpPr>
        <p:spPr>
          <a:xfrm rot="0">
            <a:off x="58928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2103014434" name="Text">
    </p:cNvPr>
          <p:cNvSpPr>
            <a:spLocks noGrp="1"/>
          </p:cNvSpPr>
          <p:nvPr/>
        </p:nvSpPr>
        <p:spPr>
          <a:xfrm rot="0">
            <a:off x="2247900" y="2247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80921596" name="Frame"/>
          <p:cNvSpPr>
            <a:spLocks noGrp="1"/>
          </p:cNvSpPr>
          <p:nvPr/>
        </p:nvSpPr>
        <p:spPr>
          <a:xfrm>
            <a:off x="254000" y="2832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94264674" name="Text">
    </p:cNvPr>
          <p:cNvSpPr>
            <a:spLocks noGrp="1"/>
          </p:cNvSpPr>
          <p:nvPr/>
        </p:nvSpPr>
        <p:spPr>
          <a:xfrm rot="0">
            <a:off x="279400" y="2832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179</a:t>
            </a:r>
          </a:p>
        </p:txBody>
      </p:sp>
      <p:sp>
        <p:nvSpPr>
          <p:cNvPr id="1374058223" name="Text">
    </p:cNvPr>
          <p:cNvSpPr>
            <a:spLocks noGrp="1"/>
          </p:cNvSpPr>
          <p:nvPr/>
        </p:nvSpPr>
        <p:spPr>
          <a:xfrm rot="0">
            <a:off x="254000" y="3263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TV DE 29"</a:t>
            </a:r>
          </a:p>
        </p:txBody>
      </p:sp>
      <p:sp>
        <p:nvSpPr>
          <p:cNvPr id="1730736277" name="Text">
    </p:cNvPr>
          <p:cNvSpPr>
            <a:spLocks noGrp="1"/>
          </p:cNvSpPr>
          <p:nvPr/>
        </p:nvSpPr>
        <p:spPr>
          <a:xfrm rot="0">
            <a:off x="37846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979122351" name="Text">
    </p:cNvPr>
          <p:cNvSpPr>
            <a:spLocks noGrp="1"/>
          </p:cNvSpPr>
          <p:nvPr/>
        </p:nvSpPr>
        <p:spPr>
          <a:xfrm rot="0">
            <a:off x="58928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243900011" name="Text">
    </p:cNvPr>
          <p:cNvSpPr>
            <a:spLocks noGrp="1"/>
          </p:cNvSpPr>
          <p:nvPr/>
        </p:nvSpPr>
        <p:spPr>
          <a:xfrm rot="0">
            <a:off x="2247900" y="3289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681000654" name="Frame"/>
          <p:cNvSpPr>
            <a:spLocks noGrp="1"/>
          </p:cNvSpPr>
          <p:nvPr/>
        </p:nvSpPr>
        <p:spPr>
          <a:xfrm>
            <a:off x="254000" y="3873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4432913" name="Text">
    </p:cNvPr>
          <p:cNvSpPr>
            <a:spLocks noGrp="1"/>
          </p:cNvSpPr>
          <p:nvPr/>
        </p:nvSpPr>
        <p:spPr>
          <a:xfrm rot="0">
            <a:off x="279400" y="3873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180</a:t>
            </a:r>
          </a:p>
        </p:txBody>
      </p:sp>
      <p:sp>
        <p:nvSpPr>
          <p:cNvPr id="1161053911" name="Text">
    </p:cNvPr>
          <p:cNvSpPr>
            <a:spLocks noGrp="1"/>
          </p:cNvSpPr>
          <p:nvPr/>
        </p:nvSpPr>
        <p:spPr>
          <a:xfrm rot="0">
            <a:off x="254000" y="4305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TV DE 40"</a:t>
            </a:r>
          </a:p>
        </p:txBody>
      </p:sp>
      <p:sp>
        <p:nvSpPr>
          <p:cNvPr id="742005034" name="Text">
    </p:cNvPr>
          <p:cNvSpPr>
            <a:spLocks noGrp="1"/>
          </p:cNvSpPr>
          <p:nvPr/>
        </p:nvSpPr>
        <p:spPr>
          <a:xfrm rot="0">
            <a:off x="37846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028272941" name="Text">
    </p:cNvPr>
          <p:cNvSpPr>
            <a:spLocks noGrp="1"/>
          </p:cNvSpPr>
          <p:nvPr/>
        </p:nvSpPr>
        <p:spPr>
          <a:xfrm rot="0">
            <a:off x="58928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811873986" name="Text">
    </p:cNvPr>
          <p:cNvSpPr>
            <a:spLocks noGrp="1"/>
          </p:cNvSpPr>
          <p:nvPr/>
        </p:nvSpPr>
        <p:spPr>
          <a:xfrm rot="0">
            <a:off x="2247900" y="4330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203088276" name="Frame"/>
          <p:cNvSpPr>
            <a:spLocks noGrp="1"/>
          </p:cNvSpPr>
          <p:nvPr/>
        </p:nvSpPr>
        <p:spPr>
          <a:xfrm>
            <a:off x="254000" y="49149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80447604" name="Text">
    </p:cNvPr>
          <p:cNvSpPr>
            <a:spLocks noGrp="1"/>
          </p:cNvSpPr>
          <p:nvPr/>
        </p:nvSpPr>
        <p:spPr>
          <a:xfrm rot="0">
            <a:off x="279400" y="49149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185</a:t>
            </a:r>
          </a:p>
        </p:txBody>
      </p:sp>
      <p:sp>
        <p:nvSpPr>
          <p:cNvPr id="480955392" name="Text">
    </p:cNvPr>
          <p:cNvSpPr>
            <a:spLocks noGrp="1"/>
          </p:cNvSpPr>
          <p:nvPr/>
        </p:nvSpPr>
        <p:spPr>
          <a:xfrm rot="0">
            <a:off x="254000" y="53467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MODULAR DE </a:t>
            </a:r>
          </a:p>
        </p:txBody>
      </p:sp>
      <p:sp>
        <p:nvSpPr>
          <p:cNvPr id="255866439" name="Text">
    </p:cNvPr>
          <p:cNvSpPr>
            <a:spLocks noGrp="1"/>
          </p:cNvSpPr>
          <p:nvPr/>
        </p:nvSpPr>
        <p:spPr>
          <a:xfrm rot="0">
            <a:off x="37846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418555514" name="Text">
    </p:cNvPr>
          <p:cNvSpPr>
            <a:spLocks noGrp="1"/>
          </p:cNvSpPr>
          <p:nvPr/>
        </p:nvSpPr>
        <p:spPr>
          <a:xfrm rot="0">
            <a:off x="58928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236013157" name="Text">
    </p:cNvPr>
          <p:cNvSpPr>
            <a:spLocks noGrp="1"/>
          </p:cNvSpPr>
          <p:nvPr/>
        </p:nvSpPr>
        <p:spPr>
          <a:xfrm rot="0">
            <a:off x="2247900" y="53721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141981547" name="Frame"/>
          <p:cNvSpPr>
            <a:spLocks noGrp="1"/>
          </p:cNvSpPr>
          <p:nvPr/>
        </p:nvSpPr>
        <p:spPr>
          <a:xfrm>
            <a:off x="254000" y="5956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48699808" name="Text">
    </p:cNvPr>
          <p:cNvSpPr>
            <a:spLocks noGrp="1"/>
          </p:cNvSpPr>
          <p:nvPr/>
        </p:nvSpPr>
        <p:spPr>
          <a:xfrm rot="0">
            <a:off x="279400" y="5956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186</a:t>
            </a:r>
          </a:p>
        </p:txBody>
      </p:sp>
      <p:sp>
        <p:nvSpPr>
          <p:cNvPr id="1968964151" name="Text">
    </p:cNvPr>
          <p:cNvSpPr>
            <a:spLocks noGrp="1"/>
          </p:cNvSpPr>
          <p:nvPr/>
        </p:nvSpPr>
        <p:spPr>
          <a:xfrm rot="0">
            <a:off x="254000" y="6388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MODULAR DE </a:t>
            </a:r>
          </a:p>
        </p:txBody>
      </p:sp>
      <p:sp>
        <p:nvSpPr>
          <p:cNvPr id="1912225943" name="Text">
    </p:cNvPr>
          <p:cNvSpPr>
            <a:spLocks noGrp="1"/>
          </p:cNvSpPr>
          <p:nvPr/>
        </p:nvSpPr>
        <p:spPr>
          <a:xfrm rot="0">
            <a:off x="37846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068391898" name="Text">
    </p:cNvPr>
          <p:cNvSpPr>
            <a:spLocks noGrp="1"/>
          </p:cNvSpPr>
          <p:nvPr/>
        </p:nvSpPr>
        <p:spPr>
          <a:xfrm rot="0">
            <a:off x="58928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415870762" name="Text">
    </p:cNvPr>
          <p:cNvSpPr>
            <a:spLocks noGrp="1"/>
          </p:cNvSpPr>
          <p:nvPr/>
        </p:nvSpPr>
        <p:spPr>
          <a:xfrm rot="0">
            <a:off x="2247900" y="6413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219237310" name="Frame"/>
          <p:cNvSpPr>
            <a:spLocks noGrp="1"/>
          </p:cNvSpPr>
          <p:nvPr/>
        </p:nvSpPr>
        <p:spPr>
          <a:xfrm>
            <a:off x="254000" y="6997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85140851" name="Text">
    </p:cNvPr>
          <p:cNvSpPr>
            <a:spLocks noGrp="1"/>
          </p:cNvSpPr>
          <p:nvPr/>
        </p:nvSpPr>
        <p:spPr>
          <a:xfrm rot="0">
            <a:off x="279400" y="6997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191</a:t>
            </a:r>
          </a:p>
        </p:txBody>
      </p:sp>
      <p:sp>
        <p:nvSpPr>
          <p:cNvPr id="1665238269" name="Text">
    </p:cNvPr>
          <p:cNvSpPr>
            <a:spLocks noGrp="1"/>
          </p:cNvSpPr>
          <p:nvPr/>
        </p:nvSpPr>
        <p:spPr>
          <a:xfrm rot="0">
            <a:off x="254000" y="7429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SILLA </a:t>
            </a:r>
          </a:p>
        </p:txBody>
      </p:sp>
      <p:sp>
        <p:nvSpPr>
          <p:cNvPr id="908384064" name="Text">
    </p:cNvPr>
          <p:cNvSpPr>
            <a:spLocks noGrp="1"/>
          </p:cNvSpPr>
          <p:nvPr/>
        </p:nvSpPr>
        <p:spPr>
          <a:xfrm rot="0">
            <a:off x="37846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837756545" name="Text">
    </p:cNvPr>
          <p:cNvSpPr>
            <a:spLocks noGrp="1"/>
          </p:cNvSpPr>
          <p:nvPr/>
        </p:nvSpPr>
        <p:spPr>
          <a:xfrm rot="0">
            <a:off x="58928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2097957659" name="Text">
    </p:cNvPr>
          <p:cNvSpPr>
            <a:spLocks noGrp="1"/>
          </p:cNvSpPr>
          <p:nvPr/>
        </p:nvSpPr>
        <p:spPr>
          <a:xfrm rot="0">
            <a:off x="2247900" y="7454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310730283" name="Frame"/>
          <p:cNvSpPr>
            <a:spLocks noGrp="1"/>
          </p:cNvSpPr>
          <p:nvPr/>
        </p:nvSpPr>
        <p:spPr>
          <a:xfrm>
            <a:off x="254000" y="8039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4280940" name="Text">
    </p:cNvPr>
          <p:cNvSpPr>
            <a:spLocks noGrp="1"/>
          </p:cNvSpPr>
          <p:nvPr/>
        </p:nvSpPr>
        <p:spPr>
          <a:xfrm rot="0">
            <a:off x="279400" y="8039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192</a:t>
            </a:r>
          </a:p>
        </p:txBody>
      </p:sp>
      <p:sp>
        <p:nvSpPr>
          <p:cNvPr id="1243144194" name="Text">
    </p:cNvPr>
          <p:cNvSpPr>
            <a:spLocks noGrp="1"/>
          </p:cNvSpPr>
          <p:nvPr/>
        </p:nvSpPr>
        <p:spPr>
          <a:xfrm rot="0">
            <a:off x="254000" y="8470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SILLON </a:t>
            </a:r>
          </a:p>
        </p:txBody>
      </p:sp>
      <p:sp>
        <p:nvSpPr>
          <p:cNvPr id="1439907529" name="Text">
    </p:cNvPr>
          <p:cNvSpPr>
            <a:spLocks noGrp="1"/>
          </p:cNvSpPr>
          <p:nvPr/>
        </p:nvSpPr>
        <p:spPr>
          <a:xfrm rot="0">
            <a:off x="37846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839154782" name="Text">
    </p:cNvPr>
          <p:cNvSpPr>
            <a:spLocks noGrp="1"/>
          </p:cNvSpPr>
          <p:nvPr/>
        </p:nvSpPr>
        <p:spPr>
          <a:xfrm rot="0">
            <a:off x="58928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929143412" name="Text">
    </p:cNvPr>
          <p:cNvSpPr>
            <a:spLocks noGrp="1"/>
          </p:cNvSpPr>
          <p:nvPr/>
        </p:nvSpPr>
        <p:spPr>
          <a:xfrm rot="0">
            <a:off x="2247900" y="8496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980710506" name="Frame"/>
          <p:cNvSpPr>
            <a:spLocks noGrp="1"/>
          </p:cNvSpPr>
          <p:nvPr/>
        </p:nvSpPr>
        <p:spPr>
          <a:xfrm>
            <a:off x="254000" y="9080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90008987" name="Text">
    </p:cNvPr>
          <p:cNvSpPr>
            <a:spLocks noGrp="1"/>
          </p:cNvSpPr>
          <p:nvPr/>
        </p:nvSpPr>
        <p:spPr>
          <a:xfrm rot="0">
            <a:off x="279400" y="9080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196</a:t>
            </a:r>
          </a:p>
        </p:txBody>
      </p:sp>
      <p:sp>
        <p:nvSpPr>
          <p:cNvPr id="1638344096" name="Text">
    </p:cNvPr>
          <p:cNvSpPr>
            <a:spLocks noGrp="1"/>
          </p:cNvSpPr>
          <p:nvPr/>
        </p:nvSpPr>
        <p:spPr>
          <a:xfrm rot="0">
            <a:off x="254000" y="9512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TANQUE DE GAS </a:t>
            </a:r>
          </a:p>
        </p:txBody>
      </p:sp>
      <p:sp>
        <p:nvSpPr>
          <p:cNvPr id="1513005530" name="Text">
    </p:cNvPr>
          <p:cNvSpPr>
            <a:spLocks noGrp="1"/>
          </p:cNvSpPr>
          <p:nvPr/>
        </p:nvSpPr>
        <p:spPr>
          <a:xfrm rot="0">
            <a:off x="37846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130387921" name="Text">
    </p:cNvPr>
          <p:cNvSpPr>
            <a:spLocks noGrp="1"/>
          </p:cNvSpPr>
          <p:nvPr/>
        </p:nvSpPr>
        <p:spPr>
          <a:xfrm rot="0">
            <a:off x="58928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558585566" name="Text">
    </p:cNvPr>
          <p:cNvSpPr>
            <a:spLocks noGrp="1"/>
          </p:cNvSpPr>
          <p:nvPr/>
        </p:nvSpPr>
        <p:spPr>
          <a:xfrm rot="0">
            <a:off x="2247900" y="9537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70554823" name="Line"/>
          <p:cNvSpPr>
            <a:spLocks noGrp="1"/>
          </p:cNvSpPr>
          <p:nvPr/>
        </p:nvSpPr>
        <p:spPr>
          <a:xfrm flipV="1">
            <a:off x="254000" y="100711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25341674" name="Frame"/>
          <p:cNvSpPr>
            <a:spLocks noGrp="1"/>
          </p:cNvSpPr>
          <p:nvPr/>
        </p:nvSpPr>
        <p:spPr>
          <a:xfrm>
            <a:off x="254000" y="10134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46958641" name="Text">
    </p:cNvPr>
          <p:cNvSpPr>
            <a:spLocks noGrp="1"/>
          </p:cNvSpPr>
          <p:nvPr/>
        </p:nvSpPr>
        <p:spPr>
          <a:xfrm rot="0">
            <a:off x="6769100" y="101346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 10</a:t>
            </a:r>
          </a:p>
        </p:txBody>
      </p:sp>
      <p:sp>
        <p:nvSpPr>
          <p:cNvPr id="1783938957" name="Text">
    </p:cNvPr>
          <p:cNvSpPr>
            <a:spLocks noGrp="1"/>
          </p:cNvSpPr>
          <p:nvPr/>
        </p:nvSpPr>
        <p:spPr>
          <a:xfrm rot="0">
            <a:off x="5753100" y="101346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Page 2 of</a:t>
            </a:r>
          </a:p>
        </p:txBody>
      </p:sp>
      <p:sp>
        <p:nvSpPr>
          <p:cNvPr id="123306697" name="Text">
    </p:cNvPr>
          <p:cNvSpPr>
            <a:spLocks noGrp="1"/>
          </p:cNvSpPr>
          <p:nvPr/>
        </p:nvSpPr>
        <p:spPr>
          <a:xfrm rot="0">
            <a:off x="279400" y="101473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jueves 14 abril 2016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56489" name="Text">
    </p:cNvPr>
          <p:cNvSpPr>
            <a:spLocks noGrp="1"/>
          </p:cNvSpPr>
          <p:nvPr/>
        </p:nvSpPr>
        <p:spPr>
          <a:xfrm rot="0">
            <a:off x="3873500" y="355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Grupo Costeo</a:t>
            </a:r>
          </a:p>
        </p:txBody>
      </p:sp>
      <p:sp>
        <p:nvSpPr>
          <p:cNvPr id="1376430555" name="Text">
    </p:cNvPr>
          <p:cNvSpPr>
            <a:spLocks noGrp="1"/>
          </p:cNvSpPr>
          <p:nvPr/>
        </p:nvSpPr>
        <p:spPr>
          <a:xfrm rot="0">
            <a:off x="5537200" y="342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GrupoComision</a:t>
            </a:r>
          </a:p>
        </p:txBody>
      </p:sp>
      <p:sp>
        <p:nvSpPr>
          <p:cNvPr id="493735104" name="Text">
    </p:cNvPr>
          <p:cNvSpPr>
            <a:spLocks noGrp="1"/>
          </p:cNvSpPr>
          <p:nvPr/>
        </p:nvSpPr>
        <p:spPr>
          <a:xfrm rot="0">
            <a:off x="2159000" y="342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Volumen</a:t>
            </a:r>
          </a:p>
        </p:txBody>
      </p:sp>
      <p:sp>
        <p:nvSpPr>
          <p:cNvPr id="1449740910" name="Frame"/>
          <p:cNvSpPr>
            <a:spLocks noGrp="1"/>
          </p:cNvSpPr>
          <p:nvPr/>
        </p:nvSpPr>
        <p:spPr>
          <a:xfrm>
            <a:off x="254000" y="749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39912974" name="Text">
    </p:cNvPr>
          <p:cNvSpPr>
            <a:spLocks noGrp="1"/>
          </p:cNvSpPr>
          <p:nvPr/>
        </p:nvSpPr>
        <p:spPr>
          <a:xfrm rot="0">
            <a:off x="279400" y="749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197</a:t>
            </a:r>
          </a:p>
        </p:txBody>
      </p:sp>
      <p:sp>
        <p:nvSpPr>
          <p:cNvPr id="735644967" name="Text">
    </p:cNvPr>
          <p:cNvSpPr>
            <a:spLocks noGrp="1"/>
          </p:cNvSpPr>
          <p:nvPr/>
        </p:nvSpPr>
        <p:spPr>
          <a:xfrm rot="0">
            <a:off x="254000" y="1181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TANQUE DE GAS </a:t>
            </a:r>
          </a:p>
        </p:txBody>
      </p:sp>
      <p:sp>
        <p:nvSpPr>
          <p:cNvPr id="1486999376" name="Text">
    </p:cNvPr>
          <p:cNvSpPr>
            <a:spLocks noGrp="1"/>
          </p:cNvSpPr>
          <p:nvPr/>
        </p:nvSpPr>
        <p:spPr>
          <a:xfrm rot="0">
            <a:off x="37846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149748240" name="Text">
    </p:cNvPr>
          <p:cNvSpPr>
            <a:spLocks noGrp="1"/>
          </p:cNvSpPr>
          <p:nvPr/>
        </p:nvSpPr>
        <p:spPr>
          <a:xfrm rot="0">
            <a:off x="58928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965272531" name="Text">
    </p:cNvPr>
          <p:cNvSpPr>
            <a:spLocks noGrp="1"/>
          </p:cNvSpPr>
          <p:nvPr/>
        </p:nvSpPr>
        <p:spPr>
          <a:xfrm rot="0">
            <a:off x="2247900" y="1206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524326896" name="Frame"/>
          <p:cNvSpPr>
            <a:spLocks noGrp="1"/>
          </p:cNvSpPr>
          <p:nvPr/>
        </p:nvSpPr>
        <p:spPr>
          <a:xfrm>
            <a:off x="254000" y="1790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7023796" name="Text">
    </p:cNvPr>
          <p:cNvSpPr>
            <a:spLocks noGrp="1"/>
          </p:cNvSpPr>
          <p:nvPr/>
        </p:nvSpPr>
        <p:spPr>
          <a:xfrm rot="0">
            <a:off x="279400" y="1790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200</a:t>
            </a:r>
          </a:p>
        </p:txBody>
      </p:sp>
      <p:sp>
        <p:nvSpPr>
          <p:cNvPr id="1988828266" name="Text">
    </p:cNvPr>
          <p:cNvSpPr>
            <a:spLocks noGrp="1"/>
          </p:cNvSpPr>
          <p:nvPr/>
        </p:nvSpPr>
        <p:spPr>
          <a:xfrm rot="0">
            <a:off x="254000" y="2222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PESAS Y </a:t>
            </a:r>
          </a:p>
        </p:txBody>
      </p:sp>
      <p:sp>
        <p:nvSpPr>
          <p:cNvPr id="140766995" name="Text">
    </p:cNvPr>
          <p:cNvSpPr>
            <a:spLocks noGrp="1"/>
          </p:cNvSpPr>
          <p:nvPr/>
        </p:nvSpPr>
        <p:spPr>
          <a:xfrm rot="0">
            <a:off x="37846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62974478" name="Text">
    </p:cNvPr>
          <p:cNvSpPr>
            <a:spLocks noGrp="1"/>
          </p:cNvSpPr>
          <p:nvPr/>
        </p:nvSpPr>
        <p:spPr>
          <a:xfrm rot="0">
            <a:off x="58928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850311106" name="Text">
    </p:cNvPr>
          <p:cNvSpPr>
            <a:spLocks noGrp="1"/>
          </p:cNvSpPr>
          <p:nvPr/>
        </p:nvSpPr>
        <p:spPr>
          <a:xfrm rot="0">
            <a:off x="2247900" y="2247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476612017" name="Frame"/>
          <p:cNvSpPr>
            <a:spLocks noGrp="1"/>
          </p:cNvSpPr>
          <p:nvPr/>
        </p:nvSpPr>
        <p:spPr>
          <a:xfrm>
            <a:off x="254000" y="2832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9551576" name="Text">
    </p:cNvPr>
          <p:cNvSpPr>
            <a:spLocks noGrp="1"/>
          </p:cNvSpPr>
          <p:nvPr/>
        </p:nvSpPr>
        <p:spPr>
          <a:xfrm rot="0">
            <a:off x="279400" y="2832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203</a:t>
            </a:r>
          </a:p>
        </p:txBody>
      </p:sp>
      <p:sp>
        <p:nvSpPr>
          <p:cNvPr id="875933329" name="Text">
    </p:cNvPr>
          <p:cNvSpPr>
            <a:spLocks noGrp="1"/>
          </p:cNvSpPr>
          <p:nvPr/>
        </p:nvSpPr>
        <p:spPr>
          <a:xfrm rot="0">
            <a:off x="254000" y="3263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BICICLETA FIJA</a:t>
            </a:r>
          </a:p>
        </p:txBody>
      </p:sp>
      <p:sp>
        <p:nvSpPr>
          <p:cNvPr id="1944194930" name="Text">
    </p:cNvPr>
          <p:cNvSpPr>
            <a:spLocks noGrp="1"/>
          </p:cNvSpPr>
          <p:nvPr/>
        </p:nvSpPr>
        <p:spPr>
          <a:xfrm rot="0">
            <a:off x="37846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738150834" name="Text">
    </p:cNvPr>
          <p:cNvSpPr>
            <a:spLocks noGrp="1"/>
          </p:cNvSpPr>
          <p:nvPr/>
        </p:nvSpPr>
        <p:spPr>
          <a:xfrm rot="0">
            <a:off x="58928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32501695" name="Text">
    </p:cNvPr>
          <p:cNvSpPr>
            <a:spLocks noGrp="1"/>
          </p:cNvSpPr>
          <p:nvPr/>
        </p:nvSpPr>
        <p:spPr>
          <a:xfrm rot="0">
            <a:off x="2247900" y="3289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515745780" name="Frame"/>
          <p:cNvSpPr>
            <a:spLocks noGrp="1"/>
          </p:cNvSpPr>
          <p:nvPr/>
        </p:nvSpPr>
        <p:spPr>
          <a:xfrm>
            <a:off x="254000" y="3873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101850830" name="Text">
    </p:cNvPr>
          <p:cNvSpPr>
            <a:spLocks noGrp="1"/>
          </p:cNvSpPr>
          <p:nvPr/>
        </p:nvSpPr>
        <p:spPr>
          <a:xfrm rot="0">
            <a:off x="279400" y="3873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205</a:t>
            </a:r>
          </a:p>
        </p:txBody>
      </p:sp>
      <p:sp>
        <p:nvSpPr>
          <p:cNvPr id="740607501" name="Text">
    </p:cNvPr>
          <p:cNvSpPr>
            <a:spLocks noGrp="1"/>
          </p:cNvSpPr>
          <p:nvPr/>
        </p:nvSpPr>
        <p:spPr>
          <a:xfrm rot="0">
            <a:off x="254000" y="4305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BICICLETA DE </a:t>
            </a:r>
          </a:p>
        </p:txBody>
      </p:sp>
      <p:sp>
        <p:nvSpPr>
          <p:cNvPr id="99453726" name="Text">
    </p:cNvPr>
          <p:cNvSpPr>
            <a:spLocks noGrp="1"/>
          </p:cNvSpPr>
          <p:nvPr/>
        </p:nvSpPr>
        <p:spPr>
          <a:xfrm rot="0">
            <a:off x="37846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981554256" name="Text">
    </p:cNvPr>
          <p:cNvSpPr>
            <a:spLocks noGrp="1"/>
          </p:cNvSpPr>
          <p:nvPr/>
        </p:nvSpPr>
        <p:spPr>
          <a:xfrm rot="0">
            <a:off x="58928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906826655" name="Text">
    </p:cNvPr>
          <p:cNvSpPr>
            <a:spLocks noGrp="1"/>
          </p:cNvSpPr>
          <p:nvPr/>
        </p:nvSpPr>
        <p:spPr>
          <a:xfrm rot="0">
            <a:off x="2247900" y="4330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007923197" name="Frame"/>
          <p:cNvSpPr>
            <a:spLocks noGrp="1"/>
          </p:cNvSpPr>
          <p:nvPr/>
        </p:nvSpPr>
        <p:spPr>
          <a:xfrm>
            <a:off x="254000" y="49149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31266842" name="Text">
    </p:cNvPr>
          <p:cNvSpPr>
            <a:spLocks noGrp="1"/>
          </p:cNvSpPr>
          <p:nvPr/>
        </p:nvSpPr>
        <p:spPr>
          <a:xfrm rot="0">
            <a:off x="279400" y="49149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206</a:t>
            </a:r>
          </a:p>
        </p:txBody>
      </p:sp>
      <p:sp>
        <p:nvSpPr>
          <p:cNvPr id="1136069757" name="Text">
    </p:cNvPr>
          <p:cNvSpPr>
            <a:spLocks noGrp="1"/>
          </p:cNvSpPr>
          <p:nvPr/>
        </p:nvSpPr>
        <p:spPr>
          <a:xfrm rot="0">
            <a:off x="254000" y="53467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CARROS DE </a:t>
            </a:r>
          </a:p>
        </p:txBody>
      </p:sp>
      <p:sp>
        <p:nvSpPr>
          <p:cNvPr id="494431871" name="Text">
    </p:cNvPr>
          <p:cNvSpPr>
            <a:spLocks noGrp="1"/>
          </p:cNvSpPr>
          <p:nvPr/>
        </p:nvSpPr>
        <p:spPr>
          <a:xfrm rot="0">
            <a:off x="37846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018517098" name="Text">
    </p:cNvPr>
          <p:cNvSpPr>
            <a:spLocks noGrp="1"/>
          </p:cNvSpPr>
          <p:nvPr/>
        </p:nvSpPr>
        <p:spPr>
          <a:xfrm rot="0">
            <a:off x="58928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308582480" name="Text">
    </p:cNvPr>
          <p:cNvSpPr>
            <a:spLocks noGrp="1"/>
          </p:cNvSpPr>
          <p:nvPr/>
        </p:nvSpPr>
        <p:spPr>
          <a:xfrm rot="0">
            <a:off x="2247900" y="53721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774959237" name="Frame"/>
          <p:cNvSpPr>
            <a:spLocks noGrp="1"/>
          </p:cNvSpPr>
          <p:nvPr/>
        </p:nvSpPr>
        <p:spPr>
          <a:xfrm>
            <a:off x="254000" y="5956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33116501" name="Text">
    </p:cNvPr>
          <p:cNvSpPr>
            <a:spLocks noGrp="1"/>
          </p:cNvSpPr>
          <p:nvPr/>
        </p:nvSpPr>
        <p:spPr>
          <a:xfrm rot="0">
            <a:off x="279400" y="5956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214</a:t>
            </a:r>
          </a:p>
        </p:txBody>
      </p:sp>
      <p:sp>
        <p:nvSpPr>
          <p:cNvPr id="554577098" name="Text">
    </p:cNvPr>
          <p:cNvSpPr>
            <a:spLocks noGrp="1"/>
          </p:cNvSpPr>
          <p:nvPr/>
        </p:nvSpPr>
        <p:spPr>
          <a:xfrm rot="0">
            <a:off x="254000" y="6388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ESTUFA 6Q</a:t>
            </a:r>
          </a:p>
        </p:txBody>
      </p:sp>
      <p:sp>
        <p:nvSpPr>
          <p:cNvPr id="387880611" name="Text">
    </p:cNvPr>
          <p:cNvSpPr>
            <a:spLocks noGrp="1"/>
          </p:cNvSpPr>
          <p:nvPr/>
        </p:nvSpPr>
        <p:spPr>
          <a:xfrm rot="0">
            <a:off x="37846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599066967" name="Text">
    </p:cNvPr>
          <p:cNvSpPr>
            <a:spLocks noGrp="1"/>
          </p:cNvSpPr>
          <p:nvPr/>
        </p:nvSpPr>
        <p:spPr>
          <a:xfrm rot="0">
            <a:off x="58928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707070438" name="Text">
    </p:cNvPr>
          <p:cNvSpPr>
            <a:spLocks noGrp="1"/>
          </p:cNvSpPr>
          <p:nvPr/>
        </p:nvSpPr>
        <p:spPr>
          <a:xfrm rot="0">
            <a:off x="2247900" y="6413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898092007" name="Frame"/>
          <p:cNvSpPr>
            <a:spLocks noGrp="1"/>
          </p:cNvSpPr>
          <p:nvPr/>
        </p:nvSpPr>
        <p:spPr>
          <a:xfrm>
            <a:off x="254000" y="6997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48077434" name="Text">
    </p:cNvPr>
          <p:cNvSpPr>
            <a:spLocks noGrp="1"/>
          </p:cNvSpPr>
          <p:nvPr/>
        </p:nvSpPr>
        <p:spPr>
          <a:xfrm rot="0">
            <a:off x="279400" y="6997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215</a:t>
            </a:r>
          </a:p>
        </p:txBody>
      </p:sp>
      <p:sp>
        <p:nvSpPr>
          <p:cNvPr id="1564191829" name="Text">
    </p:cNvPr>
          <p:cNvSpPr>
            <a:spLocks noGrp="1"/>
          </p:cNvSpPr>
          <p:nvPr/>
        </p:nvSpPr>
        <p:spPr>
          <a:xfrm rot="0">
            <a:off x="254000" y="7429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HORNO DE GAS</a:t>
            </a:r>
          </a:p>
        </p:txBody>
      </p:sp>
      <p:sp>
        <p:nvSpPr>
          <p:cNvPr id="1182823671" name="Text">
    </p:cNvPr>
          <p:cNvSpPr>
            <a:spLocks noGrp="1"/>
          </p:cNvSpPr>
          <p:nvPr/>
        </p:nvSpPr>
        <p:spPr>
          <a:xfrm rot="0">
            <a:off x="37846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297307443" name="Text">
    </p:cNvPr>
          <p:cNvSpPr>
            <a:spLocks noGrp="1"/>
          </p:cNvSpPr>
          <p:nvPr/>
        </p:nvSpPr>
        <p:spPr>
          <a:xfrm rot="0">
            <a:off x="58928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685482203" name="Text">
    </p:cNvPr>
          <p:cNvSpPr>
            <a:spLocks noGrp="1"/>
          </p:cNvSpPr>
          <p:nvPr/>
        </p:nvSpPr>
        <p:spPr>
          <a:xfrm rot="0">
            <a:off x="2247900" y="7454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680816900" name="Frame"/>
          <p:cNvSpPr>
            <a:spLocks noGrp="1"/>
          </p:cNvSpPr>
          <p:nvPr/>
        </p:nvSpPr>
        <p:spPr>
          <a:xfrm>
            <a:off x="254000" y="8039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58750906" name="Text">
    </p:cNvPr>
          <p:cNvSpPr>
            <a:spLocks noGrp="1"/>
          </p:cNvSpPr>
          <p:nvPr/>
        </p:nvSpPr>
        <p:spPr>
          <a:xfrm rot="0">
            <a:off x="279400" y="8039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220</a:t>
            </a:r>
          </a:p>
        </p:txBody>
      </p:sp>
      <p:sp>
        <p:nvSpPr>
          <p:cNvPr id="1987116399" name="Text">
    </p:cNvPr>
          <p:cNvSpPr>
            <a:spLocks noGrp="1"/>
          </p:cNvSpPr>
          <p:nvPr/>
        </p:nvSpPr>
        <p:spPr>
          <a:xfrm rot="0">
            <a:off x="254000" y="8470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REFRIGERADOR </a:t>
            </a:r>
          </a:p>
        </p:txBody>
      </p:sp>
      <p:sp>
        <p:nvSpPr>
          <p:cNvPr id="562524616" name="Text">
    </p:cNvPr>
          <p:cNvSpPr>
            <a:spLocks noGrp="1"/>
          </p:cNvSpPr>
          <p:nvPr/>
        </p:nvSpPr>
        <p:spPr>
          <a:xfrm rot="0">
            <a:off x="37846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013815783" name="Text">
    </p:cNvPr>
          <p:cNvSpPr>
            <a:spLocks noGrp="1"/>
          </p:cNvSpPr>
          <p:nvPr/>
        </p:nvSpPr>
        <p:spPr>
          <a:xfrm rot="0">
            <a:off x="58928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938438876" name="Text">
    </p:cNvPr>
          <p:cNvSpPr>
            <a:spLocks noGrp="1"/>
          </p:cNvSpPr>
          <p:nvPr/>
        </p:nvSpPr>
        <p:spPr>
          <a:xfrm rot="0">
            <a:off x="2247900" y="8496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39856711" name="Frame"/>
          <p:cNvSpPr>
            <a:spLocks noGrp="1"/>
          </p:cNvSpPr>
          <p:nvPr/>
        </p:nvSpPr>
        <p:spPr>
          <a:xfrm>
            <a:off x="254000" y="9080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10194674" name="Text">
    </p:cNvPr>
          <p:cNvSpPr>
            <a:spLocks noGrp="1"/>
          </p:cNvSpPr>
          <p:nvPr/>
        </p:nvSpPr>
        <p:spPr>
          <a:xfrm rot="0">
            <a:off x="279400" y="9080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221</a:t>
            </a:r>
          </a:p>
        </p:txBody>
      </p:sp>
      <p:sp>
        <p:nvSpPr>
          <p:cNvPr id="1216418490" name="Text">
    </p:cNvPr>
          <p:cNvSpPr>
            <a:spLocks noGrp="1"/>
          </p:cNvSpPr>
          <p:nvPr/>
        </p:nvSpPr>
        <p:spPr>
          <a:xfrm rot="0">
            <a:off x="254000" y="9512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REFRIGERADOR </a:t>
            </a:r>
          </a:p>
        </p:txBody>
      </p:sp>
      <p:sp>
        <p:nvSpPr>
          <p:cNvPr id="1795136940" name="Text">
    </p:cNvPr>
          <p:cNvSpPr>
            <a:spLocks noGrp="1"/>
          </p:cNvSpPr>
          <p:nvPr/>
        </p:nvSpPr>
        <p:spPr>
          <a:xfrm rot="0">
            <a:off x="37846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775153318" name="Text">
    </p:cNvPr>
          <p:cNvSpPr>
            <a:spLocks noGrp="1"/>
          </p:cNvSpPr>
          <p:nvPr/>
        </p:nvSpPr>
        <p:spPr>
          <a:xfrm rot="0">
            <a:off x="58928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772805103" name="Text">
    </p:cNvPr>
          <p:cNvSpPr>
            <a:spLocks noGrp="1"/>
          </p:cNvSpPr>
          <p:nvPr/>
        </p:nvSpPr>
        <p:spPr>
          <a:xfrm rot="0">
            <a:off x="2247900" y="9537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704516258" name="Line"/>
          <p:cNvSpPr>
            <a:spLocks noGrp="1"/>
          </p:cNvSpPr>
          <p:nvPr/>
        </p:nvSpPr>
        <p:spPr>
          <a:xfrm flipV="1">
            <a:off x="254000" y="100711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65020108" name="Frame"/>
          <p:cNvSpPr>
            <a:spLocks noGrp="1"/>
          </p:cNvSpPr>
          <p:nvPr/>
        </p:nvSpPr>
        <p:spPr>
          <a:xfrm>
            <a:off x="254000" y="10134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12439864" name="Text">
    </p:cNvPr>
          <p:cNvSpPr>
            <a:spLocks noGrp="1"/>
          </p:cNvSpPr>
          <p:nvPr/>
        </p:nvSpPr>
        <p:spPr>
          <a:xfrm rot="0">
            <a:off x="6769100" y="101346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 10</a:t>
            </a:r>
          </a:p>
        </p:txBody>
      </p:sp>
      <p:sp>
        <p:nvSpPr>
          <p:cNvPr id="590161413" name="Text">
    </p:cNvPr>
          <p:cNvSpPr>
            <a:spLocks noGrp="1"/>
          </p:cNvSpPr>
          <p:nvPr/>
        </p:nvSpPr>
        <p:spPr>
          <a:xfrm rot="0">
            <a:off x="5753100" y="101346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Page 3 of</a:t>
            </a:r>
          </a:p>
        </p:txBody>
      </p:sp>
      <p:sp>
        <p:nvSpPr>
          <p:cNvPr id="484963372" name="Text">
    </p:cNvPr>
          <p:cNvSpPr>
            <a:spLocks noGrp="1"/>
          </p:cNvSpPr>
          <p:nvPr/>
        </p:nvSpPr>
        <p:spPr>
          <a:xfrm rot="0">
            <a:off x="279400" y="101473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jueves 14 abril 2016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578450" name="Text">
    </p:cNvPr>
          <p:cNvSpPr>
            <a:spLocks noGrp="1"/>
          </p:cNvSpPr>
          <p:nvPr/>
        </p:nvSpPr>
        <p:spPr>
          <a:xfrm rot="0">
            <a:off x="3873500" y="355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Grupo Costeo</a:t>
            </a:r>
          </a:p>
        </p:txBody>
      </p:sp>
      <p:sp>
        <p:nvSpPr>
          <p:cNvPr id="755049196" name="Text">
    </p:cNvPr>
          <p:cNvSpPr>
            <a:spLocks noGrp="1"/>
          </p:cNvSpPr>
          <p:nvPr/>
        </p:nvSpPr>
        <p:spPr>
          <a:xfrm rot="0">
            <a:off x="5537200" y="342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GrupoComision</a:t>
            </a:r>
          </a:p>
        </p:txBody>
      </p:sp>
      <p:sp>
        <p:nvSpPr>
          <p:cNvPr id="1733702727" name="Text">
    </p:cNvPr>
          <p:cNvSpPr>
            <a:spLocks noGrp="1"/>
          </p:cNvSpPr>
          <p:nvPr/>
        </p:nvSpPr>
        <p:spPr>
          <a:xfrm rot="0">
            <a:off x="2159000" y="342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Volumen</a:t>
            </a:r>
          </a:p>
        </p:txBody>
      </p:sp>
      <p:sp>
        <p:nvSpPr>
          <p:cNvPr id="1152641557" name="Frame"/>
          <p:cNvSpPr>
            <a:spLocks noGrp="1"/>
          </p:cNvSpPr>
          <p:nvPr/>
        </p:nvSpPr>
        <p:spPr>
          <a:xfrm>
            <a:off x="254000" y="749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63354013" name="Text">
    </p:cNvPr>
          <p:cNvSpPr>
            <a:spLocks noGrp="1"/>
          </p:cNvSpPr>
          <p:nvPr/>
        </p:nvSpPr>
        <p:spPr>
          <a:xfrm rot="0">
            <a:off x="279400" y="749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246</a:t>
            </a:r>
          </a:p>
        </p:txBody>
      </p:sp>
      <p:sp>
        <p:nvSpPr>
          <p:cNvPr id="156076700" name="Text">
    </p:cNvPr>
          <p:cNvSpPr>
            <a:spLocks noGrp="1"/>
          </p:cNvSpPr>
          <p:nvPr/>
        </p:nvSpPr>
        <p:spPr>
          <a:xfrm rot="0">
            <a:off x="254000" y="1181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MESAS DE SALA </a:t>
            </a:r>
          </a:p>
        </p:txBody>
      </p:sp>
      <p:sp>
        <p:nvSpPr>
          <p:cNvPr id="1601139710" name="Text">
    </p:cNvPr>
          <p:cNvSpPr>
            <a:spLocks noGrp="1"/>
          </p:cNvSpPr>
          <p:nvPr/>
        </p:nvSpPr>
        <p:spPr>
          <a:xfrm rot="0">
            <a:off x="37846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81250628" name="Text">
    </p:cNvPr>
          <p:cNvSpPr>
            <a:spLocks noGrp="1"/>
          </p:cNvSpPr>
          <p:nvPr/>
        </p:nvSpPr>
        <p:spPr>
          <a:xfrm rot="0">
            <a:off x="58928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470581104" name="Text">
    </p:cNvPr>
          <p:cNvSpPr>
            <a:spLocks noGrp="1"/>
          </p:cNvSpPr>
          <p:nvPr/>
        </p:nvSpPr>
        <p:spPr>
          <a:xfrm rot="0">
            <a:off x="2247900" y="1206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853225586" name="Frame"/>
          <p:cNvSpPr>
            <a:spLocks noGrp="1"/>
          </p:cNvSpPr>
          <p:nvPr/>
        </p:nvSpPr>
        <p:spPr>
          <a:xfrm>
            <a:off x="254000" y="1790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78488148" name="Text">
    </p:cNvPr>
          <p:cNvSpPr>
            <a:spLocks noGrp="1"/>
          </p:cNvSpPr>
          <p:nvPr/>
        </p:nvSpPr>
        <p:spPr>
          <a:xfrm rot="0">
            <a:off x="279400" y="1790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249</a:t>
            </a:r>
          </a:p>
        </p:txBody>
      </p:sp>
      <p:sp>
        <p:nvSpPr>
          <p:cNvPr id="740827944" name="Text">
    </p:cNvPr>
          <p:cNvSpPr>
            <a:spLocks noGrp="1"/>
          </p:cNvSpPr>
          <p:nvPr/>
        </p:nvSpPr>
        <p:spPr>
          <a:xfrm rot="0">
            <a:off x="254000" y="2222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SILLON REPOSET </a:t>
            </a:r>
          </a:p>
        </p:txBody>
      </p:sp>
      <p:sp>
        <p:nvSpPr>
          <p:cNvPr id="1101599508" name="Text">
    </p:cNvPr>
          <p:cNvSpPr>
            <a:spLocks noGrp="1"/>
          </p:cNvSpPr>
          <p:nvPr/>
        </p:nvSpPr>
        <p:spPr>
          <a:xfrm rot="0">
            <a:off x="37846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706409459" name="Text">
    </p:cNvPr>
          <p:cNvSpPr>
            <a:spLocks noGrp="1"/>
          </p:cNvSpPr>
          <p:nvPr/>
        </p:nvSpPr>
        <p:spPr>
          <a:xfrm rot="0">
            <a:off x="58928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179891201" name="Text">
    </p:cNvPr>
          <p:cNvSpPr>
            <a:spLocks noGrp="1"/>
          </p:cNvSpPr>
          <p:nvPr/>
        </p:nvSpPr>
        <p:spPr>
          <a:xfrm rot="0">
            <a:off x="2247900" y="2247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730856576" name="Frame"/>
          <p:cNvSpPr>
            <a:spLocks noGrp="1"/>
          </p:cNvSpPr>
          <p:nvPr/>
        </p:nvSpPr>
        <p:spPr>
          <a:xfrm>
            <a:off x="254000" y="2832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74061398" name="Text">
    </p:cNvPr>
          <p:cNvSpPr>
            <a:spLocks noGrp="1"/>
          </p:cNvSpPr>
          <p:nvPr/>
        </p:nvSpPr>
        <p:spPr>
          <a:xfrm rot="0">
            <a:off x="279400" y="2832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250</a:t>
            </a:r>
          </a:p>
        </p:txBody>
      </p:sp>
      <p:sp>
        <p:nvSpPr>
          <p:cNvPr id="1599046024" name="Text">
    </p:cNvPr>
          <p:cNvSpPr>
            <a:spLocks noGrp="1"/>
          </p:cNvSpPr>
          <p:nvPr/>
        </p:nvSpPr>
        <p:spPr>
          <a:xfrm rot="0">
            <a:off x="254000" y="3263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SILLON LOVE </a:t>
            </a:r>
          </a:p>
        </p:txBody>
      </p:sp>
      <p:sp>
        <p:nvSpPr>
          <p:cNvPr id="83351518" name="Text">
    </p:cNvPr>
          <p:cNvSpPr>
            <a:spLocks noGrp="1"/>
          </p:cNvSpPr>
          <p:nvPr/>
        </p:nvSpPr>
        <p:spPr>
          <a:xfrm rot="0">
            <a:off x="37846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355300924" name="Text">
    </p:cNvPr>
          <p:cNvSpPr>
            <a:spLocks noGrp="1"/>
          </p:cNvSpPr>
          <p:nvPr/>
        </p:nvSpPr>
        <p:spPr>
          <a:xfrm rot="0">
            <a:off x="58928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228696760" name="Text">
    </p:cNvPr>
          <p:cNvSpPr>
            <a:spLocks noGrp="1"/>
          </p:cNvSpPr>
          <p:nvPr/>
        </p:nvSpPr>
        <p:spPr>
          <a:xfrm rot="0">
            <a:off x="2247900" y="3289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784473558" name="Frame"/>
          <p:cNvSpPr>
            <a:spLocks noGrp="1"/>
          </p:cNvSpPr>
          <p:nvPr/>
        </p:nvSpPr>
        <p:spPr>
          <a:xfrm>
            <a:off x="254000" y="3873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53679972" name="Text">
    </p:cNvPr>
          <p:cNvSpPr>
            <a:spLocks noGrp="1"/>
          </p:cNvSpPr>
          <p:nvPr/>
        </p:nvSpPr>
        <p:spPr>
          <a:xfrm rot="0">
            <a:off x="279400" y="3873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251</a:t>
            </a:r>
          </a:p>
        </p:txBody>
      </p:sp>
      <p:sp>
        <p:nvSpPr>
          <p:cNvPr id="1114961901" name="Text">
    </p:cNvPr>
          <p:cNvSpPr>
            <a:spLocks noGrp="1"/>
          </p:cNvSpPr>
          <p:nvPr/>
        </p:nvSpPr>
        <p:spPr>
          <a:xfrm rot="0">
            <a:off x="254000" y="4305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SOFA 3 PLAZAS</a:t>
            </a:r>
          </a:p>
        </p:txBody>
      </p:sp>
      <p:sp>
        <p:nvSpPr>
          <p:cNvPr id="1753684663" name="Text">
    </p:cNvPr>
          <p:cNvSpPr>
            <a:spLocks noGrp="1"/>
          </p:cNvSpPr>
          <p:nvPr/>
        </p:nvSpPr>
        <p:spPr>
          <a:xfrm rot="0">
            <a:off x="37846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701323302" name="Text">
    </p:cNvPr>
          <p:cNvSpPr>
            <a:spLocks noGrp="1"/>
          </p:cNvSpPr>
          <p:nvPr/>
        </p:nvSpPr>
        <p:spPr>
          <a:xfrm rot="0">
            <a:off x="58928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229461067" name="Text">
    </p:cNvPr>
          <p:cNvSpPr>
            <a:spLocks noGrp="1"/>
          </p:cNvSpPr>
          <p:nvPr/>
        </p:nvSpPr>
        <p:spPr>
          <a:xfrm rot="0">
            <a:off x="2247900" y="4330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753290000" name="Frame"/>
          <p:cNvSpPr>
            <a:spLocks noGrp="1"/>
          </p:cNvSpPr>
          <p:nvPr/>
        </p:nvSpPr>
        <p:spPr>
          <a:xfrm>
            <a:off x="254000" y="49149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95365785" name="Text">
    </p:cNvPr>
          <p:cNvSpPr>
            <a:spLocks noGrp="1"/>
          </p:cNvSpPr>
          <p:nvPr/>
        </p:nvSpPr>
        <p:spPr>
          <a:xfrm rot="0">
            <a:off x="279400" y="49149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252</a:t>
            </a:r>
          </a:p>
        </p:txBody>
      </p:sp>
      <p:sp>
        <p:nvSpPr>
          <p:cNvPr id="1480186417" name="Text">
    </p:cNvPr>
          <p:cNvSpPr>
            <a:spLocks noGrp="1"/>
          </p:cNvSpPr>
          <p:nvPr/>
        </p:nvSpPr>
        <p:spPr>
          <a:xfrm rot="0">
            <a:off x="254000" y="53467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SALA </a:t>
            </a:r>
          </a:p>
        </p:txBody>
      </p:sp>
      <p:sp>
        <p:nvSpPr>
          <p:cNvPr id="1372222771" name="Text">
    </p:cNvPr>
          <p:cNvSpPr>
            <a:spLocks noGrp="1"/>
          </p:cNvSpPr>
          <p:nvPr/>
        </p:nvSpPr>
        <p:spPr>
          <a:xfrm rot="0">
            <a:off x="37846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332353745" name="Text">
    </p:cNvPr>
          <p:cNvSpPr>
            <a:spLocks noGrp="1"/>
          </p:cNvSpPr>
          <p:nvPr/>
        </p:nvSpPr>
        <p:spPr>
          <a:xfrm rot="0">
            <a:off x="58928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371418579" name="Text">
    </p:cNvPr>
          <p:cNvSpPr>
            <a:spLocks noGrp="1"/>
          </p:cNvSpPr>
          <p:nvPr/>
        </p:nvSpPr>
        <p:spPr>
          <a:xfrm rot="0">
            <a:off x="2247900" y="53721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4536052" name="Frame"/>
          <p:cNvSpPr>
            <a:spLocks noGrp="1"/>
          </p:cNvSpPr>
          <p:nvPr/>
        </p:nvSpPr>
        <p:spPr>
          <a:xfrm>
            <a:off x="254000" y="5956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7508017" name="Text">
    </p:cNvPr>
          <p:cNvSpPr>
            <a:spLocks noGrp="1"/>
          </p:cNvSpPr>
          <p:nvPr/>
        </p:nvSpPr>
        <p:spPr>
          <a:xfrm rot="0">
            <a:off x="279400" y="5956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253</a:t>
            </a:r>
          </a:p>
        </p:txBody>
      </p:sp>
      <p:sp>
        <p:nvSpPr>
          <p:cNvPr id="488603061" name="Text">
    </p:cNvPr>
          <p:cNvSpPr>
            <a:spLocks noGrp="1"/>
          </p:cNvSpPr>
          <p:nvPr/>
        </p:nvSpPr>
        <p:spPr>
          <a:xfrm rot="0">
            <a:off x="254000" y="6388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SALA 3 </a:t>
            </a:r>
          </a:p>
        </p:txBody>
      </p:sp>
      <p:sp>
        <p:nvSpPr>
          <p:cNvPr id="278896184" name="Text">
    </p:cNvPr>
          <p:cNvSpPr>
            <a:spLocks noGrp="1"/>
          </p:cNvSpPr>
          <p:nvPr/>
        </p:nvSpPr>
        <p:spPr>
          <a:xfrm rot="0">
            <a:off x="37846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2118600498" name="Text">
    </p:cNvPr>
          <p:cNvSpPr>
            <a:spLocks noGrp="1"/>
          </p:cNvSpPr>
          <p:nvPr/>
        </p:nvSpPr>
        <p:spPr>
          <a:xfrm rot="0">
            <a:off x="58928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503722640" name="Text">
    </p:cNvPr>
          <p:cNvSpPr>
            <a:spLocks noGrp="1"/>
          </p:cNvSpPr>
          <p:nvPr/>
        </p:nvSpPr>
        <p:spPr>
          <a:xfrm rot="0">
            <a:off x="2247900" y="6413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2022835760" name="Frame"/>
          <p:cNvSpPr>
            <a:spLocks noGrp="1"/>
          </p:cNvSpPr>
          <p:nvPr/>
        </p:nvSpPr>
        <p:spPr>
          <a:xfrm>
            <a:off x="254000" y="6997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36603460" name="Text">
    </p:cNvPr>
          <p:cNvSpPr>
            <a:spLocks noGrp="1"/>
          </p:cNvSpPr>
          <p:nvPr/>
        </p:nvSpPr>
        <p:spPr>
          <a:xfrm rot="0">
            <a:off x="279400" y="6997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355</a:t>
            </a:r>
          </a:p>
        </p:txBody>
      </p:sp>
      <p:sp>
        <p:nvSpPr>
          <p:cNvPr id="1344963107" name="Text">
    </p:cNvPr>
          <p:cNvSpPr>
            <a:spLocks noGrp="1"/>
          </p:cNvSpPr>
          <p:nvPr/>
        </p:nvSpPr>
        <p:spPr>
          <a:xfrm rot="0">
            <a:off x="254000" y="7429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TV 27</a:t>
            </a:r>
          </a:p>
        </p:txBody>
      </p:sp>
      <p:sp>
        <p:nvSpPr>
          <p:cNvPr id="2132256772" name="Text">
    </p:cNvPr>
          <p:cNvSpPr>
            <a:spLocks noGrp="1"/>
          </p:cNvSpPr>
          <p:nvPr/>
        </p:nvSpPr>
        <p:spPr>
          <a:xfrm rot="0">
            <a:off x="37846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400331344" name="Text">
    </p:cNvPr>
          <p:cNvSpPr>
            <a:spLocks noGrp="1"/>
          </p:cNvSpPr>
          <p:nvPr/>
        </p:nvSpPr>
        <p:spPr>
          <a:xfrm rot="0">
            <a:off x="58928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34853862" name="Text">
    </p:cNvPr>
          <p:cNvSpPr>
            <a:spLocks noGrp="1"/>
          </p:cNvSpPr>
          <p:nvPr/>
        </p:nvSpPr>
        <p:spPr>
          <a:xfrm rot="0">
            <a:off x="2247900" y="7454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03576093" name="Frame"/>
          <p:cNvSpPr>
            <a:spLocks noGrp="1"/>
          </p:cNvSpPr>
          <p:nvPr/>
        </p:nvSpPr>
        <p:spPr>
          <a:xfrm>
            <a:off x="254000" y="8039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44630612" name="Text">
    </p:cNvPr>
          <p:cNvSpPr>
            <a:spLocks noGrp="1"/>
          </p:cNvSpPr>
          <p:nvPr/>
        </p:nvSpPr>
        <p:spPr>
          <a:xfrm rot="0">
            <a:off x="279400" y="8039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356</a:t>
            </a:r>
          </a:p>
        </p:txBody>
      </p:sp>
      <p:sp>
        <p:nvSpPr>
          <p:cNvPr id="923072913" name="Text">
    </p:cNvPr>
          <p:cNvSpPr>
            <a:spLocks noGrp="1"/>
          </p:cNvSpPr>
          <p:nvPr/>
        </p:nvSpPr>
        <p:spPr>
          <a:xfrm rot="0">
            <a:off x="254000" y="8470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TABLAS </a:t>
            </a:r>
          </a:p>
        </p:txBody>
      </p:sp>
      <p:sp>
        <p:nvSpPr>
          <p:cNvPr id="722767988" name="Text">
    </p:cNvPr>
          <p:cNvSpPr>
            <a:spLocks noGrp="1"/>
          </p:cNvSpPr>
          <p:nvPr/>
        </p:nvSpPr>
        <p:spPr>
          <a:xfrm rot="0">
            <a:off x="37846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322099601" name="Text">
    </p:cNvPr>
          <p:cNvSpPr>
            <a:spLocks noGrp="1"/>
          </p:cNvSpPr>
          <p:nvPr/>
        </p:nvSpPr>
        <p:spPr>
          <a:xfrm rot="0">
            <a:off x="58928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192748049" name="Text">
    </p:cNvPr>
          <p:cNvSpPr>
            <a:spLocks noGrp="1"/>
          </p:cNvSpPr>
          <p:nvPr/>
        </p:nvSpPr>
        <p:spPr>
          <a:xfrm rot="0">
            <a:off x="2247900" y="8496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473205523" name="Frame"/>
          <p:cNvSpPr>
            <a:spLocks noGrp="1"/>
          </p:cNvSpPr>
          <p:nvPr/>
        </p:nvSpPr>
        <p:spPr>
          <a:xfrm>
            <a:off x="254000" y="9080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82160302" name="Text">
    </p:cNvPr>
          <p:cNvSpPr>
            <a:spLocks noGrp="1"/>
          </p:cNvSpPr>
          <p:nvPr/>
        </p:nvSpPr>
        <p:spPr>
          <a:xfrm rot="0">
            <a:off x="279400" y="9080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362</a:t>
            </a:r>
          </a:p>
        </p:txBody>
      </p:sp>
      <p:sp>
        <p:nvSpPr>
          <p:cNvPr id="2066024734" name="Text">
    </p:cNvPr>
          <p:cNvSpPr>
            <a:spLocks noGrp="1"/>
          </p:cNvSpPr>
          <p:nvPr/>
        </p:nvSpPr>
        <p:spPr>
          <a:xfrm rot="0">
            <a:off x="254000" y="9512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CHAROLAS</a:t>
            </a:r>
          </a:p>
        </p:txBody>
      </p:sp>
      <p:sp>
        <p:nvSpPr>
          <p:cNvPr id="65686791" name="Text">
    </p:cNvPr>
          <p:cNvSpPr>
            <a:spLocks noGrp="1"/>
          </p:cNvSpPr>
          <p:nvPr/>
        </p:nvSpPr>
        <p:spPr>
          <a:xfrm rot="0">
            <a:off x="37846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782296996" name="Text">
    </p:cNvPr>
          <p:cNvSpPr>
            <a:spLocks noGrp="1"/>
          </p:cNvSpPr>
          <p:nvPr/>
        </p:nvSpPr>
        <p:spPr>
          <a:xfrm rot="0">
            <a:off x="58928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238759510" name="Text">
    </p:cNvPr>
          <p:cNvSpPr>
            <a:spLocks noGrp="1"/>
          </p:cNvSpPr>
          <p:nvPr/>
        </p:nvSpPr>
        <p:spPr>
          <a:xfrm rot="0">
            <a:off x="2247900" y="9537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443250059" name="Line"/>
          <p:cNvSpPr>
            <a:spLocks noGrp="1"/>
          </p:cNvSpPr>
          <p:nvPr/>
        </p:nvSpPr>
        <p:spPr>
          <a:xfrm flipV="1">
            <a:off x="254000" y="100711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70383028" name="Frame"/>
          <p:cNvSpPr>
            <a:spLocks noGrp="1"/>
          </p:cNvSpPr>
          <p:nvPr/>
        </p:nvSpPr>
        <p:spPr>
          <a:xfrm>
            <a:off x="254000" y="10134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34228310" name="Text">
    </p:cNvPr>
          <p:cNvSpPr>
            <a:spLocks noGrp="1"/>
          </p:cNvSpPr>
          <p:nvPr/>
        </p:nvSpPr>
        <p:spPr>
          <a:xfrm rot="0">
            <a:off x="6769100" y="101346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 10</a:t>
            </a:r>
          </a:p>
        </p:txBody>
      </p:sp>
      <p:sp>
        <p:nvSpPr>
          <p:cNvPr id="1645007520" name="Text">
    </p:cNvPr>
          <p:cNvSpPr>
            <a:spLocks noGrp="1"/>
          </p:cNvSpPr>
          <p:nvPr/>
        </p:nvSpPr>
        <p:spPr>
          <a:xfrm rot="0">
            <a:off x="5753100" y="101346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Page 4 of</a:t>
            </a:r>
          </a:p>
        </p:txBody>
      </p:sp>
      <p:sp>
        <p:nvSpPr>
          <p:cNvPr id="75334143" name="Text">
    </p:cNvPr>
          <p:cNvSpPr>
            <a:spLocks noGrp="1"/>
          </p:cNvSpPr>
          <p:nvPr/>
        </p:nvSpPr>
        <p:spPr>
          <a:xfrm rot="0">
            <a:off x="279400" y="101473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jueves 14 abril 2016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105046" name="Text">
    </p:cNvPr>
          <p:cNvSpPr>
            <a:spLocks noGrp="1"/>
          </p:cNvSpPr>
          <p:nvPr/>
        </p:nvSpPr>
        <p:spPr>
          <a:xfrm rot="0">
            <a:off x="3873500" y="355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Grupo Costeo</a:t>
            </a:r>
          </a:p>
        </p:txBody>
      </p:sp>
      <p:sp>
        <p:nvSpPr>
          <p:cNvPr id="1254225916" name="Text">
    </p:cNvPr>
          <p:cNvSpPr>
            <a:spLocks noGrp="1"/>
          </p:cNvSpPr>
          <p:nvPr/>
        </p:nvSpPr>
        <p:spPr>
          <a:xfrm rot="0">
            <a:off x="5537200" y="342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GrupoComision</a:t>
            </a:r>
          </a:p>
        </p:txBody>
      </p:sp>
      <p:sp>
        <p:nvSpPr>
          <p:cNvPr id="1314694614" name="Text">
    </p:cNvPr>
          <p:cNvSpPr>
            <a:spLocks noGrp="1"/>
          </p:cNvSpPr>
          <p:nvPr/>
        </p:nvSpPr>
        <p:spPr>
          <a:xfrm rot="0">
            <a:off x="2159000" y="342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Volumen</a:t>
            </a:r>
          </a:p>
        </p:txBody>
      </p:sp>
      <p:sp>
        <p:nvSpPr>
          <p:cNvPr id="650557339" name="Frame"/>
          <p:cNvSpPr>
            <a:spLocks noGrp="1"/>
          </p:cNvSpPr>
          <p:nvPr/>
        </p:nvSpPr>
        <p:spPr>
          <a:xfrm>
            <a:off x="254000" y="749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56157262" name="Text">
    </p:cNvPr>
          <p:cNvSpPr>
            <a:spLocks noGrp="1"/>
          </p:cNvSpPr>
          <p:nvPr/>
        </p:nvSpPr>
        <p:spPr>
          <a:xfrm rot="0">
            <a:off x="279400" y="749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400</a:t>
            </a:r>
          </a:p>
        </p:txBody>
      </p:sp>
      <p:sp>
        <p:nvSpPr>
          <p:cNvPr id="2101785530" name="Text">
    </p:cNvPr>
          <p:cNvSpPr>
            <a:spLocks noGrp="1"/>
          </p:cNvSpPr>
          <p:nvPr/>
        </p:nvSpPr>
        <p:spPr>
          <a:xfrm rot="0">
            <a:off x="254000" y="1181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CANCELADO</a:t>
            </a:r>
          </a:p>
        </p:txBody>
      </p:sp>
      <p:sp>
        <p:nvSpPr>
          <p:cNvPr id="1444928465" name="Text">
    </p:cNvPr>
          <p:cNvSpPr>
            <a:spLocks noGrp="1"/>
          </p:cNvSpPr>
          <p:nvPr/>
        </p:nvSpPr>
        <p:spPr>
          <a:xfrm rot="0">
            <a:off x="37846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165411558" name="Text">
    </p:cNvPr>
          <p:cNvSpPr>
            <a:spLocks noGrp="1"/>
          </p:cNvSpPr>
          <p:nvPr/>
        </p:nvSpPr>
        <p:spPr>
          <a:xfrm rot="0">
            <a:off x="58928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330819259" name="Text">
    </p:cNvPr>
          <p:cNvSpPr>
            <a:spLocks noGrp="1"/>
          </p:cNvSpPr>
          <p:nvPr/>
        </p:nvSpPr>
        <p:spPr>
          <a:xfrm rot="0">
            <a:off x="2247900" y="1206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529109524" name="Frame"/>
          <p:cNvSpPr>
            <a:spLocks noGrp="1"/>
          </p:cNvSpPr>
          <p:nvPr/>
        </p:nvSpPr>
        <p:spPr>
          <a:xfrm>
            <a:off x="254000" y="1790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34476786" name="Text">
    </p:cNvPr>
          <p:cNvSpPr>
            <a:spLocks noGrp="1"/>
          </p:cNvSpPr>
          <p:nvPr/>
        </p:nvSpPr>
        <p:spPr>
          <a:xfrm rot="0">
            <a:off x="279400" y="1790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411</a:t>
            </a:r>
          </a:p>
        </p:txBody>
      </p:sp>
      <p:sp>
        <p:nvSpPr>
          <p:cNvPr id="15695497" name="Text">
    </p:cNvPr>
          <p:cNvSpPr>
            <a:spLocks noGrp="1"/>
          </p:cNvSpPr>
          <p:nvPr/>
        </p:nvSpPr>
        <p:spPr>
          <a:xfrm rot="0">
            <a:off x="254000" y="2222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TAPETE</a:t>
            </a:r>
          </a:p>
        </p:txBody>
      </p:sp>
      <p:sp>
        <p:nvSpPr>
          <p:cNvPr id="750895633" name="Text">
    </p:cNvPr>
          <p:cNvSpPr>
            <a:spLocks noGrp="1"/>
          </p:cNvSpPr>
          <p:nvPr/>
        </p:nvSpPr>
        <p:spPr>
          <a:xfrm rot="0">
            <a:off x="37846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434251105" name="Text">
    </p:cNvPr>
          <p:cNvSpPr>
            <a:spLocks noGrp="1"/>
          </p:cNvSpPr>
          <p:nvPr/>
        </p:nvSpPr>
        <p:spPr>
          <a:xfrm rot="0">
            <a:off x="58928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216594537" name="Text">
    </p:cNvPr>
          <p:cNvSpPr>
            <a:spLocks noGrp="1"/>
          </p:cNvSpPr>
          <p:nvPr/>
        </p:nvSpPr>
        <p:spPr>
          <a:xfrm rot="0">
            <a:off x="2247900" y="2247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870573766" name="Frame"/>
          <p:cNvSpPr>
            <a:spLocks noGrp="1"/>
          </p:cNvSpPr>
          <p:nvPr/>
        </p:nvSpPr>
        <p:spPr>
          <a:xfrm>
            <a:off x="254000" y="2832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94681569" name="Text">
    </p:cNvPr>
          <p:cNvSpPr>
            <a:spLocks noGrp="1"/>
          </p:cNvSpPr>
          <p:nvPr/>
        </p:nvSpPr>
        <p:spPr>
          <a:xfrm rot="0">
            <a:off x="279400" y="2832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506</a:t>
            </a:r>
          </a:p>
        </p:txBody>
      </p:sp>
      <p:sp>
        <p:nvSpPr>
          <p:cNvPr id="598051157" name="Text">
    </p:cNvPr>
          <p:cNvSpPr>
            <a:spLocks noGrp="1"/>
          </p:cNvSpPr>
          <p:nvPr/>
        </p:nvSpPr>
        <p:spPr>
          <a:xfrm rot="0">
            <a:off x="254000" y="3263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VOLADURA </a:t>
            </a:r>
          </a:p>
        </p:txBody>
      </p:sp>
      <p:sp>
        <p:nvSpPr>
          <p:cNvPr id="1969457090" name="Text">
    </p:cNvPr>
          <p:cNvSpPr>
            <a:spLocks noGrp="1"/>
          </p:cNvSpPr>
          <p:nvPr/>
        </p:nvSpPr>
        <p:spPr>
          <a:xfrm rot="0">
            <a:off x="37846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RENTAS    </a:t>
            </a:r>
          </a:p>
        </p:txBody>
      </p:sp>
      <p:sp>
        <p:nvSpPr>
          <p:cNvPr id="1503304318" name="Text">
    </p:cNvPr>
          <p:cNvSpPr>
            <a:spLocks noGrp="1"/>
          </p:cNvSpPr>
          <p:nvPr/>
        </p:nvSpPr>
        <p:spPr>
          <a:xfrm rot="0">
            <a:off x="58928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271381471" name="Text">
    </p:cNvPr>
          <p:cNvSpPr>
            <a:spLocks noGrp="1"/>
          </p:cNvSpPr>
          <p:nvPr/>
        </p:nvSpPr>
        <p:spPr>
          <a:xfrm rot="0">
            <a:off x="2247900" y="3289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151822547" name="Frame"/>
          <p:cNvSpPr>
            <a:spLocks noGrp="1"/>
          </p:cNvSpPr>
          <p:nvPr/>
        </p:nvSpPr>
        <p:spPr>
          <a:xfrm>
            <a:off x="254000" y="3873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56262930" name="Text">
    </p:cNvPr>
          <p:cNvSpPr>
            <a:spLocks noGrp="1"/>
          </p:cNvSpPr>
          <p:nvPr/>
        </p:nvSpPr>
        <p:spPr>
          <a:xfrm rot="0">
            <a:off x="279400" y="3873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507</a:t>
            </a:r>
          </a:p>
        </p:txBody>
      </p:sp>
      <p:sp>
        <p:nvSpPr>
          <p:cNvPr id="542613156" name="Text">
    </p:cNvPr>
          <p:cNvSpPr>
            <a:spLocks noGrp="1"/>
          </p:cNvSpPr>
          <p:nvPr/>
        </p:nvSpPr>
        <p:spPr>
          <a:xfrm rot="0">
            <a:off x="254000" y="4305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VOLADURA </a:t>
            </a:r>
          </a:p>
        </p:txBody>
      </p:sp>
      <p:sp>
        <p:nvSpPr>
          <p:cNvPr id="1451812404" name="Text">
    </p:cNvPr>
          <p:cNvSpPr>
            <a:spLocks noGrp="1"/>
          </p:cNvSpPr>
          <p:nvPr/>
        </p:nvSpPr>
        <p:spPr>
          <a:xfrm rot="0">
            <a:off x="37846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RENTAS    </a:t>
            </a:r>
          </a:p>
        </p:txBody>
      </p:sp>
      <p:sp>
        <p:nvSpPr>
          <p:cNvPr id="688320452" name="Text">
    </p:cNvPr>
          <p:cNvSpPr>
            <a:spLocks noGrp="1"/>
          </p:cNvSpPr>
          <p:nvPr/>
        </p:nvSpPr>
        <p:spPr>
          <a:xfrm rot="0">
            <a:off x="58928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426082766" name="Text">
    </p:cNvPr>
          <p:cNvSpPr>
            <a:spLocks noGrp="1"/>
          </p:cNvSpPr>
          <p:nvPr/>
        </p:nvSpPr>
        <p:spPr>
          <a:xfrm rot="0">
            <a:off x="2247900" y="4330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98279160" name="Frame"/>
          <p:cNvSpPr>
            <a:spLocks noGrp="1"/>
          </p:cNvSpPr>
          <p:nvPr/>
        </p:nvSpPr>
        <p:spPr>
          <a:xfrm>
            <a:off x="254000" y="49149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43105841" name="Text">
    </p:cNvPr>
          <p:cNvSpPr>
            <a:spLocks noGrp="1"/>
          </p:cNvSpPr>
          <p:nvPr/>
        </p:nvSpPr>
        <p:spPr>
          <a:xfrm rot="0">
            <a:off x="279400" y="49149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523</a:t>
            </a:r>
          </a:p>
        </p:txBody>
      </p:sp>
      <p:sp>
        <p:nvSpPr>
          <p:cNvPr id="169202868" name="Text">
    </p:cNvPr>
          <p:cNvSpPr>
            <a:spLocks noGrp="1"/>
          </p:cNvSpPr>
          <p:nvPr/>
        </p:nvSpPr>
        <p:spPr>
          <a:xfrm rot="0">
            <a:off x="254000" y="53467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RENTA DE </a:t>
            </a:r>
          </a:p>
        </p:txBody>
      </p:sp>
      <p:sp>
        <p:nvSpPr>
          <p:cNvPr id="1061900233" name="Text">
    </p:cNvPr>
          <p:cNvSpPr>
            <a:spLocks noGrp="1"/>
          </p:cNvSpPr>
          <p:nvPr/>
        </p:nvSpPr>
        <p:spPr>
          <a:xfrm rot="0">
            <a:off x="37846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SERVICIOS </a:t>
            </a:r>
          </a:p>
        </p:txBody>
      </p:sp>
      <p:sp>
        <p:nvSpPr>
          <p:cNvPr id="1723742854" name="Text">
    </p:cNvPr>
          <p:cNvSpPr>
            <a:spLocks noGrp="1"/>
          </p:cNvSpPr>
          <p:nvPr/>
        </p:nvSpPr>
        <p:spPr>
          <a:xfrm rot="0">
            <a:off x="58928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766569353" name="Text">
    </p:cNvPr>
          <p:cNvSpPr>
            <a:spLocks noGrp="1"/>
          </p:cNvSpPr>
          <p:nvPr/>
        </p:nvSpPr>
        <p:spPr>
          <a:xfrm rot="0">
            <a:off x="2247900" y="53721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298103392" name="Frame"/>
          <p:cNvSpPr>
            <a:spLocks noGrp="1"/>
          </p:cNvSpPr>
          <p:nvPr/>
        </p:nvSpPr>
        <p:spPr>
          <a:xfrm>
            <a:off x="254000" y="5956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72093957" name="Text">
    </p:cNvPr>
          <p:cNvSpPr>
            <a:spLocks noGrp="1"/>
          </p:cNvSpPr>
          <p:nvPr/>
        </p:nvSpPr>
        <p:spPr>
          <a:xfrm rot="0">
            <a:off x="279400" y="5956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550</a:t>
            </a:r>
          </a:p>
        </p:txBody>
      </p:sp>
      <p:sp>
        <p:nvSpPr>
          <p:cNvPr id="1064444552" name="Text">
    </p:cNvPr>
          <p:cNvSpPr>
            <a:spLocks noGrp="1"/>
          </p:cNvSpPr>
          <p:nvPr/>
        </p:nvSpPr>
        <p:spPr>
          <a:xfrm rot="0">
            <a:off x="254000" y="6388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VOLADURA </a:t>
            </a:r>
          </a:p>
        </p:txBody>
      </p:sp>
      <p:sp>
        <p:nvSpPr>
          <p:cNvPr id="195112722" name="Text">
    </p:cNvPr>
          <p:cNvSpPr>
            <a:spLocks noGrp="1"/>
          </p:cNvSpPr>
          <p:nvPr/>
        </p:nvSpPr>
        <p:spPr>
          <a:xfrm rot="0">
            <a:off x="37846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RENTAS    </a:t>
            </a:r>
          </a:p>
        </p:txBody>
      </p:sp>
      <p:sp>
        <p:nvSpPr>
          <p:cNvPr id="1026293370" name="Text">
    </p:cNvPr>
          <p:cNvSpPr>
            <a:spLocks noGrp="1"/>
          </p:cNvSpPr>
          <p:nvPr/>
        </p:nvSpPr>
        <p:spPr>
          <a:xfrm rot="0">
            <a:off x="58928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867391397" name="Text">
    </p:cNvPr>
          <p:cNvSpPr>
            <a:spLocks noGrp="1"/>
          </p:cNvSpPr>
          <p:nvPr/>
        </p:nvSpPr>
        <p:spPr>
          <a:xfrm rot="0">
            <a:off x="2247900" y="6413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090922662" name="Frame"/>
          <p:cNvSpPr>
            <a:spLocks noGrp="1"/>
          </p:cNvSpPr>
          <p:nvPr/>
        </p:nvSpPr>
        <p:spPr>
          <a:xfrm>
            <a:off x="254000" y="6997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30186283" name="Text">
    </p:cNvPr>
          <p:cNvSpPr>
            <a:spLocks noGrp="1"/>
          </p:cNvSpPr>
          <p:nvPr/>
        </p:nvSpPr>
        <p:spPr>
          <a:xfrm rot="0">
            <a:off x="279400" y="6997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598</a:t>
            </a:r>
          </a:p>
        </p:txBody>
      </p:sp>
      <p:sp>
        <p:nvSpPr>
          <p:cNvPr id="560441364" name="Text">
    </p:cNvPr>
          <p:cNvSpPr>
            <a:spLocks noGrp="1"/>
          </p:cNvSpPr>
          <p:nvPr/>
        </p:nvSpPr>
        <p:spPr>
          <a:xfrm rot="0">
            <a:off x="254000" y="7429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PARABOLICA</a:t>
            </a:r>
          </a:p>
        </p:txBody>
      </p:sp>
      <p:sp>
        <p:nvSpPr>
          <p:cNvPr id="1060824724" name="Text">
    </p:cNvPr>
          <p:cNvSpPr>
            <a:spLocks noGrp="1"/>
          </p:cNvSpPr>
          <p:nvPr/>
        </p:nvSpPr>
        <p:spPr>
          <a:xfrm rot="0">
            <a:off x="37846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326037709" name="Text">
    </p:cNvPr>
          <p:cNvSpPr>
            <a:spLocks noGrp="1"/>
          </p:cNvSpPr>
          <p:nvPr/>
        </p:nvSpPr>
        <p:spPr>
          <a:xfrm rot="0">
            <a:off x="58928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716306201" name="Text">
    </p:cNvPr>
          <p:cNvSpPr>
            <a:spLocks noGrp="1"/>
          </p:cNvSpPr>
          <p:nvPr/>
        </p:nvSpPr>
        <p:spPr>
          <a:xfrm rot="0">
            <a:off x="2247900" y="7454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2054677196" name="Frame"/>
          <p:cNvSpPr>
            <a:spLocks noGrp="1"/>
          </p:cNvSpPr>
          <p:nvPr/>
        </p:nvSpPr>
        <p:spPr>
          <a:xfrm>
            <a:off x="254000" y="8039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11534928" name="Text">
    </p:cNvPr>
          <p:cNvSpPr>
            <a:spLocks noGrp="1"/>
          </p:cNvSpPr>
          <p:nvPr/>
        </p:nvSpPr>
        <p:spPr>
          <a:xfrm rot="0">
            <a:off x="279400" y="8039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602</a:t>
            </a:r>
          </a:p>
        </p:txBody>
      </p:sp>
      <p:sp>
        <p:nvSpPr>
          <p:cNvPr id="273463837" name="Text">
    </p:cNvPr>
          <p:cNvSpPr>
            <a:spLocks noGrp="1"/>
          </p:cNvSpPr>
          <p:nvPr/>
        </p:nvSpPr>
        <p:spPr>
          <a:xfrm rot="0">
            <a:off x="254000" y="8470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DVD</a:t>
            </a:r>
          </a:p>
        </p:txBody>
      </p:sp>
      <p:sp>
        <p:nvSpPr>
          <p:cNvPr id="269018372" name="Text">
    </p:cNvPr>
          <p:cNvSpPr>
            <a:spLocks noGrp="1"/>
          </p:cNvSpPr>
          <p:nvPr/>
        </p:nvSpPr>
        <p:spPr>
          <a:xfrm rot="0">
            <a:off x="37846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437340747" name="Text">
    </p:cNvPr>
          <p:cNvSpPr>
            <a:spLocks noGrp="1"/>
          </p:cNvSpPr>
          <p:nvPr/>
        </p:nvSpPr>
        <p:spPr>
          <a:xfrm rot="0">
            <a:off x="58928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242071179" name="Text">
    </p:cNvPr>
          <p:cNvSpPr>
            <a:spLocks noGrp="1"/>
          </p:cNvSpPr>
          <p:nvPr/>
        </p:nvSpPr>
        <p:spPr>
          <a:xfrm rot="0">
            <a:off x="2247900" y="8496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063339909" name="Frame"/>
          <p:cNvSpPr>
            <a:spLocks noGrp="1"/>
          </p:cNvSpPr>
          <p:nvPr/>
        </p:nvSpPr>
        <p:spPr>
          <a:xfrm>
            <a:off x="254000" y="9080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54707368" name="Text">
    </p:cNvPr>
          <p:cNvSpPr>
            <a:spLocks noGrp="1"/>
          </p:cNvSpPr>
          <p:nvPr/>
        </p:nvSpPr>
        <p:spPr>
          <a:xfrm rot="0">
            <a:off x="279400" y="9080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781</a:t>
            </a:r>
          </a:p>
        </p:txBody>
      </p:sp>
      <p:sp>
        <p:nvSpPr>
          <p:cNvPr id="1571683005" name="Text">
    </p:cNvPr>
          <p:cNvSpPr>
            <a:spLocks noGrp="1"/>
          </p:cNvSpPr>
          <p:nvPr/>
        </p:nvSpPr>
        <p:spPr>
          <a:xfrm rot="0">
            <a:off x="254000" y="9512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ALMACENAJE</a:t>
            </a:r>
          </a:p>
        </p:txBody>
      </p:sp>
      <p:sp>
        <p:nvSpPr>
          <p:cNvPr id="1403987291" name="Text">
    </p:cNvPr>
          <p:cNvSpPr>
            <a:spLocks noGrp="1"/>
          </p:cNvSpPr>
          <p:nvPr/>
        </p:nvSpPr>
        <p:spPr>
          <a:xfrm rot="0">
            <a:off x="37846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ALMACENAJE</a:t>
            </a:r>
          </a:p>
        </p:txBody>
      </p:sp>
      <p:sp>
        <p:nvSpPr>
          <p:cNvPr id="1715936708" name="Text">
    </p:cNvPr>
          <p:cNvSpPr>
            <a:spLocks noGrp="1"/>
          </p:cNvSpPr>
          <p:nvPr/>
        </p:nvSpPr>
        <p:spPr>
          <a:xfrm rot="0">
            <a:off x="58928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000460113" name="Text">
    </p:cNvPr>
          <p:cNvSpPr>
            <a:spLocks noGrp="1"/>
          </p:cNvSpPr>
          <p:nvPr/>
        </p:nvSpPr>
        <p:spPr>
          <a:xfrm rot="0">
            <a:off x="2247900" y="9537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66437514" name="Line"/>
          <p:cNvSpPr>
            <a:spLocks noGrp="1"/>
          </p:cNvSpPr>
          <p:nvPr/>
        </p:nvSpPr>
        <p:spPr>
          <a:xfrm flipV="1">
            <a:off x="254000" y="100711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91715089" name="Frame"/>
          <p:cNvSpPr>
            <a:spLocks noGrp="1"/>
          </p:cNvSpPr>
          <p:nvPr/>
        </p:nvSpPr>
        <p:spPr>
          <a:xfrm>
            <a:off x="254000" y="10134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69471195" name="Text">
    </p:cNvPr>
          <p:cNvSpPr>
            <a:spLocks noGrp="1"/>
          </p:cNvSpPr>
          <p:nvPr/>
        </p:nvSpPr>
        <p:spPr>
          <a:xfrm rot="0">
            <a:off x="6769100" y="101346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 10</a:t>
            </a:r>
          </a:p>
        </p:txBody>
      </p:sp>
      <p:sp>
        <p:nvSpPr>
          <p:cNvPr id="2100513664" name="Text">
    </p:cNvPr>
          <p:cNvSpPr>
            <a:spLocks noGrp="1"/>
          </p:cNvSpPr>
          <p:nvPr/>
        </p:nvSpPr>
        <p:spPr>
          <a:xfrm rot="0">
            <a:off x="5753100" y="101346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Page 5 of</a:t>
            </a:r>
          </a:p>
        </p:txBody>
      </p:sp>
      <p:sp>
        <p:nvSpPr>
          <p:cNvPr id="1222494256" name="Text">
    </p:cNvPr>
          <p:cNvSpPr>
            <a:spLocks noGrp="1"/>
          </p:cNvSpPr>
          <p:nvPr/>
        </p:nvSpPr>
        <p:spPr>
          <a:xfrm rot="0">
            <a:off x="279400" y="101473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jueves 14 abril 2016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51699" name="Text">
    </p:cNvPr>
          <p:cNvSpPr>
            <a:spLocks noGrp="1"/>
          </p:cNvSpPr>
          <p:nvPr/>
        </p:nvSpPr>
        <p:spPr>
          <a:xfrm rot="0">
            <a:off x="3873500" y="355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Grupo Costeo</a:t>
            </a:r>
          </a:p>
        </p:txBody>
      </p:sp>
      <p:sp>
        <p:nvSpPr>
          <p:cNvPr id="435093663" name="Text">
    </p:cNvPr>
          <p:cNvSpPr>
            <a:spLocks noGrp="1"/>
          </p:cNvSpPr>
          <p:nvPr/>
        </p:nvSpPr>
        <p:spPr>
          <a:xfrm rot="0">
            <a:off x="5537200" y="342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GrupoComision</a:t>
            </a:r>
          </a:p>
        </p:txBody>
      </p:sp>
      <p:sp>
        <p:nvSpPr>
          <p:cNvPr id="2129082217" name="Text">
    </p:cNvPr>
          <p:cNvSpPr>
            <a:spLocks noGrp="1"/>
          </p:cNvSpPr>
          <p:nvPr/>
        </p:nvSpPr>
        <p:spPr>
          <a:xfrm rot="0">
            <a:off x="2159000" y="342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Volumen</a:t>
            </a:r>
          </a:p>
        </p:txBody>
      </p:sp>
      <p:sp>
        <p:nvSpPr>
          <p:cNvPr id="1482554573" name="Frame"/>
          <p:cNvSpPr>
            <a:spLocks noGrp="1"/>
          </p:cNvSpPr>
          <p:nvPr/>
        </p:nvSpPr>
        <p:spPr>
          <a:xfrm>
            <a:off x="254000" y="749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27493585" name="Text">
    </p:cNvPr>
          <p:cNvSpPr>
            <a:spLocks noGrp="1"/>
          </p:cNvSpPr>
          <p:nvPr/>
        </p:nvSpPr>
        <p:spPr>
          <a:xfrm rot="0">
            <a:off x="279400" y="749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817</a:t>
            </a:r>
          </a:p>
        </p:txBody>
      </p:sp>
      <p:sp>
        <p:nvSpPr>
          <p:cNvPr id="334052074" name="Text">
    </p:cNvPr>
          <p:cNvSpPr>
            <a:spLocks noGrp="1"/>
          </p:cNvSpPr>
          <p:nvPr/>
        </p:nvSpPr>
        <p:spPr>
          <a:xfrm rot="0">
            <a:off x="254000" y="1181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BISICLETAS</a:t>
            </a:r>
          </a:p>
        </p:txBody>
      </p:sp>
      <p:sp>
        <p:nvSpPr>
          <p:cNvPr id="1416764289" name="Text">
    </p:cNvPr>
          <p:cNvSpPr>
            <a:spLocks noGrp="1"/>
          </p:cNvSpPr>
          <p:nvPr/>
        </p:nvSpPr>
        <p:spPr>
          <a:xfrm rot="0">
            <a:off x="37846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677602390" name="Text">
    </p:cNvPr>
          <p:cNvSpPr>
            <a:spLocks noGrp="1"/>
          </p:cNvSpPr>
          <p:nvPr/>
        </p:nvSpPr>
        <p:spPr>
          <a:xfrm rot="0">
            <a:off x="58928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38989639" name="Text">
    </p:cNvPr>
          <p:cNvSpPr>
            <a:spLocks noGrp="1"/>
          </p:cNvSpPr>
          <p:nvPr/>
        </p:nvSpPr>
        <p:spPr>
          <a:xfrm rot="0">
            <a:off x="2247900" y="1206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378649550" name="Frame"/>
          <p:cNvSpPr>
            <a:spLocks noGrp="1"/>
          </p:cNvSpPr>
          <p:nvPr/>
        </p:nvSpPr>
        <p:spPr>
          <a:xfrm>
            <a:off x="254000" y="1790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82087705" name="Text">
    </p:cNvPr>
          <p:cNvSpPr>
            <a:spLocks noGrp="1"/>
          </p:cNvSpPr>
          <p:nvPr/>
        </p:nvSpPr>
        <p:spPr>
          <a:xfrm rot="0">
            <a:off x="279400" y="1790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846</a:t>
            </a:r>
          </a:p>
        </p:txBody>
      </p:sp>
      <p:sp>
        <p:nvSpPr>
          <p:cNvPr id="72884745" name="Text">
    </p:cNvPr>
          <p:cNvSpPr>
            <a:spLocks noGrp="1"/>
          </p:cNvSpPr>
          <p:nvPr/>
        </p:nvSpPr>
        <p:spPr>
          <a:xfrm rot="0">
            <a:off x="254000" y="2222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BARRA DE </a:t>
            </a:r>
          </a:p>
        </p:txBody>
      </p:sp>
      <p:sp>
        <p:nvSpPr>
          <p:cNvPr id="1255931949" name="Text">
    </p:cNvPr>
          <p:cNvSpPr>
            <a:spLocks noGrp="1"/>
          </p:cNvSpPr>
          <p:nvPr/>
        </p:nvSpPr>
        <p:spPr>
          <a:xfrm rot="0">
            <a:off x="37846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2095644237" name="Text">
    </p:cNvPr>
          <p:cNvSpPr>
            <a:spLocks noGrp="1"/>
          </p:cNvSpPr>
          <p:nvPr/>
        </p:nvSpPr>
        <p:spPr>
          <a:xfrm rot="0">
            <a:off x="58928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536777523" name="Text">
    </p:cNvPr>
          <p:cNvSpPr>
            <a:spLocks noGrp="1"/>
          </p:cNvSpPr>
          <p:nvPr/>
        </p:nvSpPr>
        <p:spPr>
          <a:xfrm rot="0">
            <a:off x="2247900" y="2247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504656931" name="Frame"/>
          <p:cNvSpPr>
            <a:spLocks noGrp="1"/>
          </p:cNvSpPr>
          <p:nvPr/>
        </p:nvSpPr>
        <p:spPr>
          <a:xfrm>
            <a:off x="254000" y="2832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78957220" name="Text">
    </p:cNvPr>
          <p:cNvSpPr>
            <a:spLocks noGrp="1"/>
          </p:cNvSpPr>
          <p:nvPr/>
        </p:nvSpPr>
        <p:spPr>
          <a:xfrm rot="0">
            <a:off x="279400" y="2832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904</a:t>
            </a:r>
          </a:p>
        </p:txBody>
      </p:sp>
      <p:sp>
        <p:nvSpPr>
          <p:cNvPr id="256006387" name="Text">
    </p:cNvPr>
          <p:cNvSpPr>
            <a:spLocks noGrp="1"/>
          </p:cNvSpPr>
          <p:nvPr/>
        </p:nvSpPr>
        <p:spPr>
          <a:xfrm rot="0">
            <a:off x="254000" y="3263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VOLADURA DE </a:t>
            </a:r>
          </a:p>
        </p:txBody>
      </p:sp>
      <p:sp>
        <p:nvSpPr>
          <p:cNvPr id="514059501" name="Text">
    </p:cNvPr>
          <p:cNvSpPr>
            <a:spLocks noGrp="1"/>
          </p:cNvSpPr>
          <p:nvPr/>
        </p:nvSpPr>
        <p:spPr>
          <a:xfrm rot="0">
            <a:off x="37846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RENTAS    </a:t>
            </a:r>
          </a:p>
        </p:txBody>
      </p:sp>
      <p:sp>
        <p:nvSpPr>
          <p:cNvPr id="590030454" name="Text">
    </p:cNvPr>
          <p:cNvSpPr>
            <a:spLocks noGrp="1"/>
          </p:cNvSpPr>
          <p:nvPr/>
        </p:nvSpPr>
        <p:spPr>
          <a:xfrm rot="0">
            <a:off x="58928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67196229" name="Text">
    </p:cNvPr>
          <p:cNvSpPr>
            <a:spLocks noGrp="1"/>
          </p:cNvSpPr>
          <p:nvPr/>
        </p:nvSpPr>
        <p:spPr>
          <a:xfrm rot="0">
            <a:off x="2247900" y="3289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342843976" name="Frame"/>
          <p:cNvSpPr>
            <a:spLocks noGrp="1"/>
          </p:cNvSpPr>
          <p:nvPr/>
        </p:nvSpPr>
        <p:spPr>
          <a:xfrm>
            <a:off x="254000" y="3873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55086508" name="Text">
    </p:cNvPr>
          <p:cNvSpPr>
            <a:spLocks noGrp="1"/>
          </p:cNvSpPr>
          <p:nvPr/>
        </p:nvSpPr>
        <p:spPr>
          <a:xfrm rot="0">
            <a:off x="279400" y="3873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921</a:t>
            </a:r>
          </a:p>
        </p:txBody>
      </p:sp>
      <p:sp>
        <p:nvSpPr>
          <p:cNvPr id="1875426537" name="Text">
    </p:cNvPr>
          <p:cNvSpPr>
            <a:spLocks noGrp="1"/>
          </p:cNvSpPr>
          <p:nvPr/>
        </p:nvSpPr>
        <p:spPr>
          <a:xfrm rot="0">
            <a:off x="254000" y="4305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CAJAS DE </a:t>
            </a:r>
          </a:p>
        </p:txBody>
      </p:sp>
      <p:sp>
        <p:nvSpPr>
          <p:cNvPr id="1606285899" name="Text">
    </p:cNvPr>
          <p:cNvSpPr>
            <a:spLocks noGrp="1"/>
          </p:cNvSpPr>
          <p:nvPr/>
        </p:nvSpPr>
        <p:spPr>
          <a:xfrm rot="0">
            <a:off x="37846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808435414" name="Text">
    </p:cNvPr>
          <p:cNvSpPr>
            <a:spLocks noGrp="1"/>
          </p:cNvSpPr>
          <p:nvPr/>
        </p:nvSpPr>
        <p:spPr>
          <a:xfrm rot="0">
            <a:off x="58928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959020335" name="Text">
    </p:cNvPr>
          <p:cNvSpPr>
            <a:spLocks noGrp="1"/>
          </p:cNvSpPr>
          <p:nvPr/>
        </p:nvSpPr>
        <p:spPr>
          <a:xfrm rot="0">
            <a:off x="2247900" y="4330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581355690" name="Frame"/>
          <p:cNvSpPr>
            <a:spLocks noGrp="1"/>
          </p:cNvSpPr>
          <p:nvPr/>
        </p:nvSpPr>
        <p:spPr>
          <a:xfrm>
            <a:off x="254000" y="49149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47477387" name="Text">
    </p:cNvPr>
          <p:cNvSpPr>
            <a:spLocks noGrp="1"/>
          </p:cNvSpPr>
          <p:nvPr/>
        </p:nvSpPr>
        <p:spPr>
          <a:xfrm rot="0">
            <a:off x="279400" y="49149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943</a:t>
            </a:r>
          </a:p>
        </p:txBody>
      </p:sp>
      <p:sp>
        <p:nvSpPr>
          <p:cNvPr id="596283024" name="Text">
    </p:cNvPr>
          <p:cNvSpPr>
            <a:spLocks noGrp="1"/>
          </p:cNvSpPr>
          <p:nvPr/>
        </p:nvSpPr>
        <p:spPr>
          <a:xfrm rot="0">
            <a:off x="254000" y="53467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MODULO CON </a:t>
            </a:r>
          </a:p>
        </p:txBody>
      </p:sp>
      <p:sp>
        <p:nvSpPr>
          <p:cNvPr id="1965119729" name="Text">
    </p:cNvPr>
          <p:cNvSpPr>
            <a:spLocks noGrp="1"/>
          </p:cNvSpPr>
          <p:nvPr/>
        </p:nvSpPr>
        <p:spPr>
          <a:xfrm rot="0">
            <a:off x="37846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656887869" name="Text">
    </p:cNvPr>
          <p:cNvSpPr>
            <a:spLocks noGrp="1"/>
          </p:cNvSpPr>
          <p:nvPr/>
        </p:nvSpPr>
        <p:spPr>
          <a:xfrm rot="0">
            <a:off x="58928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989950542" name="Text">
    </p:cNvPr>
          <p:cNvSpPr>
            <a:spLocks noGrp="1"/>
          </p:cNvSpPr>
          <p:nvPr/>
        </p:nvSpPr>
        <p:spPr>
          <a:xfrm rot="0">
            <a:off x="2247900" y="53721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275626928" name="Frame"/>
          <p:cNvSpPr>
            <a:spLocks noGrp="1"/>
          </p:cNvSpPr>
          <p:nvPr/>
        </p:nvSpPr>
        <p:spPr>
          <a:xfrm>
            <a:off x="254000" y="5956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56795664" name="Text">
    </p:cNvPr>
          <p:cNvSpPr>
            <a:spLocks noGrp="1"/>
          </p:cNvSpPr>
          <p:nvPr/>
        </p:nvSpPr>
        <p:spPr>
          <a:xfrm rot="0">
            <a:off x="279400" y="5956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962</a:t>
            </a:r>
          </a:p>
        </p:txBody>
      </p:sp>
      <p:sp>
        <p:nvSpPr>
          <p:cNvPr id="782938871" name="Text">
    </p:cNvPr>
          <p:cNvSpPr>
            <a:spLocks noGrp="1"/>
          </p:cNvSpPr>
          <p:nvPr/>
        </p:nvSpPr>
        <p:spPr>
          <a:xfrm rot="0">
            <a:off x="254000" y="6388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VENTANA DE </a:t>
            </a:r>
          </a:p>
        </p:txBody>
      </p:sp>
      <p:sp>
        <p:nvSpPr>
          <p:cNvPr id="503916142" name="Text">
    </p:cNvPr>
          <p:cNvSpPr>
            <a:spLocks noGrp="1"/>
          </p:cNvSpPr>
          <p:nvPr/>
        </p:nvSpPr>
        <p:spPr>
          <a:xfrm rot="0">
            <a:off x="37846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379847962" name="Text">
    </p:cNvPr>
          <p:cNvSpPr>
            <a:spLocks noGrp="1"/>
          </p:cNvSpPr>
          <p:nvPr/>
        </p:nvSpPr>
        <p:spPr>
          <a:xfrm rot="0">
            <a:off x="58928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677084404" name="Text">
    </p:cNvPr>
          <p:cNvSpPr>
            <a:spLocks noGrp="1"/>
          </p:cNvSpPr>
          <p:nvPr/>
        </p:nvSpPr>
        <p:spPr>
          <a:xfrm rot="0">
            <a:off x="2247900" y="6413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394429442" name="Frame"/>
          <p:cNvSpPr>
            <a:spLocks noGrp="1"/>
          </p:cNvSpPr>
          <p:nvPr/>
        </p:nvSpPr>
        <p:spPr>
          <a:xfrm>
            <a:off x="254000" y="6997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4459225" name="Text">
    </p:cNvPr>
          <p:cNvSpPr>
            <a:spLocks noGrp="1"/>
          </p:cNvSpPr>
          <p:nvPr/>
        </p:nvSpPr>
        <p:spPr>
          <a:xfrm rot="0">
            <a:off x="279400" y="6997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963</a:t>
            </a:r>
          </a:p>
        </p:txBody>
      </p:sp>
      <p:sp>
        <p:nvSpPr>
          <p:cNvPr id="843739416" name="Text">
    </p:cNvPr>
          <p:cNvSpPr>
            <a:spLocks noGrp="1"/>
          </p:cNvSpPr>
          <p:nvPr/>
        </p:nvSpPr>
        <p:spPr>
          <a:xfrm rot="0">
            <a:off x="254000" y="7429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TRANSPORTE DE </a:t>
            </a:r>
          </a:p>
        </p:txBody>
      </p:sp>
      <p:sp>
        <p:nvSpPr>
          <p:cNvPr id="1090848633" name="Text">
    </p:cNvPr>
          <p:cNvSpPr>
            <a:spLocks noGrp="1"/>
          </p:cNvSpPr>
          <p:nvPr/>
        </p:nvSpPr>
        <p:spPr>
          <a:xfrm rot="0">
            <a:off x="37846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2026978309" name="Text">
    </p:cNvPr>
          <p:cNvSpPr>
            <a:spLocks noGrp="1"/>
          </p:cNvSpPr>
          <p:nvPr/>
        </p:nvSpPr>
        <p:spPr>
          <a:xfrm rot="0">
            <a:off x="58928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2103898534" name="Text">
    </p:cNvPr>
          <p:cNvSpPr>
            <a:spLocks noGrp="1"/>
          </p:cNvSpPr>
          <p:nvPr/>
        </p:nvSpPr>
        <p:spPr>
          <a:xfrm rot="0">
            <a:off x="2247900" y="7454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474320291" name="Frame"/>
          <p:cNvSpPr>
            <a:spLocks noGrp="1"/>
          </p:cNvSpPr>
          <p:nvPr/>
        </p:nvSpPr>
        <p:spPr>
          <a:xfrm>
            <a:off x="254000" y="8039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64142493" name="Text">
    </p:cNvPr>
          <p:cNvSpPr>
            <a:spLocks noGrp="1"/>
          </p:cNvSpPr>
          <p:nvPr/>
        </p:nvSpPr>
        <p:spPr>
          <a:xfrm rot="0">
            <a:off x="279400" y="8039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988</a:t>
            </a:r>
          </a:p>
        </p:txBody>
      </p:sp>
      <p:sp>
        <p:nvSpPr>
          <p:cNvPr id="72504366" name="Text">
    </p:cNvPr>
          <p:cNvSpPr>
            <a:spLocks noGrp="1"/>
          </p:cNvSpPr>
          <p:nvPr/>
        </p:nvSpPr>
        <p:spPr>
          <a:xfrm rot="0">
            <a:off x="254000" y="8470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INSTRUMENTOS </a:t>
            </a:r>
          </a:p>
        </p:txBody>
      </p:sp>
      <p:sp>
        <p:nvSpPr>
          <p:cNvPr id="1324576451" name="Text">
    </p:cNvPr>
          <p:cNvSpPr>
            <a:spLocks noGrp="1"/>
          </p:cNvSpPr>
          <p:nvPr/>
        </p:nvSpPr>
        <p:spPr>
          <a:xfrm rot="0">
            <a:off x="37846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2120993323" name="Text">
    </p:cNvPr>
          <p:cNvSpPr>
            <a:spLocks noGrp="1"/>
          </p:cNvSpPr>
          <p:nvPr/>
        </p:nvSpPr>
        <p:spPr>
          <a:xfrm rot="0">
            <a:off x="58928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409152764" name="Text">
    </p:cNvPr>
          <p:cNvSpPr>
            <a:spLocks noGrp="1"/>
          </p:cNvSpPr>
          <p:nvPr/>
        </p:nvSpPr>
        <p:spPr>
          <a:xfrm rot="0">
            <a:off x="2247900" y="8496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243726586" name="Frame"/>
          <p:cNvSpPr>
            <a:spLocks noGrp="1"/>
          </p:cNvSpPr>
          <p:nvPr/>
        </p:nvSpPr>
        <p:spPr>
          <a:xfrm>
            <a:off x="254000" y="9080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32365471" name="Text">
    </p:cNvPr>
          <p:cNvSpPr>
            <a:spLocks noGrp="1"/>
          </p:cNvSpPr>
          <p:nvPr/>
        </p:nvSpPr>
        <p:spPr>
          <a:xfrm rot="0">
            <a:off x="279400" y="9080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1015</a:t>
            </a:r>
          </a:p>
        </p:txBody>
      </p:sp>
      <p:sp>
        <p:nvSpPr>
          <p:cNvPr id="2068621644" name="Text">
    </p:cNvPr>
          <p:cNvSpPr>
            <a:spLocks noGrp="1"/>
          </p:cNvSpPr>
          <p:nvPr/>
        </p:nvSpPr>
        <p:spPr>
          <a:xfrm rot="0">
            <a:off x="254000" y="9512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TRTIPLAY</a:t>
            </a:r>
          </a:p>
        </p:txBody>
      </p:sp>
      <p:sp>
        <p:nvSpPr>
          <p:cNvPr id="2051632661" name="Text">
    </p:cNvPr>
          <p:cNvSpPr>
            <a:spLocks noGrp="1"/>
          </p:cNvSpPr>
          <p:nvPr/>
        </p:nvSpPr>
        <p:spPr>
          <a:xfrm rot="0">
            <a:off x="37846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127286926" name="Text">
    </p:cNvPr>
          <p:cNvSpPr>
            <a:spLocks noGrp="1"/>
          </p:cNvSpPr>
          <p:nvPr/>
        </p:nvSpPr>
        <p:spPr>
          <a:xfrm rot="0">
            <a:off x="58928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685305989" name="Text">
    </p:cNvPr>
          <p:cNvSpPr>
            <a:spLocks noGrp="1"/>
          </p:cNvSpPr>
          <p:nvPr/>
        </p:nvSpPr>
        <p:spPr>
          <a:xfrm rot="0">
            <a:off x="2247900" y="9537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918563355" name="Line"/>
          <p:cNvSpPr>
            <a:spLocks noGrp="1"/>
          </p:cNvSpPr>
          <p:nvPr/>
        </p:nvSpPr>
        <p:spPr>
          <a:xfrm flipV="1">
            <a:off x="254000" y="100711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0597648" name="Frame"/>
          <p:cNvSpPr>
            <a:spLocks noGrp="1"/>
          </p:cNvSpPr>
          <p:nvPr/>
        </p:nvSpPr>
        <p:spPr>
          <a:xfrm>
            <a:off x="254000" y="10134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78176209" name="Text">
    </p:cNvPr>
          <p:cNvSpPr>
            <a:spLocks noGrp="1"/>
          </p:cNvSpPr>
          <p:nvPr/>
        </p:nvSpPr>
        <p:spPr>
          <a:xfrm rot="0">
            <a:off x="6769100" y="101346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 10</a:t>
            </a:r>
          </a:p>
        </p:txBody>
      </p:sp>
      <p:sp>
        <p:nvSpPr>
          <p:cNvPr id="1282858527" name="Text">
    </p:cNvPr>
          <p:cNvSpPr>
            <a:spLocks noGrp="1"/>
          </p:cNvSpPr>
          <p:nvPr/>
        </p:nvSpPr>
        <p:spPr>
          <a:xfrm rot="0">
            <a:off x="5753100" y="101346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Page 6 of</a:t>
            </a:r>
          </a:p>
        </p:txBody>
      </p:sp>
      <p:sp>
        <p:nvSpPr>
          <p:cNvPr id="591745996" name="Text">
    </p:cNvPr>
          <p:cNvSpPr>
            <a:spLocks noGrp="1"/>
          </p:cNvSpPr>
          <p:nvPr/>
        </p:nvSpPr>
        <p:spPr>
          <a:xfrm rot="0">
            <a:off x="279400" y="101473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jueves 14 abril 2016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980493" name="Text">
    </p:cNvPr>
          <p:cNvSpPr>
            <a:spLocks noGrp="1"/>
          </p:cNvSpPr>
          <p:nvPr/>
        </p:nvSpPr>
        <p:spPr>
          <a:xfrm rot="0">
            <a:off x="3873500" y="355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Grupo Costeo</a:t>
            </a:r>
          </a:p>
        </p:txBody>
      </p:sp>
      <p:sp>
        <p:nvSpPr>
          <p:cNvPr id="1433646226" name="Text">
    </p:cNvPr>
          <p:cNvSpPr>
            <a:spLocks noGrp="1"/>
          </p:cNvSpPr>
          <p:nvPr/>
        </p:nvSpPr>
        <p:spPr>
          <a:xfrm rot="0">
            <a:off x="5537200" y="342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GrupoComision</a:t>
            </a:r>
          </a:p>
        </p:txBody>
      </p:sp>
      <p:sp>
        <p:nvSpPr>
          <p:cNvPr id="789519877" name="Text">
    </p:cNvPr>
          <p:cNvSpPr>
            <a:spLocks noGrp="1"/>
          </p:cNvSpPr>
          <p:nvPr/>
        </p:nvSpPr>
        <p:spPr>
          <a:xfrm rot="0">
            <a:off x="2159000" y="342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Volumen</a:t>
            </a:r>
          </a:p>
        </p:txBody>
      </p:sp>
      <p:sp>
        <p:nvSpPr>
          <p:cNvPr id="652075803" name="Frame"/>
          <p:cNvSpPr>
            <a:spLocks noGrp="1"/>
          </p:cNvSpPr>
          <p:nvPr/>
        </p:nvSpPr>
        <p:spPr>
          <a:xfrm>
            <a:off x="254000" y="749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96665040" name="Text">
    </p:cNvPr>
          <p:cNvSpPr>
            <a:spLocks noGrp="1"/>
          </p:cNvSpPr>
          <p:nvPr/>
        </p:nvSpPr>
        <p:spPr>
          <a:xfrm rot="0">
            <a:off x="279400" y="749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1017</a:t>
            </a:r>
          </a:p>
        </p:txBody>
      </p:sp>
      <p:sp>
        <p:nvSpPr>
          <p:cNvPr id="1804571924" name="Text">
    </p:cNvPr>
          <p:cNvSpPr>
            <a:spLocks noGrp="1"/>
          </p:cNvSpPr>
          <p:nvPr/>
        </p:nvSpPr>
        <p:spPr>
          <a:xfrm rot="0">
            <a:off x="254000" y="1181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JUMPERO DE </a:t>
            </a:r>
          </a:p>
        </p:txBody>
      </p:sp>
      <p:sp>
        <p:nvSpPr>
          <p:cNvPr id="1017594198" name="Text">
    </p:cNvPr>
          <p:cNvSpPr>
            <a:spLocks noGrp="1"/>
          </p:cNvSpPr>
          <p:nvPr/>
        </p:nvSpPr>
        <p:spPr>
          <a:xfrm rot="0">
            <a:off x="37846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965799650" name="Text">
    </p:cNvPr>
          <p:cNvSpPr>
            <a:spLocks noGrp="1"/>
          </p:cNvSpPr>
          <p:nvPr/>
        </p:nvSpPr>
        <p:spPr>
          <a:xfrm rot="0">
            <a:off x="58928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426969205" name="Text">
    </p:cNvPr>
          <p:cNvSpPr>
            <a:spLocks noGrp="1"/>
          </p:cNvSpPr>
          <p:nvPr/>
        </p:nvSpPr>
        <p:spPr>
          <a:xfrm rot="0">
            <a:off x="2247900" y="1206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119738613" name="Frame"/>
          <p:cNvSpPr>
            <a:spLocks noGrp="1"/>
          </p:cNvSpPr>
          <p:nvPr/>
        </p:nvSpPr>
        <p:spPr>
          <a:xfrm>
            <a:off x="254000" y="1790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42328837" name="Text">
    </p:cNvPr>
          <p:cNvSpPr>
            <a:spLocks noGrp="1"/>
          </p:cNvSpPr>
          <p:nvPr/>
        </p:nvSpPr>
        <p:spPr>
          <a:xfrm rot="0">
            <a:off x="279400" y="1790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1093</a:t>
            </a:r>
          </a:p>
        </p:txBody>
      </p:sp>
      <p:sp>
        <p:nvSpPr>
          <p:cNvPr id="1825751757" name="Text">
    </p:cNvPr>
          <p:cNvSpPr>
            <a:spLocks noGrp="1"/>
          </p:cNvSpPr>
          <p:nvPr/>
        </p:nvSpPr>
        <p:spPr>
          <a:xfrm rot="0">
            <a:off x="254000" y="2222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UNIDAD PICK UP</a:t>
            </a:r>
          </a:p>
        </p:txBody>
      </p:sp>
      <p:sp>
        <p:nvSpPr>
          <p:cNvPr id="1475816280" name="Text">
    </p:cNvPr>
          <p:cNvSpPr>
            <a:spLocks noGrp="1"/>
          </p:cNvSpPr>
          <p:nvPr/>
        </p:nvSpPr>
        <p:spPr>
          <a:xfrm rot="0">
            <a:off x="37846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2066819361" name="Text">
    </p:cNvPr>
          <p:cNvSpPr>
            <a:spLocks noGrp="1"/>
          </p:cNvSpPr>
          <p:nvPr/>
        </p:nvSpPr>
        <p:spPr>
          <a:xfrm rot="0">
            <a:off x="58928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VH</a:t>
            </a:r>
          </a:p>
        </p:txBody>
      </p:sp>
      <p:sp>
        <p:nvSpPr>
          <p:cNvPr id="195552996" name="Text">
    </p:cNvPr>
          <p:cNvSpPr>
            <a:spLocks noGrp="1"/>
          </p:cNvSpPr>
          <p:nvPr/>
        </p:nvSpPr>
        <p:spPr>
          <a:xfrm rot="0">
            <a:off x="2247900" y="2247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905891831" name="Frame"/>
          <p:cNvSpPr>
            <a:spLocks noGrp="1"/>
          </p:cNvSpPr>
          <p:nvPr/>
        </p:nvSpPr>
        <p:spPr>
          <a:xfrm>
            <a:off x="254000" y="2832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26045559" name="Text">
    </p:cNvPr>
          <p:cNvSpPr>
            <a:spLocks noGrp="1"/>
          </p:cNvSpPr>
          <p:nvPr/>
        </p:nvSpPr>
        <p:spPr>
          <a:xfrm rot="0">
            <a:off x="279400" y="2832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1097</a:t>
            </a:r>
          </a:p>
        </p:txBody>
      </p:sp>
      <p:sp>
        <p:nvSpPr>
          <p:cNvPr id="1842383772" name="Text">
    </p:cNvPr>
          <p:cNvSpPr>
            <a:spLocks noGrp="1"/>
          </p:cNvSpPr>
          <p:nvPr/>
        </p:nvSpPr>
        <p:spPr>
          <a:xfrm rot="0">
            <a:off x="254000" y="3263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RAX</a:t>
            </a:r>
          </a:p>
        </p:txBody>
      </p:sp>
      <p:sp>
        <p:nvSpPr>
          <p:cNvPr id="1509212164" name="Text">
    </p:cNvPr>
          <p:cNvSpPr>
            <a:spLocks noGrp="1"/>
          </p:cNvSpPr>
          <p:nvPr/>
        </p:nvSpPr>
        <p:spPr>
          <a:xfrm rot="0">
            <a:off x="37846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679801580" name="Text">
    </p:cNvPr>
          <p:cNvSpPr>
            <a:spLocks noGrp="1"/>
          </p:cNvSpPr>
          <p:nvPr/>
        </p:nvSpPr>
        <p:spPr>
          <a:xfrm rot="0">
            <a:off x="58928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755439729" name="Text">
    </p:cNvPr>
          <p:cNvSpPr>
            <a:spLocks noGrp="1"/>
          </p:cNvSpPr>
          <p:nvPr/>
        </p:nvSpPr>
        <p:spPr>
          <a:xfrm rot="0">
            <a:off x="2247900" y="3289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155725862" name="Frame"/>
          <p:cNvSpPr>
            <a:spLocks noGrp="1"/>
          </p:cNvSpPr>
          <p:nvPr/>
        </p:nvSpPr>
        <p:spPr>
          <a:xfrm>
            <a:off x="254000" y="3873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005184606" name="Text">
    </p:cNvPr>
          <p:cNvSpPr>
            <a:spLocks noGrp="1"/>
          </p:cNvSpPr>
          <p:nvPr/>
        </p:nvSpPr>
        <p:spPr>
          <a:xfrm rot="0">
            <a:off x="279400" y="3873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1113</a:t>
            </a:r>
          </a:p>
        </p:txBody>
      </p:sp>
      <p:sp>
        <p:nvSpPr>
          <p:cNvPr id="571004179" name="Text">
    </p:cNvPr>
          <p:cNvSpPr>
            <a:spLocks noGrp="1"/>
          </p:cNvSpPr>
          <p:nvPr/>
        </p:nvSpPr>
        <p:spPr>
          <a:xfrm rot="0">
            <a:off x="254000" y="4305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EDREDON</a:t>
            </a:r>
          </a:p>
        </p:txBody>
      </p:sp>
      <p:sp>
        <p:nvSpPr>
          <p:cNvPr id="937006515" name="Text">
    </p:cNvPr>
          <p:cNvSpPr>
            <a:spLocks noGrp="1"/>
          </p:cNvSpPr>
          <p:nvPr/>
        </p:nvSpPr>
        <p:spPr>
          <a:xfrm rot="0">
            <a:off x="37846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689877156" name="Text">
    </p:cNvPr>
          <p:cNvSpPr>
            <a:spLocks noGrp="1"/>
          </p:cNvSpPr>
          <p:nvPr/>
        </p:nvSpPr>
        <p:spPr>
          <a:xfrm rot="0">
            <a:off x="58928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278309755" name="Text">
    </p:cNvPr>
          <p:cNvSpPr>
            <a:spLocks noGrp="1"/>
          </p:cNvSpPr>
          <p:nvPr/>
        </p:nvSpPr>
        <p:spPr>
          <a:xfrm rot="0">
            <a:off x="2247900" y="4330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959937079" name="Frame"/>
          <p:cNvSpPr>
            <a:spLocks noGrp="1"/>
          </p:cNvSpPr>
          <p:nvPr/>
        </p:nvSpPr>
        <p:spPr>
          <a:xfrm>
            <a:off x="254000" y="49149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66150675" name="Text">
    </p:cNvPr>
          <p:cNvSpPr>
            <a:spLocks noGrp="1"/>
          </p:cNvSpPr>
          <p:nvPr/>
        </p:nvSpPr>
        <p:spPr>
          <a:xfrm rot="0">
            <a:off x="279400" y="49149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1233</a:t>
            </a:r>
          </a:p>
        </p:txBody>
      </p:sp>
      <p:sp>
        <p:nvSpPr>
          <p:cNvPr id="547226646" name="Text">
    </p:cNvPr>
          <p:cNvSpPr>
            <a:spLocks noGrp="1"/>
          </p:cNvSpPr>
          <p:nvPr/>
        </p:nvSpPr>
        <p:spPr>
          <a:xfrm rot="0">
            <a:off x="254000" y="53467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EXCEDENTE</a:t>
            </a:r>
          </a:p>
        </p:txBody>
      </p:sp>
      <p:sp>
        <p:nvSpPr>
          <p:cNvPr id="100052493" name="Text">
    </p:cNvPr>
          <p:cNvSpPr>
            <a:spLocks noGrp="1"/>
          </p:cNvSpPr>
          <p:nvPr/>
        </p:nvSpPr>
        <p:spPr>
          <a:xfrm rot="0">
            <a:off x="37846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667473784" name="Text">
    </p:cNvPr>
          <p:cNvSpPr>
            <a:spLocks noGrp="1"/>
          </p:cNvSpPr>
          <p:nvPr/>
        </p:nvSpPr>
        <p:spPr>
          <a:xfrm rot="0">
            <a:off x="58928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SERV</a:t>
            </a:r>
          </a:p>
        </p:txBody>
      </p:sp>
      <p:sp>
        <p:nvSpPr>
          <p:cNvPr id="96523196" name="Text">
    </p:cNvPr>
          <p:cNvSpPr>
            <a:spLocks noGrp="1"/>
          </p:cNvSpPr>
          <p:nvPr/>
        </p:nvSpPr>
        <p:spPr>
          <a:xfrm rot="0">
            <a:off x="2247900" y="53721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429133734" name="Frame"/>
          <p:cNvSpPr>
            <a:spLocks noGrp="1"/>
          </p:cNvSpPr>
          <p:nvPr/>
        </p:nvSpPr>
        <p:spPr>
          <a:xfrm>
            <a:off x="254000" y="5956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696109512" name="Text">
    </p:cNvPr>
          <p:cNvSpPr>
            <a:spLocks noGrp="1"/>
          </p:cNvSpPr>
          <p:nvPr/>
        </p:nvSpPr>
        <p:spPr>
          <a:xfrm rot="0">
            <a:off x="279400" y="5956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1237</a:t>
            </a:r>
          </a:p>
        </p:txBody>
      </p:sp>
      <p:sp>
        <p:nvSpPr>
          <p:cNvPr id="453936754" name="Text">
    </p:cNvPr>
          <p:cNvSpPr>
            <a:spLocks noGrp="1"/>
          </p:cNvSpPr>
          <p:nvPr/>
        </p:nvSpPr>
        <p:spPr>
          <a:xfrm rot="0">
            <a:off x="254000" y="6388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AUTO PEUGEOT</a:t>
            </a:r>
          </a:p>
        </p:txBody>
      </p:sp>
      <p:sp>
        <p:nvSpPr>
          <p:cNvPr id="407960476" name="Text">
    </p:cNvPr>
          <p:cNvSpPr>
            <a:spLocks noGrp="1"/>
          </p:cNvSpPr>
          <p:nvPr/>
        </p:nvSpPr>
        <p:spPr>
          <a:xfrm rot="0">
            <a:off x="37846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999351001" name="Text">
    </p:cNvPr>
          <p:cNvSpPr>
            <a:spLocks noGrp="1"/>
          </p:cNvSpPr>
          <p:nvPr/>
        </p:nvSpPr>
        <p:spPr>
          <a:xfrm rot="0">
            <a:off x="58928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439853232" name="Text">
    </p:cNvPr>
          <p:cNvSpPr>
            <a:spLocks noGrp="1"/>
          </p:cNvSpPr>
          <p:nvPr/>
        </p:nvSpPr>
        <p:spPr>
          <a:xfrm rot="0">
            <a:off x="2247900" y="6413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977981074" name="Frame"/>
          <p:cNvSpPr>
            <a:spLocks noGrp="1"/>
          </p:cNvSpPr>
          <p:nvPr/>
        </p:nvSpPr>
        <p:spPr>
          <a:xfrm>
            <a:off x="254000" y="6997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86118569" name="Text">
    </p:cNvPr>
          <p:cNvSpPr>
            <a:spLocks noGrp="1"/>
          </p:cNvSpPr>
          <p:nvPr/>
        </p:nvSpPr>
        <p:spPr>
          <a:xfrm rot="0">
            <a:off x="279400" y="6997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1264</a:t>
            </a:r>
          </a:p>
        </p:txBody>
      </p:sp>
      <p:sp>
        <p:nvSpPr>
          <p:cNvPr id="1456250900" name="Text">
    </p:cNvPr>
          <p:cNvSpPr>
            <a:spLocks noGrp="1"/>
          </p:cNvSpPr>
          <p:nvPr/>
        </p:nvSpPr>
        <p:spPr>
          <a:xfrm rot="0">
            <a:off x="254000" y="7429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AUTO PORSCHE</a:t>
            </a:r>
          </a:p>
        </p:txBody>
      </p:sp>
      <p:sp>
        <p:nvSpPr>
          <p:cNvPr id="1910093917" name="Text">
    </p:cNvPr>
          <p:cNvSpPr>
            <a:spLocks noGrp="1"/>
          </p:cNvSpPr>
          <p:nvPr/>
        </p:nvSpPr>
        <p:spPr>
          <a:xfrm rot="0">
            <a:off x="37846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681680892" name="Text">
    </p:cNvPr>
          <p:cNvSpPr>
            <a:spLocks noGrp="1"/>
          </p:cNvSpPr>
          <p:nvPr/>
        </p:nvSpPr>
        <p:spPr>
          <a:xfrm rot="0">
            <a:off x="58928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912645640" name="Text">
    </p:cNvPr>
          <p:cNvSpPr>
            <a:spLocks noGrp="1"/>
          </p:cNvSpPr>
          <p:nvPr/>
        </p:nvSpPr>
        <p:spPr>
          <a:xfrm rot="0">
            <a:off x="2247900" y="7454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107262044" name="Frame"/>
          <p:cNvSpPr>
            <a:spLocks noGrp="1"/>
          </p:cNvSpPr>
          <p:nvPr/>
        </p:nvSpPr>
        <p:spPr>
          <a:xfrm>
            <a:off x="254000" y="8039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102929774" name="Text">
    </p:cNvPr>
          <p:cNvSpPr>
            <a:spLocks noGrp="1"/>
          </p:cNvSpPr>
          <p:nvPr/>
        </p:nvSpPr>
        <p:spPr>
          <a:xfrm rot="0">
            <a:off x="279400" y="8039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1321</a:t>
            </a:r>
          </a:p>
        </p:txBody>
      </p:sp>
      <p:sp>
        <p:nvSpPr>
          <p:cNvPr id="1495402310" name="Text">
    </p:cNvPr>
          <p:cNvSpPr>
            <a:spLocks noGrp="1"/>
          </p:cNvSpPr>
          <p:nvPr/>
        </p:nvSpPr>
        <p:spPr>
          <a:xfrm rot="0">
            <a:off x="254000" y="8470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3</a:t>
            </a:r>
          </a:p>
        </p:txBody>
      </p:sp>
      <p:sp>
        <p:nvSpPr>
          <p:cNvPr id="781558914" name="Text">
    </p:cNvPr>
          <p:cNvSpPr>
            <a:spLocks noGrp="1"/>
          </p:cNvSpPr>
          <p:nvPr/>
        </p:nvSpPr>
        <p:spPr>
          <a:xfrm rot="0">
            <a:off x="37846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344065686" name="Text">
    </p:cNvPr>
          <p:cNvSpPr>
            <a:spLocks noGrp="1"/>
          </p:cNvSpPr>
          <p:nvPr/>
        </p:nvSpPr>
        <p:spPr>
          <a:xfrm rot="0">
            <a:off x="58928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674061873" name="Text">
    </p:cNvPr>
          <p:cNvSpPr>
            <a:spLocks noGrp="1"/>
          </p:cNvSpPr>
          <p:nvPr/>
        </p:nvSpPr>
        <p:spPr>
          <a:xfrm rot="0">
            <a:off x="2247900" y="8496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635546181" name="Frame"/>
          <p:cNvSpPr>
            <a:spLocks noGrp="1"/>
          </p:cNvSpPr>
          <p:nvPr/>
        </p:nvSpPr>
        <p:spPr>
          <a:xfrm>
            <a:off x="254000" y="9080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657699676" name="Text">
    </p:cNvPr>
          <p:cNvSpPr>
            <a:spLocks noGrp="1"/>
          </p:cNvSpPr>
          <p:nvPr/>
        </p:nvSpPr>
        <p:spPr>
          <a:xfrm rot="0">
            <a:off x="279400" y="9080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1349</a:t>
            </a:r>
          </a:p>
        </p:txBody>
      </p:sp>
      <p:sp>
        <p:nvSpPr>
          <p:cNvPr id="1727820069" name="Text">
    </p:cNvPr>
          <p:cNvSpPr>
            <a:spLocks noGrp="1"/>
          </p:cNvSpPr>
          <p:nvPr/>
        </p:nvSpPr>
        <p:spPr>
          <a:xfrm rot="0">
            <a:off x="254000" y="9512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SOPORTE TV</a:t>
            </a:r>
          </a:p>
        </p:txBody>
      </p:sp>
      <p:sp>
        <p:nvSpPr>
          <p:cNvPr id="610428701" name="Text">
    </p:cNvPr>
          <p:cNvSpPr>
            <a:spLocks noGrp="1"/>
          </p:cNvSpPr>
          <p:nvPr/>
        </p:nvSpPr>
        <p:spPr>
          <a:xfrm rot="0">
            <a:off x="37846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641659272" name="Text">
    </p:cNvPr>
          <p:cNvSpPr>
            <a:spLocks noGrp="1"/>
          </p:cNvSpPr>
          <p:nvPr/>
        </p:nvSpPr>
        <p:spPr>
          <a:xfrm rot="0">
            <a:off x="58928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923487374" name="Text">
    </p:cNvPr>
          <p:cNvSpPr>
            <a:spLocks noGrp="1"/>
          </p:cNvSpPr>
          <p:nvPr/>
        </p:nvSpPr>
        <p:spPr>
          <a:xfrm rot="0">
            <a:off x="2247900" y="9537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846947859" name="Line"/>
          <p:cNvSpPr>
            <a:spLocks noGrp="1"/>
          </p:cNvSpPr>
          <p:nvPr/>
        </p:nvSpPr>
        <p:spPr>
          <a:xfrm flipV="1">
            <a:off x="254000" y="100711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3763022" name="Frame"/>
          <p:cNvSpPr>
            <a:spLocks noGrp="1"/>
          </p:cNvSpPr>
          <p:nvPr/>
        </p:nvSpPr>
        <p:spPr>
          <a:xfrm>
            <a:off x="254000" y="10134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95797165" name="Text">
    </p:cNvPr>
          <p:cNvSpPr>
            <a:spLocks noGrp="1"/>
          </p:cNvSpPr>
          <p:nvPr/>
        </p:nvSpPr>
        <p:spPr>
          <a:xfrm rot="0">
            <a:off x="6769100" y="101346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 10</a:t>
            </a:r>
          </a:p>
        </p:txBody>
      </p:sp>
      <p:sp>
        <p:nvSpPr>
          <p:cNvPr id="1425385029" name="Text">
    </p:cNvPr>
          <p:cNvSpPr>
            <a:spLocks noGrp="1"/>
          </p:cNvSpPr>
          <p:nvPr/>
        </p:nvSpPr>
        <p:spPr>
          <a:xfrm rot="0">
            <a:off x="5753100" y="101346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Page 7 of</a:t>
            </a:r>
          </a:p>
        </p:txBody>
      </p:sp>
      <p:sp>
        <p:nvSpPr>
          <p:cNvPr id="972554089" name="Text">
    </p:cNvPr>
          <p:cNvSpPr>
            <a:spLocks noGrp="1"/>
          </p:cNvSpPr>
          <p:nvPr/>
        </p:nvSpPr>
        <p:spPr>
          <a:xfrm rot="0">
            <a:off x="279400" y="101473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jueves 14 abril 2016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767738" name="Text">
    </p:cNvPr>
          <p:cNvSpPr>
            <a:spLocks noGrp="1"/>
          </p:cNvSpPr>
          <p:nvPr/>
        </p:nvSpPr>
        <p:spPr>
          <a:xfrm rot="0">
            <a:off x="3873500" y="355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Grupo Costeo</a:t>
            </a:r>
          </a:p>
        </p:txBody>
      </p:sp>
      <p:sp>
        <p:nvSpPr>
          <p:cNvPr id="1616751291" name="Text">
    </p:cNvPr>
          <p:cNvSpPr>
            <a:spLocks noGrp="1"/>
          </p:cNvSpPr>
          <p:nvPr/>
        </p:nvSpPr>
        <p:spPr>
          <a:xfrm rot="0">
            <a:off x="5537200" y="342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GrupoComision</a:t>
            </a:r>
          </a:p>
        </p:txBody>
      </p:sp>
      <p:sp>
        <p:nvSpPr>
          <p:cNvPr id="425983867" name="Text">
    </p:cNvPr>
          <p:cNvSpPr>
            <a:spLocks noGrp="1"/>
          </p:cNvSpPr>
          <p:nvPr/>
        </p:nvSpPr>
        <p:spPr>
          <a:xfrm rot="0">
            <a:off x="2159000" y="342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Volumen</a:t>
            </a:r>
          </a:p>
        </p:txBody>
      </p:sp>
      <p:sp>
        <p:nvSpPr>
          <p:cNvPr id="535381897" name="Frame"/>
          <p:cNvSpPr>
            <a:spLocks noGrp="1"/>
          </p:cNvSpPr>
          <p:nvPr/>
        </p:nvSpPr>
        <p:spPr>
          <a:xfrm>
            <a:off x="254000" y="749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05767251" name="Text">
    </p:cNvPr>
          <p:cNvSpPr>
            <a:spLocks noGrp="1"/>
          </p:cNvSpPr>
          <p:nvPr/>
        </p:nvSpPr>
        <p:spPr>
          <a:xfrm rot="0">
            <a:off x="279400" y="749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1399</a:t>
            </a:r>
          </a:p>
        </p:txBody>
      </p:sp>
      <p:sp>
        <p:nvSpPr>
          <p:cNvPr id="1756272431" name="Text">
    </p:cNvPr>
          <p:cNvSpPr>
            <a:spLocks noGrp="1"/>
          </p:cNvSpPr>
          <p:nvPr/>
        </p:nvSpPr>
        <p:spPr>
          <a:xfrm rot="0">
            <a:off x="254000" y="1181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RELOJ DE </a:t>
            </a:r>
          </a:p>
        </p:txBody>
      </p:sp>
      <p:sp>
        <p:nvSpPr>
          <p:cNvPr id="1848653158" name="Text">
    </p:cNvPr>
          <p:cNvSpPr>
            <a:spLocks noGrp="1"/>
          </p:cNvSpPr>
          <p:nvPr/>
        </p:nvSpPr>
        <p:spPr>
          <a:xfrm rot="0">
            <a:off x="37846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993063462" name="Text">
    </p:cNvPr>
          <p:cNvSpPr>
            <a:spLocks noGrp="1"/>
          </p:cNvSpPr>
          <p:nvPr/>
        </p:nvSpPr>
        <p:spPr>
          <a:xfrm rot="0">
            <a:off x="58928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28032378" name="Text">
    </p:cNvPr>
          <p:cNvSpPr>
            <a:spLocks noGrp="1"/>
          </p:cNvSpPr>
          <p:nvPr/>
        </p:nvSpPr>
        <p:spPr>
          <a:xfrm rot="0">
            <a:off x="2247900" y="1206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488658319" name="Frame"/>
          <p:cNvSpPr>
            <a:spLocks noGrp="1"/>
          </p:cNvSpPr>
          <p:nvPr/>
        </p:nvSpPr>
        <p:spPr>
          <a:xfrm>
            <a:off x="254000" y="1790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26547528" name="Text">
    </p:cNvPr>
          <p:cNvSpPr>
            <a:spLocks noGrp="1"/>
          </p:cNvSpPr>
          <p:nvPr/>
        </p:nvSpPr>
        <p:spPr>
          <a:xfrm rot="0">
            <a:off x="279400" y="1790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1424</a:t>
            </a:r>
          </a:p>
        </p:txBody>
      </p:sp>
      <p:sp>
        <p:nvSpPr>
          <p:cNvPr id="1321838070" name="Text">
    </p:cNvPr>
          <p:cNvSpPr>
            <a:spLocks noGrp="1"/>
          </p:cNvSpPr>
          <p:nvPr/>
        </p:nvSpPr>
        <p:spPr>
          <a:xfrm rot="0">
            <a:off x="254000" y="2222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CAMAS KING</a:t>
            </a:r>
          </a:p>
        </p:txBody>
      </p:sp>
      <p:sp>
        <p:nvSpPr>
          <p:cNvPr id="307597624" name="Text">
    </p:cNvPr>
          <p:cNvSpPr>
            <a:spLocks noGrp="1"/>
          </p:cNvSpPr>
          <p:nvPr/>
        </p:nvSpPr>
        <p:spPr>
          <a:xfrm rot="0">
            <a:off x="37846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231092944" name="Text">
    </p:cNvPr>
          <p:cNvSpPr>
            <a:spLocks noGrp="1"/>
          </p:cNvSpPr>
          <p:nvPr/>
        </p:nvSpPr>
        <p:spPr>
          <a:xfrm rot="0">
            <a:off x="58928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501834664" name="Text">
    </p:cNvPr>
          <p:cNvSpPr>
            <a:spLocks noGrp="1"/>
          </p:cNvSpPr>
          <p:nvPr/>
        </p:nvSpPr>
        <p:spPr>
          <a:xfrm rot="0">
            <a:off x="2247900" y="2247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524745595" name="Frame"/>
          <p:cNvSpPr>
            <a:spLocks noGrp="1"/>
          </p:cNvSpPr>
          <p:nvPr/>
        </p:nvSpPr>
        <p:spPr>
          <a:xfrm>
            <a:off x="254000" y="2832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686324046" name="Text">
    </p:cNvPr>
          <p:cNvSpPr>
            <a:spLocks noGrp="1"/>
          </p:cNvSpPr>
          <p:nvPr/>
        </p:nvSpPr>
        <p:spPr>
          <a:xfrm rot="0">
            <a:off x="279400" y="2832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1440</a:t>
            </a:r>
          </a:p>
        </p:txBody>
      </p:sp>
      <p:sp>
        <p:nvSpPr>
          <p:cNvPr id="1492106684" name="Text">
    </p:cNvPr>
          <p:cNvSpPr>
            <a:spLocks noGrp="1"/>
          </p:cNvSpPr>
          <p:nvPr/>
        </p:nvSpPr>
        <p:spPr>
          <a:xfrm rot="0">
            <a:off x="254000" y="3263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MESA DE </a:t>
            </a:r>
          </a:p>
        </p:txBody>
      </p:sp>
      <p:sp>
        <p:nvSpPr>
          <p:cNvPr id="553525860" name="Text">
    </p:cNvPr>
          <p:cNvSpPr>
            <a:spLocks noGrp="1"/>
          </p:cNvSpPr>
          <p:nvPr/>
        </p:nvSpPr>
        <p:spPr>
          <a:xfrm rot="0">
            <a:off x="37846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952510237" name="Text">
    </p:cNvPr>
          <p:cNvSpPr>
            <a:spLocks noGrp="1"/>
          </p:cNvSpPr>
          <p:nvPr/>
        </p:nvSpPr>
        <p:spPr>
          <a:xfrm rot="0">
            <a:off x="58928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68252908" name="Text">
    </p:cNvPr>
          <p:cNvSpPr>
            <a:spLocks noGrp="1"/>
          </p:cNvSpPr>
          <p:nvPr/>
        </p:nvSpPr>
        <p:spPr>
          <a:xfrm rot="0">
            <a:off x="2247900" y="3289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799021901" name="Frame"/>
          <p:cNvSpPr>
            <a:spLocks noGrp="1"/>
          </p:cNvSpPr>
          <p:nvPr/>
        </p:nvSpPr>
        <p:spPr>
          <a:xfrm>
            <a:off x="254000" y="3873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124214751" name="Text">
    </p:cNvPr>
          <p:cNvSpPr>
            <a:spLocks noGrp="1"/>
          </p:cNvSpPr>
          <p:nvPr/>
        </p:nvSpPr>
        <p:spPr>
          <a:xfrm rot="0">
            <a:off x="279400" y="3873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1441</a:t>
            </a:r>
          </a:p>
        </p:txBody>
      </p:sp>
      <p:sp>
        <p:nvSpPr>
          <p:cNvPr id="218570504" name="Text">
    </p:cNvPr>
          <p:cNvSpPr>
            <a:spLocks noGrp="1"/>
          </p:cNvSpPr>
          <p:nvPr/>
        </p:nvSpPr>
        <p:spPr>
          <a:xfrm rot="0">
            <a:off x="254000" y="4305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TANQUE </a:t>
            </a:r>
          </a:p>
        </p:txBody>
      </p:sp>
      <p:sp>
        <p:nvSpPr>
          <p:cNvPr id="1025479537" name="Text">
    </p:cNvPr>
          <p:cNvSpPr>
            <a:spLocks noGrp="1"/>
          </p:cNvSpPr>
          <p:nvPr/>
        </p:nvSpPr>
        <p:spPr>
          <a:xfrm rot="0">
            <a:off x="37846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306879980" name="Text">
    </p:cNvPr>
          <p:cNvSpPr>
            <a:spLocks noGrp="1"/>
          </p:cNvSpPr>
          <p:nvPr/>
        </p:nvSpPr>
        <p:spPr>
          <a:xfrm rot="0">
            <a:off x="58928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88843123" name="Text">
    </p:cNvPr>
          <p:cNvSpPr>
            <a:spLocks noGrp="1"/>
          </p:cNvSpPr>
          <p:nvPr/>
        </p:nvSpPr>
        <p:spPr>
          <a:xfrm rot="0">
            <a:off x="2247900" y="4330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040917836" name="Frame"/>
          <p:cNvSpPr>
            <a:spLocks noGrp="1"/>
          </p:cNvSpPr>
          <p:nvPr/>
        </p:nvSpPr>
        <p:spPr>
          <a:xfrm>
            <a:off x="254000" y="49149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135862759" name="Text">
    </p:cNvPr>
          <p:cNvSpPr>
            <a:spLocks noGrp="1"/>
          </p:cNvSpPr>
          <p:nvPr/>
        </p:nvSpPr>
        <p:spPr>
          <a:xfrm rot="0">
            <a:off x="279400" y="49149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1453</a:t>
            </a:r>
          </a:p>
        </p:txBody>
      </p:sp>
      <p:sp>
        <p:nvSpPr>
          <p:cNvPr id="967703071" name="Text">
    </p:cNvPr>
          <p:cNvSpPr>
            <a:spLocks noGrp="1"/>
          </p:cNvSpPr>
          <p:nvPr/>
        </p:nvSpPr>
        <p:spPr>
          <a:xfrm rot="0">
            <a:off x="254000" y="53467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SILLA BEBE </a:t>
            </a:r>
          </a:p>
        </p:txBody>
      </p:sp>
      <p:sp>
        <p:nvSpPr>
          <p:cNvPr id="1053328197" name="Text">
    </p:cNvPr>
          <p:cNvSpPr>
            <a:spLocks noGrp="1"/>
          </p:cNvSpPr>
          <p:nvPr/>
        </p:nvSpPr>
        <p:spPr>
          <a:xfrm rot="0">
            <a:off x="37846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494147221" name="Text">
    </p:cNvPr>
          <p:cNvSpPr>
            <a:spLocks noGrp="1"/>
          </p:cNvSpPr>
          <p:nvPr/>
        </p:nvSpPr>
        <p:spPr>
          <a:xfrm rot="0">
            <a:off x="58928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394954182" name="Text">
    </p:cNvPr>
          <p:cNvSpPr>
            <a:spLocks noGrp="1"/>
          </p:cNvSpPr>
          <p:nvPr/>
        </p:nvSpPr>
        <p:spPr>
          <a:xfrm rot="0">
            <a:off x="2247900" y="53721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84814527" name="Frame"/>
          <p:cNvSpPr>
            <a:spLocks noGrp="1"/>
          </p:cNvSpPr>
          <p:nvPr/>
        </p:nvSpPr>
        <p:spPr>
          <a:xfrm>
            <a:off x="254000" y="5956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141602800" name="Text">
    </p:cNvPr>
          <p:cNvSpPr>
            <a:spLocks noGrp="1"/>
          </p:cNvSpPr>
          <p:nvPr/>
        </p:nvSpPr>
        <p:spPr>
          <a:xfrm rot="0">
            <a:off x="279400" y="5956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1492</a:t>
            </a:r>
          </a:p>
        </p:txBody>
      </p:sp>
      <p:sp>
        <p:nvSpPr>
          <p:cNvPr id="1359093465" name="Text">
    </p:cNvPr>
          <p:cNvSpPr>
            <a:spLocks noGrp="1"/>
          </p:cNvSpPr>
          <p:nvPr/>
        </p:nvSpPr>
        <p:spPr>
          <a:xfrm rot="0">
            <a:off x="254000" y="6388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TOALLERO</a:t>
            </a:r>
          </a:p>
        </p:txBody>
      </p:sp>
      <p:sp>
        <p:nvSpPr>
          <p:cNvPr id="681586752" name="Text">
    </p:cNvPr>
          <p:cNvSpPr>
            <a:spLocks noGrp="1"/>
          </p:cNvSpPr>
          <p:nvPr/>
        </p:nvSpPr>
        <p:spPr>
          <a:xfrm rot="0">
            <a:off x="37846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544531001" name="Text">
    </p:cNvPr>
          <p:cNvSpPr>
            <a:spLocks noGrp="1"/>
          </p:cNvSpPr>
          <p:nvPr/>
        </p:nvSpPr>
        <p:spPr>
          <a:xfrm rot="0">
            <a:off x="58928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293330315" name="Text">
    </p:cNvPr>
          <p:cNvSpPr>
            <a:spLocks noGrp="1"/>
          </p:cNvSpPr>
          <p:nvPr/>
        </p:nvSpPr>
        <p:spPr>
          <a:xfrm rot="0">
            <a:off x="2247900" y="6413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355738539" name="Frame"/>
          <p:cNvSpPr>
            <a:spLocks noGrp="1"/>
          </p:cNvSpPr>
          <p:nvPr/>
        </p:nvSpPr>
        <p:spPr>
          <a:xfrm>
            <a:off x="254000" y="6997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34623938" name="Text">
    </p:cNvPr>
          <p:cNvSpPr>
            <a:spLocks noGrp="1"/>
          </p:cNvSpPr>
          <p:nvPr/>
        </p:nvSpPr>
        <p:spPr>
          <a:xfrm rot="0">
            <a:off x="279400" y="6997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1506</a:t>
            </a:r>
          </a:p>
        </p:txBody>
      </p:sp>
      <p:sp>
        <p:nvSpPr>
          <p:cNvPr id="1477107895" name="Text">
    </p:cNvPr>
          <p:cNvSpPr>
            <a:spLocks noGrp="1"/>
          </p:cNvSpPr>
          <p:nvPr/>
        </p:nvSpPr>
        <p:spPr>
          <a:xfrm rot="0">
            <a:off x="254000" y="7429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CAJA DE </a:t>
            </a:r>
          </a:p>
        </p:txBody>
      </p:sp>
      <p:sp>
        <p:nvSpPr>
          <p:cNvPr id="399702456" name="Text">
    </p:cNvPr>
          <p:cNvSpPr>
            <a:spLocks noGrp="1"/>
          </p:cNvSpPr>
          <p:nvPr/>
        </p:nvSpPr>
        <p:spPr>
          <a:xfrm rot="0">
            <a:off x="37846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819391836" name="Text">
    </p:cNvPr>
          <p:cNvSpPr>
            <a:spLocks noGrp="1"/>
          </p:cNvSpPr>
          <p:nvPr/>
        </p:nvSpPr>
        <p:spPr>
          <a:xfrm rot="0">
            <a:off x="58928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726702961" name="Text">
    </p:cNvPr>
          <p:cNvSpPr>
            <a:spLocks noGrp="1"/>
          </p:cNvSpPr>
          <p:nvPr/>
        </p:nvSpPr>
        <p:spPr>
          <a:xfrm rot="0">
            <a:off x="2247900" y="7454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777020483" name="Frame"/>
          <p:cNvSpPr>
            <a:spLocks noGrp="1"/>
          </p:cNvSpPr>
          <p:nvPr/>
        </p:nvSpPr>
        <p:spPr>
          <a:xfrm>
            <a:off x="254000" y="8039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69215487" name="Text">
    </p:cNvPr>
          <p:cNvSpPr>
            <a:spLocks noGrp="1"/>
          </p:cNvSpPr>
          <p:nvPr/>
        </p:nvSpPr>
        <p:spPr>
          <a:xfrm rot="0">
            <a:off x="279400" y="8039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1512</a:t>
            </a:r>
          </a:p>
        </p:txBody>
      </p:sp>
      <p:sp>
        <p:nvSpPr>
          <p:cNvPr id="1859103104" name="Text">
    </p:cNvPr>
          <p:cNvSpPr>
            <a:spLocks noGrp="1"/>
          </p:cNvSpPr>
          <p:nvPr/>
        </p:nvSpPr>
        <p:spPr>
          <a:xfrm rot="0">
            <a:off x="254000" y="8470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AUTO JEEP </a:t>
            </a:r>
          </a:p>
        </p:txBody>
      </p:sp>
      <p:sp>
        <p:nvSpPr>
          <p:cNvPr id="1404209605" name="Text">
    </p:cNvPr>
          <p:cNvSpPr>
            <a:spLocks noGrp="1"/>
          </p:cNvSpPr>
          <p:nvPr/>
        </p:nvSpPr>
        <p:spPr>
          <a:xfrm rot="0">
            <a:off x="37846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671118022" name="Text">
    </p:cNvPr>
          <p:cNvSpPr>
            <a:spLocks noGrp="1"/>
          </p:cNvSpPr>
          <p:nvPr/>
        </p:nvSpPr>
        <p:spPr>
          <a:xfrm rot="0">
            <a:off x="58928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713623207" name="Text">
    </p:cNvPr>
          <p:cNvSpPr>
            <a:spLocks noGrp="1"/>
          </p:cNvSpPr>
          <p:nvPr/>
        </p:nvSpPr>
        <p:spPr>
          <a:xfrm rot="0">
            <a:off x="2247900" y="8496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957954527" name="Frame"/>
          <p:cNvSpPr>
            <a:spLocks noGrp="1"/>
          </p:cNvSpPr>
          <p:nvPr/>
        </p:nvSpPr>
        <p:spPr>
          <a:xfrm>
            <a:off x="254000" y="9080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124575640" name="Text">
    </p:cNvPr>
          <p:cNvSpPr>
            <a:spLocks noGrp="1"/>
          </p:cNvSpPr>
          <p:nvPr/>
        </p:nvSpPr>
        <p:spPr>
          <a:xfrm rot="0">
            <a:off x="279400" y="9080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1513</a:t>
            </a:r>
          </a:p>
        </p:txBody>
      </p:sp>
      <p:sp>
        <p:nvSpPr>
          <p:cNvPr id="1147477382" name="Text">
    </p:cNvPr>
          <p:cNvSpPr>
            <a:spLocks noGrp="1"/>
          </p:cNvSpPr>
          <p:nvPr/>
        </p:nvSpPr>
        <p:spPr>
          <a:xfrm rot="0">
            <a:off x="254000" y="9512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AUTO JETTA</a:t>
            </a:r>
          </a:p>
        </p:txBody>
      </p:sp>
      <p:sp>
        <p:nvSpPr>
          <p:cNvPr id="641439635" name="Text">
    </p:cNvPr>
          <p:cNvSpPr>
            <a:spLocks noGrp="1"/>
          </p:cNvSpPr>
          <p:nvPr/>
        </p:nvSpPr>
        <p:spPr>
          <a:xfrm rot="0">
            <a:off x="37846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453102410" name="Text">
    </p:cNvPr>
          <p:cNvSpPr>
            <a:spLocks noGrp="1"/>
          </p:cNvSpPr>
          <p:nvPr/>
        </p:nvSpPr>
        <p:spPr>
          <a:xfrm rot="0">
            <a:off x="58928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995033778" name="Text">
    </p:cNvPr>
          <p:cNvSpPr>
            <a:spLocks noGrp="1"/>
          </p:cNvSpPr>
          <p:nvPr/>
        </p:nvSpPr>
        <p:spPr>
          <a:xfrm rot="0">
            <a:off x="2247900" y="9537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470800240" name="Line"/>
          <p:cNvSpPr>
            <a:spLocks noGrp="1"/>
          </p:cNvSpPr>
          <p:nvPr/>
        </p:nvSpPr>
        <p:spPr>
          <a:xfrm flipV="1">
            <a:off x="254000" y="100711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60685337" name="Frame"/>
          <p:cNvSpPr>
            <a:spLocks noGrp="1"/>
          </p:cNvSpPr>
          <p:nvPr/>
        </p:nvSpPr>
        <p:spPr>
          <a:xfrm>
            <a:off x="254000" y="10134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60214067" name="Text">
    </p:cNvPr>
          <p:cNvSpPr>
            <a:spLocks noGrp="1"/>
          </p:cNvSpPr>
          <p:nvPr/>
        </p:nvSpPr>
        <p:spPr>
          <a:xfrm rot="0">
            <a:off x="6769100" y="101346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 10</a:t>
            </a:r>
          </a:p>
        </p:txBody>
      </p:sp>
      <p:sp>
        <p:nvSpPr>
          <p:cNvPr id="525587772" name="Text">
    </p:cNvPr>
          <p:cNvSpPr>
            <a:spLocks noGrp="1"/>
          </p:cNvSpPr>
          <p:nvPr/>
        </p:nvSpPr>
        <p:spPr>
          <a:xfrm rot="0">
            <a:off x="5753100" y="101346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Page 8 of</a:t>
            </a:r>
          </a:p>
        </p:txBody>
      </p:sp>
      <p:sp>
        <p:nvSpPr>
          <p:cNvPr id="1548361462" name="Text">
    </p:cNvPr>
          <p:cNvSpPr>
            <a:spLocks noGrp="1"/>
          </p:cNvSpPr>
          <p:nvPr/>
        </p:nvSpPr>
        <p:spPr>
          <a:xfrm rot="0">
            <a:off x="279400" y="101473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jueves 14 abril 2016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66382" name="Text">
    </p:cNvPr>
          <p:cNvSpPr>
            <a:spLocks noGrp="1"/>
          </p:cNvSpPr>
          <p:nvPr/>
        </p:nvSpPr>
        <p:spPr>
          <a:xfrm rot="0">
            <a:off x="3873500" y="355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Grupo Costeo</a:t>
            </a:r>
          </a:p>
        </p:txBody>
      </p:sp>
      <p:sp>
        <p:nvSpPr>
          <p:cNvPr id="1244805633" name="Text">
    </p:cNvPr>
          <p:cNvSpPr>
            <a:spLocks noGrp="1"/>
          </p:cNvSpPr>
          <p:nvPr/>
        </p:nvSpPr>
        <p:spPr>
          <a:xfrm rot="0">
            <a:off x="5537200" y="342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GrupoComision</a:t>
            </a:r>
          </a:p>
        </p:txBody>
      </p:sp>
      <p:sp>
        <p:nvSpPr>
          <p:cNvPr id="1263135822" name="Text">
    </p:cNvPr>
          <p:cNvSpPr>
            <a:spLocks noGrp="1"/>
          </p:cNvSpPr>
          <p:nvPr/>
        </p:nvSpPr>
        <p:spPr>
          <a:xfrm rot="0">
            <a:off x="2159000" y="342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>
</a:rPr>
              <a:t>Volumen</a:t>
            </a:r>
          </a:p>
        </p:txBody>
      </p:sp>
      <p:sp>
        <p:nvSpPr>
          <p:cNvPr id="1207498367" name="Frame"/>
          <p:cNvSpPr>
            <a:spLocks noGrp="1"/>
          </p:cNvSpPr>
          <p:nvPr/>
        </p:nvSpPr>
        <p:spPr>
          <a:xfrm>
            <a:off x="254000" y="749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37227851" name="Text">
    </p:cNvPr>
          <p:cNvSpPr>
            <a:spLocks noGrp="1"/>
          </p:cNvSpPr>
          <p:nvPr/>
        </p:nvSpPr>
        <p:spPr>
          <a:xfrm rot="0">
            <a:off x="279400" y="749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1515</a:t>
            </a:r>
          </a:p>
        </p:txBody>
      </p:sp>
      <p:sp>
        <p:nvSpPr>
          <p:cNvPr id="236159437" name="Text">
    </p:cNvPr>
          <p:cNvSpPr>
            <a:spLocks noGrp="1"/>
          </p:cNvSpPr>
          <p:nvPr/>
        </p:nvSpPr>
        <p:spPr>
          <a:xfrm rot="0">
            <a:off x="254000" y="1181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VOLADURA </a:t>
            </a:r>
          </a:p>
        </p:txBody>
      </p:sp>
      <p:sp>
        <p:nvSpPr>
          <p:cNvPr id="171718621" name="Text">
    </p:cNvPr>
          <p:cNvSpPr>
            <a:spLocks noGrp="1"/>
          </p:cNvSpPr>
          <p:nvPr/>
        </p:nvSpPr>
        <p:spPr>
          <a:xfrm rot="0">
            <a:off x="37846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RENTAS    </a:t>
            </a:r>
          </a:p>
        </p:txBody>
      </p:sp>
      <p:sp>
        <p:nvSpPr>
          <p:cNvPr id="183989227" name="Text">
    </p:cNvPr>
          <p:cNvSpPr>
            <a:spLocks noGrp="1"/>
          </p:cNvSpPr>
          <p:nvPr/>
        </p:nvSpPr>
        <p:spPr>
          <a:xfrm rot="0">
            <a:off x="5892800" y="1219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226497021" name="Text">
    </p:cNvPr>
          <p:cNvSpPr>
            <a:spLocks noGrp="1"/>
          </p:cNvSpPr>
          <p:nvPr/>
        </p:nvSpPr>
        <p:spPr>
          <a:xfrm rot="0">
            <a:off x="2247900" y="1206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521139305" name="Frame"/>
          <p:cNvSpPr>
            <a:spLocks noGrp="1"/>
          </p:cNvSpPr>
          <p:nvPr/>
        </p:nvSpPr>
        <p:spPr>
          <a:xfrm>
            <a:off x="254000" y="1790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52885386" name="Text">
    </p:cNvPr>
          <p:cNvSpPr>
            <a:spLocks noGrp="1"/>
          </p:cNvSpPr>
          <p:nvPr/>
        </p:nvSpPr>
        <p:spPr>
          <a:xfrm rot="0">
            <a:off x="279400" y="1790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1520</a:t>
            </a:r>
          </a:p>
        </p:txBody>
      </p:sp>
      <p:sp>
        <p:nvSpPr>
          <p:cNvPr id="1161820102" name="Text">
    </p:cNvPr>
          <p:cNvSpPr>
            <a:spLocks noGrp="1"/>
          </p:cNvSpPr>
          <p:nvPr/>
        </p:nvSpPr>
        <p:spPr>
          <a:xfrm rot="0">
            <a:off x="254000" y="2222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BAFLES TIPO </a:t>
            </a:r>
          </a:p>
        </p:txBody>
      </p:sp>
      <p:sp>
        <p:nvSpPr>
          <p:cNvPr id="1220352357" name="Text">
    </p:cNvPr>
          <p:cNvSpPr>
            <a:spLocks noGrp="1"/>
          </p:cNvSpPr>
          <p:nvPr/>
        </p:nvSpPr>
        <p:spPr>
          <a:xfrm rot="0">
            <a:off x="37846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678494375" name="Text">
    </p:cNvPr>
          <p:cNvSpPr>
            <a:spLocks noGrp="1"/>
          </p:cNvSpPr>
          <p:nvPr/>
        </p:nvSpPr>
        <p:spPr>
          <a:xfrm rot="0">
            <a:off x="5892800" y="2260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770180057" name="Text">
    </p:cNvPr>
          <p:cNvSpPr>
            <a:spLocks noGrp="1"/>
          </p:cNvSpPr>
          <p:nvPr/>
        </p:nvSpPr>
        <p:spPr>
          <a:xfrm rot="0">
            <a:off x="2247900" y="2247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396283112" name="Frame"/>
          <p:cNvSpPr>
            <a:spLocks noGrp="1"/>
          </p:cNvSpPr>
          <p:nvPr/>
        </p:nvSpPr>
        <p:spPr>
          <a:xfrm>
            <a:off x="254000" y="2832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45095131" name="Text">
    </p:cNvPr>
          <p:cNvSpPr>
            <a:spLocks noGrp="1"/>
          </p:cNvSpPr>
          <p:nvPr/>
        </p:nvSpPr>
        <p:spPr>
          <a:xfrm rot="0">
            <a:off x="279400" y="2832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1530</a:t>
            </a:r>
          </a:p>
        </p:txBody>
      </p:sp>
      <p:sp>
        <p:nvSpPr>
          <p:cNvPr id="1396410681" name="Text">
    </p:cNvPr>
          <p:cNvSpPr>
            <a:spLocks noGrp="1"/>
          </p:cNvSpPr>
          <p:nvPr/>
        </p:nvSpPr>
        <p:spPr>
          <a:xfrm rot="0">
            <a:off x="254000" y="3263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AUTO AVEO</a:t>
            </a:r>
          </a:p>
        </p:txBody>
      </p:sp>
      <p:sp>
        <p:nvSpPr>
          <p:cNvPr id="740850306" name="Text">
    </p:cNvPr>
          <p:cNvSpPr>
            <a:spLocks noGrp="1"/>
          </p:cNvSpPr>
          <p:nvPr/>
        </p:nvSpPr>
        <p:spPr>
          <a:xfrm rot="0">
            <a:off x="37846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867772217" name="Text">
    </p:cNvPr>
          <p:cNvSpPr>
            <a:spLocks noGrp="1"/>
          </p:cNvSpPr>
          <p:nvPr/>
        </p:nvSpPr>
        <p:spPr>
          <a:xfrm rot="0">
            <a:off x="5892800" y="3302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040548742" name="Text">
    </p:cNvPr>
          <p:cNvSpPr>
            <a:spLocks noGrp="1"/>
          </p:cNvSpPr>
          <p:nvPr/>
        </p:nvSpPr>
        <p:spPr>
          <a:xfrm rot="0">
            <a:off x="2247900" y="3289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829994814" name="Frame"/>
          <p:cNvSpPr>
            <a:spLocks noGrp="1"/>
          </p:cNvSpPr>
          <p:nvPr/>
        </p:nvSpPr>
        <p:spPr>
          <a:xfrm>
            <a:off x="254000" y="3873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92469497" name="Text">
    </p:cNvPr>
          <p:cNvSpPr>
            <a:spLocks noGrp="1"/>
          </p:cNvSpPr>
          <p:nvPr/>
        </p:nvSpPr>
        <p:spPr>
          <a:xfrm rot="0">
            <a:off x="279400" y="3873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1547</a:t>
            </a:r>
          </a:p>
        </p:txBody>
      </p:sp>
      <p:sp>
        <p:nvSpPr>
          <p:cNvPr id="613499890" name="Text">
    </p:cNvPr>
          <p:cNvSpPr>
            <a:spLocks noGrp="1"/>
          </p:cNvSpPr>
          <p:nvPr/>
        </p:nvSpPr>
        <p:spPr>
          <a:xfrm rot="0">
            <a:off x="254000" y="4305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MAPAS DE 1.50X </a:t>
            </a:r>
          </a:p>
        </p:txBody>
      </p:sp>
      <p:sp>
        <p:nvSpPr>
          <p:cNvPr id="916127061" name="Text">
    </p:cNvPr>
          <p:cNvSpPr>
            <a:spLocks noGrp="1"/>
          </p:cNvSpPr>
          <p:nvPr/>
        </p:nvSpPr>
        <p:spPr>
          <a:xfrm rot="0">
            <a:off x="37846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118793215" name="Text">
    </p:cNvPr>
          <p:cNvSpPr>
            <a:spLocks noGrp="1"/>
          </p:cNvSpPr>
          <p:nvPr/>
        </p:nvSpPr>
        <p:spPr>
          <a:xfrm rot="0">
            <a:off x="5892800" y="4343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165778620" name="Text">
    </p:cNvPr>
          <p:cNvSpPr>
            <a:spLocks noGrp="1"/>
          </p:cNvSpPr>
          <p:nvPr/>
        </p:nvSpPr>
        <p:spPr>
          <a:xfrm rot="0">
            <a:off x="2247900" y="4330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809582898" name="Frame"/>
          <p:cNvSpPr>
            <a:spLocks noGrp="1"/>
          </p:cNvSpPr>
          <p:nvPr/>
        </p:nvSpPr>
        <p:spPr>
          <a:xfrm>
            <a:off x="254000" y="49149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1216073" name="Text">
    </p:cNvPr>
          <p:cNvSpPr>
            <a:spLocks noGrp="1"/>
          </p:cNvSpPr>
          <p:nvPr/>
        </p:nvSpPr>
        <p:spPr>
          <a:xfrm rot="0">
            <a:off x="279400" y="49149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1553</a:t>
            </a:r>
          </a:p>
        </p:txBody>
      </p:sp>
      <p:sp>
        <p:nvSpPr>
          <p:cNvPr id="859076474" name="Text">
    </p:cNvPr>
          <p:cNvSpPr>
            <a:spLocks noGrp="1"/>
          </p:cNvSpPr>
          <p:nvPr/>
        </p:nvSpPr>
        <p:spPr>
          <a:xfrm rot="0">
            <a:off x="254000" y="53467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CAMIONETA </a:t>
            </a:r>
          </a:p>
        </p:txBody>
      </p:sp>
      <p:sp>
        <p:nvSpPr>
          <p:cNvPr id="337266206" name="Text">
    </p:cNvPr>
          <p:cNvSpPr>
            <a:spLocks noGrp="1"/>
          </p:cNvSpPr>
          <p:nvPr/>
        </p:nvSpPr>
        <p:spPr>
          <a:xfrm rot="0">
            <a:off x="37846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521423412" name="Text">
    </p:cNvPr>
          <p:cNvSpPr>
            <a:spLocks noGrp="1"/>
          </p:cNvSpPr>
          <p:nvPr/>
        </p:nvSpPr>
        <p:spPr>
          <a:xfrm rot="0">
            <a:off x="5892800" y="53848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VH</a:t>
            </a:r>
          </a:p>
        </p:txBody>
      </p:sp>
      <p:sp>
        <p:nvSpPr>
          <p:cNvPr id="2090923508" name="Text">
    </p:cNvPr>
          <p:cNvSpPr>
            <a:spLocks noGrp="1"/>
          </p:cNvSpPr>
          <p:nvPr/>
        </p:nvSpPr>
        <p:spPr>
          <a:xfrm rot="0">
            <a:off x="2247900" y="53721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824510653" name="Frame"/>
          <p:cNvSpPr>
            <a:spLocks noGrp="1"/>
          </p:cNvSpPr>
          <p:nvPr/>
        </p:nvSpPr>
        <p:spPr>
          <a:xfrm>
            <a:off x="254000" y="59563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18492546" name="Text">
    </p:cNvPr>
          <p:cNvSpPr>
            <a:spLocks noGrp="1"/>
          </p:cNvSpPr>
          <p:nvPr/>
        </p:nvSpPr>
        <p:spPr>
          <a:xfrm rot="0">
            <a:off x="279400" y="5956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1629</a:t>
            </a:r>
          </a:p>
        </p:txBody>
      </p:sp>
      <p:sp>
        <p:nvSpPr>
          <p:cNvPr id="388753670" name="Text">
    </p:cNvPr>
          <p:cNvSpPr>
            <a:spLocks noGrp="1"/>
          </p:cNvSpPr>
          <p:nvPr/>
        </p:nvSpPr>
        <p:spPr>
          <a:xfrm rot="0">
            <a:off x="254000" y="63881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ELEVADOR</a:t>
            </a:r>
          </a:p>
        </p:txBody>
      </p:sp>
      <p:sp>
        <p:nvSpPr>
          <p:cNvPr id="1818210626" name="Text">
    </p:cNvPr>
          <p:cNvSpPr>
            <a:spLocks noGrp="1"/>
          </p:cNvSpPr>
          <p:nvPr/>
        </p:nvSpPr>
        <p:spPr>
          <a:xfrm rot="0">
            <a:off x="37846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2120723534" name="Text">
    </p:cNvPr>
          <p:cNvSpPr>
            <a:spLocks noGrp="1"/>
          </p:cNvSpPr>
          <p:nvPr/>
        </p:nvSpPr>
        <p:spPr>
          <a:xfrm rot="0">
            <a:off x="5892800" y="64262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1310240579" name="Text">
    </p:cNvPr>
          <p:cNvSpPr>
            <a:spLocks noGrp="1"/>
          </p:cNvSpPr>
          <p:nvPr/>
        </p:nvSpPr>
        <p:spPr>
          <a:xfrm rot="0">
            <a:off x="2247900" y="64135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04012895" name="Frame"/>
          <p:cNvSpPr>
            <a:spLocks noGrp="1"/>
          </p:cNvSpPr>
          <p:nvPr/>
        </p:nvSpPr>
        <p:spPr>
          <a:xfrm>
            <a:off x="254000" y="69977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93701498" name="Text">
    </p:cNvPr>
          <p:cNvSpPr>
            <a:spLocks noGrp="1"/>
          </p:cNvSpPr>
          <p:nvPr/>
        </p:nvSpPr>
        <p:spPr>
          <a:xfrm rot="0">
            <a:off x="279400" y="6997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1643</a:t>
            </a:r>
          </a:p>
        </p:txBody>
      </p:sp>
      <p:sp>
        <p:nvSpPr>
          <p:cNvPr id="1412539142" name="Text">
    </p:cNvPr>
          <p:cNvSpPr>
            <a:spLocks noGrp="1"/>
          </p:cNvSpPr>
          <p:nvPr/>
        </p:nvSpPr>
        <p:spPr>
          <a:xfrm rot="0">
            <a:off x="254000" y="74295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TINAS DE BA?O</a:t>
            </a:r>
          </a:p>
        </p:txBody>
      </p:sp>
      <p:sp>
        <p:nvSpPr>
          <p:cNvPr id="1608019060" name="Text">
    </p:cNvPr>
          <p:cNvSpPr>
            <a:spLocks noGrp="1"/>
          </p:cNvSpPr>
          <p:nvPr/>
        </p:nvSpPr>
        <p:spPr>
          <a:xfrm rot="0">
            <a:off x="37846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100436020" name="Text">
    </p:cNvPr>
          <p:cNvSpPr>
            <a:spLocks noGrp="1"/>
          </p:cNvSpPr>
          <p:nvPr/>
        </p:nvSpPr>
        <p:spPr>
          <a:xfrm rot="0">
            <a:off x="5892800" y="74676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OTROS</a:t>
            </a:r>
          </a:p>
        </p:txBody>
      </p:sp>
      <p:sp>
        <p:nvSpPr>
          <p:cNvPr id="1838139076" name="Text">
    </p:cNvPr>
          <p:cNvSpPr>
            <a:spLocks noGrp="1"/>
          </p:cNvSpPr>
          <p:nvPr/>
        </p:nvSpPr>
        <p:spPr>
          <a:xfrm rot="0">
            <a:off x="2247900" y="74549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889151968" name="Frame"/>
          <p:cNvSpPr>
            <a:spLocks noGrp="1"/>
          </p:cNvSpPr>
          <p:nvPr/>
        </p:nvSpPr>
        <p:spPr>
          <a:xfrm>
            <a:off x="254000" y="80391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85244615" name="Text">
    </p:cNvPr>
          <p:cNvSpPr>
            <a:spLocks noGrp="1"/>
          </p:cNvSpPr>
          <p:nvPr/>
        </p:nvSpPr>
        <p:spPr>
          <a:xfrm rot="0">
            <a:off x="279400" y="8039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1652</a:t>
            </a:r>
          </a:p>
        </p:txBody>
      </p:sp>
      <p:sp>
        <p:nvSpPr>
          <p:cNvPr id="1403384090" name="Text">
    </p:cNvPr>
          <p:cNvSpPr>
            <a:spLocks noGrp="1"/>
          </p:cNvSpPr>
          <p:nvPr/>
        </p:nvSpPr>
        <p:spPr>
          <a:xfrm rot="0">
            <a:off x="254000" y="84709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COMBI</a:t>
            </a:r>
          </a:p>
        </p:txBody>
      </p:sp>
      <p:sp>
        <p:nvSpPr>
          <p:cNvPr id="1083155532" name="Text">
    </p:cNvPr>
          <p:cNvSpPr>
            <a:spLocks noGrp="1"/>
          </p:cNvSpPr>
          <p:nvPr/>
        </p:nvSpPr>
        <p:spPr>
          <a:xfrm rot="0">
            <a:off x="37846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254815708" name="Text">
    </p:cNvPr>
          <p:cNvSpPr>
            <a:spLocks noGrp="1"/>
          </p:cNvSpPr>
          <p:nvPr/>
        </p:nvSpPr>
        <p:spPr>
          <a:xfrm rot="0">
            <a:off x="5892800" y="85090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VH</a:t>
            </a:r>
          </a:p>
        </p:txBody>
      </p:sp>
      <p:sp>
        <p:nvSpPr>
          <p:cNvPr id="1728502469" name="Text">
    </p:cNvPr>
          <p:cNvSpPr>
            <a:spLocks noGrp="1"/>
          </p:cNvSpPr>
          <p:nvPr/>
        </p:nvSpPr>
        <p:spPr>
          <a:xfrm rot="0">
            <a:off x="2247900" y="84963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458742302" name="Frame"/>
          <p:cNvSpPr>
            <a:spLocks noGrp="1"/>
          </p:cNvSpPr>
          <p:nvPr/>
        </p:nvSpPr>
        <p:spPr>
          <a:xfrm>
            <a:off x="254000" y="9080500"/>
            <a:ext cx="7048500" cy="304800"/>
          </a:xfrm>
          <a:prstGeom prst="rect">
            <a:avLst/>
          </a:prstGeom>
          <a:solidFill>
            <a:srgbClr val="CCCCCC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42232572" name="Text">
    </p:cNvPr>
          <p:cNvSpPr>
            <a:spLocks noGrp="1"/>
          </p:cNvSpPr>
          <p:nvPr/>
        </p:nvSpPr>
        <p:spPr>
          <a:xfrm rot="0">
            <a:off x="279400" y="9080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000000"/>
                </a:solidFill>
              </a:rPr>
              <a:t>1659</a:t>
            </a:r>
          </a:p>
        </p:txBody>
      </p:sp>
      <p:sp>
        <p:nvSpPr>
          <p:cNvPr id="672610085" name="Text">
    </p:cNvPr>
          <p:cNvSpPr>
            <a:spLocks noGrp="1"/>
          </p:cNvSpPr>
          <p:nvPr/>
        </p:nvSpPr>
        <p:spPr>
          <a:xfrm rot="0">
            <a:off x="254000" y="9512300"/>
            <a:ext cx="16891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POINTER PICK UP</a:t>
            </a:r>
          </a:p>
        </p:txBody>
      </p:sp>
      <p:sp>
        <p:nvSpPr>
          <p:cNvPr id="2039873552" name="Text">
    </p:cNvPr>
          <p:cNvSpPr>
            <a:spLocks noGrp="1"/>
          </p:cNvSpPr>
          <p:nvPr/>
        </p:nvSpPr>
        <p:spPr>
          <a:xfrm rot="0">
            <a:off x="37846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MENAJE</a:t>
            </a:r>
          </a:p>
        </p:txBody>
      </p:sp>
      <p:sp>
        <p:nvSpPr>
          <p:cNvPr id="1555345942" name="Text">
    </p:cNvPr>
          <p:cNvSpPr>
            <a:spLocks noGrp="1"/>
          </p:cNvSpPr>
          <p:nvPr/>
        </p:nvSpPr>
        <p:spPr>
          <a:xfrm rot="0">
            <a:off x="5892800" y="95504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VH</a:t>
            </a:r>
          </a:p>
        </p:txBody>
      </p:sp>
      <p:sp>
        <p:nvSpPr>
          <p:cNvPr id="1206855980" name="Text">
    </p:cNvPr>
          <p:cNvSpPr>
            <a:spLocks noGrp="1"/>
          </p:cNvSpPr>
          <p:nvPr/>
        </p:nvSpPr>
        <p:spPr>
          <a:xfrm rot="0">
            <a:off x="2247900" y="9537700"/>
            <a:ext cx="1409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0.0</a:t>
            </a:r>
          </a:p>
        </p:txBody>
      </p:sp>
      <p:sp>
        <p:nvSpPr>
          <p:cNvPr id="1448116459" name="Line"/>
          <p:cNvSpPr>
            <a:spLocks noGrp="1"/>
          </p:cNvSpPr>
          <p:nvPr/>
        </p:nvSpPr>
        <p:spPr>
          <a:xfrm flipV="1">
            <a:off x="254000" y="100711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29501361" name="Frame"/>
          <p:cNvSpPr>
            <a:spLocks noGrp="1"/>
          </p:cNvSpPr>
          <p:nvPr/>
        </p:nvSpPr>
        <p:spPr>
          <a:xfrm>
            <a:off x="254000" y="10134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0405818" name="Text">
    </p:cNvPr>
          <p:cNvSpPr>
            <a:spLocks noGrp="1"/>
          </p:cNvSpPr>
          <p:nvPr/>
        </p:nvSpPr>
        <p:spPr>
          <a:xfrm rot="0">
            <a:off x="6769100" y="101346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 10</a:t>
            </a:r>
          </a:p>
        </p:txBody>
      </p:sp>
      <p:sp>
        <p:nvSpPr>
          <p:cNvPr id="1716697428" name="Text">
    </p:cNvPr>
          <p:cNvSpPr>
            <a:spLocks noGrp="1"/>
          </p:cNvSpPr>
          <p:nvPr/>
        </p:nvSpPr>
        <p:spPr>
          <a:xfrm rot="0">
            <a:off x="5753100" y="101346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Page 9 of</a:t>
            </a:r>
          </a:p>
        </p:txBody>
      </p:sp>
      <p:sp>
        <p:nvSpPr>
          <p:cNvPr id="1481267963" name="Text">
    </p:cNvPr>
          <p:cNvSpPr>
            <a:spLocks noGrp="1"/>
          </p:cNvSpPr>
          <p:nvPr/>
        </p:nvSpPr>
        <p:spPr>
          <a:xfrm rot="0">
            <a:off x="279400" y="101473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jueves 14 abril 2016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