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8" d="100"/>
          <a:sy n="68" d="100"/>
        </p:scale>
        <p:origin x="2172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E4316-F438-A484-09C6-9B4B71A4D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sl-S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53DD8-3928-0EE1-1F09-479DABF06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09E80-DBD1-DFC7-043B-31180B1D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4034-4C20-46A1-9D17-1B58E09A9988}" type="datetimeFigureOut">
              <a:rPr lang="sl-SI" smtClean="0"/>
              <a:t>9. 01. 2024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D09C7-8158-1D54-B341-AE219630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D5BD2-BB5E-5CF0-2218-3A062E7D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2743201" cy="365125"/>
          </a:xfrm>
        </p:spPr>
        <p:txBody>
          <a:bodyPr/>
          <a:lstStyle/>
          <a:p>
            <a:fld id="{D7F0AB15-5177-460B-A2E5-33D9BE1D6AC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88788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3049-2038-0D43-5C91-51AF369A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B77E6-3151-F17A-5CD7-915019EE0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62C65-D8FE-C3C6-FD54-7F848799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4034-4C20-46A1-9D17-1B58E09A9988}" type="datetimeFigureOut">
              <a:rPr lang="sl-SI" smtClean="0"/>
              <a:t>9. 01. 2024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91C23-8ED3-78DC-C7B2-69FB27A30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79640-593B-41CE-D006-E98E662E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AB15-5177-460B-A2E5-33D9BE1D6AC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1987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E450F-C686-ECC5-EA81-E7985F7A5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AE096-3EA8-AAA9-BB35-C3694C677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3D839-ADD5-CF15-1E8B-ABAC4FE9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4034-4C20-46A1-9D17-1B58E09A9988}" type="datetimeFigureOut">
              <a:rPr lang="sl-SI" smtClean="0"/>
              <a:t>9. 01. 2024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BD3BD-F288-6C0C-B236-60D557AE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478F7-DBBF-D9CC-372C-820CFEAE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AB15-5177-460B-A2E5-33D9BE1D6AC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688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3072-8EF8-3F45-03A8-DBADA5F22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CC7B-86CC-E445-35A8-B7C4F0326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FF61A-7EB2-64F9-6A27-D638236DB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4034-4C20-46A1-9D17-1B58E09A9988}" type="datetimeFigureOut">
              <a:rPr lang="sl-SI" smtClean="0"/>
              <a:t>9. 01. 2024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E7F65-B9D2-1F52-FC4E-522C0694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282BF-299F-E876-2458-D896985F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AB15-5177-460B-A2E5-33D9BE1D6AC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339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3CD9-6A65-EDC4-E75D-EB9EB678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EFF59-A059-96CE-D8DD-4E4C6C19B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E882A-41D1-1C72-80FD-1B769BB3B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4034-4C20-46A1-9D17-1B58E09A9988}" type="datetimeFigureOut">
              <a:rPr lang="sl-SI" smtClean="0"/>
              <a:t>9. 01. 2024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869A5-9172-1208-C47B-328B383A0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76C8E-2DEC-708B-D672-C3F5E6142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AB15-5177-460B-A2E5-33D9BE1D6AC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8280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AEE01-4970-9B30-C4DA-C1250DD7B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94949-EA5B-3BFC-B619-184160EBA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AA5BA-BF96-B497-4D99-ECD078C93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D1818-2F2D-FE2B-35E3-9BF60A3C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4034-4C20-46A1-9D17-1B58E09A9988}" type="datetimeFigureOut">
              <a:rPr lang="sl-SI" smtClean="0"/>
              <a:t>9. 01. 2024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9D2D9-94E5-C9BD-9565-ECBAB324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C0211-429B-80ED-5898-F4A0190DB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AB15-5177-460B-A2E5-33D9BE1D6AC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2868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A632-05A8-B427-5E37-F729196C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3706B-4920-91A1-7080-C2BC62DE4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47A37-0CBE-FC4C-3056-64B0E7BD9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05CD-6EA3-C87F-9FF0-1CA4AFA57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06F27D-2782-6044-0AA2-F767B82E5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877AA-57ED-FF6A-0CAE-FB655A3D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4034-4C20-46A1-9D17-1B58E09A9988}" type="datetimeFigureOut">
              <a:rPr lang="sl-SI" smtClean="0"/>
              <a:t>9. 01. 2024</a:t>
            </a:fld>
            <a:endParaRPr lang="sl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37B682-365B-C751-031A-69190FFCA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B54CD-99DB-99C1-C79C-E7E6F374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AB15-5177-460B-A2E5-33D9BE1D6AC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0848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627BE-032C-164F-28A9-ABB00527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392ACE-804E-45B0-8768-5946B609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4034-4C20-46A1-9D17-1B58E09A9988}" type="datetimeFigureOut">
              <a:rPr lang="sl-SI" smtClean="0"/>
              <a:t>9. 01. 2024</a:t>
            </a:fld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E36D1F-6BD8-D9F5-2840-A8E6EB28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D6704-2B42-2D06-CF1E-EE6E83C7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AB15-5177-460B-A2E5-33D9BE1D6AC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0686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D123B4-2F75-A576-F9CF-955D599A9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4034-4C20-46A1-9D17-1B58E09A9988}" type="datetimeFigureOut">
              <a:rPr lang="sl-SI" smtClean="0"/>
              <a:t>9. 01. 2024</a:t>
            </a:fld>
            <a:endParaRPr lang="sl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7682E-BA34-F1F5-8F8D-120BEEBEC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000E2-8156-9C56-8AAE-778FB37DD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AB15-5177-460B-A2E5-33D9BE1D6AC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2531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CB8B-48C3-1E79-E9A8-B4E6BD65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E961D-DDFC-922A-DCD5-435B45035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D9909-9474-DF47-D1E7-5B5B45D6F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C967B-092E-3B06-EB06-E5DBFB39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4034-4C20-46A1-9D17-1B58E09A9988}" type="datetimeFigureOut">
              <a:rPr lang="sl-SI" smtClean="0"/>
              <a:t>9. 01. 2024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27EC8-29AF-B183-67FF-1336B2BD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1B12A-ED03-4EF1-C8A9-0A74C2875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AB15-5177-460B-A2E5-33D9BE1D6AC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7336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2891A-764A-CB0B-C84F-2B708C09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E06A07-FBA5-0F62-C478-DDD03C473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3D550-F090-9481-BA21-F8C0753C8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F27BE-B12F-7FE9-B87E-D5EE5C31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4034-4C20-46A1-9D17-1B58E09A9988}" type="datetimeFigureOut">
              <a:rPr lang="sl-SI" smtClean="0"/>
              <a:t>9. 01. 2024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9BB2C-8505-F9BB-B671-BDE0C1D0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1AADA-9F8A-EE1C-9ACF-B3307089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AB15-5177-460B-A2E5-33D9BE1D6AC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5224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2A2F2B-6DA8-B2E2-F95F-656920B7F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l-S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ED864-A102-F7D1-03BE-762283518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DA899-3F21-E68A-C174-BFC4DE782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B54034-4C20-46A1-9D17-1B58E09A9988}" type="datetimeFigureOut">
              <a:rPr lang="sl-SI" smtClean="0"/>
              <a:t>9. 01. 2024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98517-D1DD-2914-247C-55291B4FC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B5378-9898-A3E6-B9FB-DA08831E0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F0AB15-5177-460B-A2E5-33D9BE1D6AC2}" type="slidenum">
              <a:rPr lang="sl-SI" smtClean="0"/>
              <a:t>‹#›</a:t>
            </a:fld>
            <a:endParaRPr lang="sl-SI"/>
          </a:p>
        </p:txBody>
      </p:sp>
      <p:pic>
        <p:nvPicPr>
          <p:cNvPr id="7" name="Picture 6" descr="A blue and black sound wave&#10;&#10;Description automatically generated">
            <a:extLst>
              <a:ext uri="{FF2B5EF4-FFF2-40B4-BE49-F238E27FC236}">
                <a16:creationId xmlns:a16="http://schemas.microsoft.com/office/drawing/2014/main" id="{55F6C246-4A2A-08F1-B0EF-086318A1A8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09"/>
          <a:stretch/>
        </p:blipFill>
        <p:spPr>
          <a:xfrm>
            <a:off x="-111222" y="4821019"/>
            <a:ext cx="8017264" cy="2018714"/>
          </a:xfrm>
          <a:prstGeom prst="rect">
            <a:avLst/>
          </a:prstGeom>
        </p:spPr>
      </p:pic>
      <p:pic>
        <p:nvPicPr>
          <p:cNvPr id="2050" name="Picture 2" descr="speaker icon">
            <a:extLst>
              <a:ext uri="{FF2B5EF4-FFF2-40B4-BE49-F238E27FC236}">
                <a16:creationId xmlns:a16="http://schemas.microsoft.com/office/drawing/2014/main" id="{66380800-351C-71C1-DE0C-DF38EE7958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990" y="6274995"/>
            <a:ext cx="527833" cy="52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blue sound waves on a black background&#10;&#10;Description automatically generated">
            <a:extLst>
              <a:ext uri="{FF2B5EF4-FFF2-40B4-BE49-F238E27FC236}">
                <a16:creationId xmlns:a16="http://schemas.microsoft.com/office/drawing/2014/main" id="{6867428D-9D81-68E0-D2F5-A6954004D4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2" r="16865"/>
          <a:stretch/>
        </p:blipFill>
        <p:spPr>
          <a:xfrm>
            <a:off x="8153401" y="6176963"/>
            <a:ext cx="4038600" cy="66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6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F84A5-5541-FA9F-BB73-6C180A59AC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Z</a:t>
            </a:r>
            <a:r>
              <a:rPr lang="sl-SI" dirty="0" err="1"/>
              <a:t>vočni</a:t>
            </a:r>
            <a:r>
              <a:rPr lang="sl-SI" dirty="0"/>
              <a:t> detektor nizkih tonov na LED traku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72F7E-448A-64B9-90B1-9A534A307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3774" y="5491211"/>
            <a:ext cx="2930768" cy="488852"/>
          </a:xfrm>
        </p:spPr>
        <p:txBody>
          <a:bodyPr>
            <a:normAutofit/>
          </a:bodyPr>
          <a:lstStyle/>
          <a:p>
            <a:r>
              <a:rPr lang="en-US" sz="2000" dirty="0"/>
              <a:t>Tilen Urbanč</a:t>
            </a:r>
            <a:endParaRPr lang="sl-SI" sz="2000" dirty="0"/>
          </a:p>
        </p:txBody>
      </p:sp>
    </p:spTree>
    <p:extLst>
      <p:ext uri="{BB962C8B-B14F-4D97-AF65-F5344CB8AC3E}">
        <p14:creationId xmlns:p14="http://schemas.microsoft.com/office/powerpoint/2010/main" val="187176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E048E-A06C-FCFA-3DA7-95904C2CF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>
            <a:normAutofit/>
          </a:bodyPr>
          <a:lstStyle/>
          <a:p>
            <a:r>
              <a:rPr lang="sl-SI" dirty="0"/>
              <a:t>Namen in orodja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C2255-ED07-D930-129E-3D88BE789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97489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Zajemanje</a:t>
            </a:r>
            <a:r>
              <a:rPr lang="en-US" dirty="0"/>
              <a:t> </a:t>
            </a:r>
            <a:r>
              <a:rPr lang="en-US" dirty="0" err="1"/>
              <a:t>sistemskega</a:t>
            </a:r>
            <a:r>
              <a:rPr lang="en-US" dirty="0"/>
              <a:t> </a:t>
            </a:r>
            <a:r>
              <a:rPr lang="en-US" dirty="0" err="1"/>
              <a:t>zvoka</a:t>
            </a:r>
            <a:endParaRPr lang="en-US" dirty="0"/>
          </a:p>
          <a:p>
            <a:r>
              <a:rPr lang="en-US" dirty="0" err="1"/>
              <a:t>Filtriranje</a:t>
            </a:r>
            <a:r>
              <a:rPr lang="en-US" dirty="0"/>
              <a:t> </a:t>
            </a:r>
            <a:r>
              <a:rPr lang="en-US" dirty="0" err="1"/>
              <a:t>nizkih</a:t>
            </a:r>
            <a:r>
              <a:rPr lang="en-US" dirty="0"/>
              <a:t> </a:t>
            </a:r>
            <a:r>
              <a:rPr lang="en-US" dirty="0" err="1"/>
              <a:t>frekvenc</a:t>
            </a:r>
            <a:endParaRPr lang="en-US" dirty="0"/>
          </a:p>
          <a:p>
            <a:r>
              <a:rPr lang="en-US" dirty="0"/>
              <a:t>Wi-Fi </a:t>
            </a:r>
            <a:r>
              <a:rPr lang="en-US" dirty="0" err="1"/>
              <a:t>povezljivost</a:t>
            </a:r>
            <a:endParaRPr lang="en-US" dirty="0"/>
          </a:p>
          <a:p>
            <a:r>
              <a:rPr lang="en-US" dirty="0" err="1"/>
              <a:t>Prikaz</a:t>
            </a:r>
            <a:r>
              <a:rPr lang="en-US" dirty="0"/>
              <a:t> </a:t>
            </a:r>
            <a:r>
              <a:rPr lang="en-US" dirty="0" err="1"/>
              <a:t>ustreznih</a:t>
            </a:r>
            <a:r>
              <a:rPr lang="en-US" dirty="0"/>
              <a:t> </a:t>
            </a:r>
            <a:r>
              <a:rPr lang="en-US" dirty="0" err="1"/>
              <a:t>jakosti</a:t>
            </a:r>
            <a:r>
              <a:rPr lang="en-US" dirty="0"/>
              <a:t> </a:t>
            </a:r>
            <a:r>
              <a:rPr lang="en-US" dirty="0" err="1"/>
              <a:t>barve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RGB </a:t>
            </a:r>
            <a:r>
              <a:rPr lang="en-US" dirty="0" err="1"/>
              <a:t>traku</a:t>
            </a:r>
            <a:endParaRPr lang="sl-SI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C5B9A-CDDE-B0C2-10BC-C6E9A99D6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97489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Python</a:t>
            </a:r>
          </a:p>
          <a:p>
            <a:r>
              <a:rPr lang="en-US" dirty="0" err="1"/>
              <a:t>PyAudio</a:t>
            </a:r>
            <a:endParaRPr lang="en-US" dirty="0"/>
          </a:p>
          <a:p>
            <a:r>
              <a:rPr lang="en-US" dirty="0" err="1"/>
              <a:t>PyQtGraph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ESP8266 (Arduino)</a:t>
            </a:r>
          </a:p>
          <a:p>
            <a:r>
              <a:rPr lang="en-US" dirty="0"/>
              <a:t>ESP8266WiFi</a:t>
            </a:r>
          </a:p>
          <a:p>
            <a:r>
              <a:rPr lang="en-US" dirty="0" err="1"/>
              <a:t>WiFiUdp</a:t>
            </a:r>
            <a:endParaRPr lang="en-US" dirty="0"/>
          </a:p>
          <a:p>
            <a:r>
              <a:rPr lang="en-US" dirty="0" err="1"/>
              <a:t>Adafruit_NeoPixel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10083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D7D9-FB18-616A-A397-7261C4758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>
            <a:normAutofit/>
          </a:bodyPr>
          <a:lstStyle/>
          <a:p>
            <a:r>
              <a:rPr lang="sl-SI" dirty="0"/>
              <a:t>Zasnova rešitve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ECA0C6-C647-CA1C-3482-E50A9CF55600}"/>
              </a:ext>
            </a:extLst>
          </p:cNvPr>
          <p:cNvSpPr txBox="1"/>
          <p:nvPr/>
        </p:nvSpPr>
        <p:spPr>
          <a:xfrm>
            <a:off x="-346994" y="2800699"/>
            <a:ext cx="69376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i = 0; i &lt; NUM_LEDS; i++) {</a:t>
            </a:r>
          </a:p>
          <a:p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strip.setPixelColor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(i, </a:t>
            </a:r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strip.Color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(r, g, b));</a:t>
            </a:r>
          </a:p>
          <a:p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strip.show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1D81C3-6A9D-6B30-B7A8-573E4D7D2133}"/>
              </a:ext>
            </a:extLst>
          </p:cNvPr>
          <p:cNvSpPr txBox="1"/>
          <p:nvPr/>
        </p:nvSpPr>
        <p:spPr>
          <a:xfrm>
            <a:off x="6754824" y="2800699"/>
            <a:ext cx="543717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WiFi.begin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ssid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WiFi.status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() != WL_CONNECTED) {</a:t>
            </a:r>
          </a:p>
          <a:p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   </a:t>
            </a:r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(500);</a:t>
            </a:r>
          </a:p>
          <a:p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Serial.print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(".");</a:t>
            </a:r>
          </a:p>
          <a:p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udp.begin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localPort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packetSize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udp.parsePacket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packetSize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packetBuffer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packetSize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udp.read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packetBuffer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packetSize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A00F5C-DBAD-6F5F-99C0-1D72291B9B26}"/>
              </a:ext>
            </a:extLst>
          </p:cNvPr>
          <p:cNvSpPr txBox="1">
            <a:spLocks/>
          </p:cNvSpPr>
          <p:nvPr/>
        </p:nvSpPr>
        <p:spPr>
          <a:xfrm>
            <a:off x="6590701" y="2208854"/>
            <a:ext cx="45215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Wi-Fi </a:t>
            </a:r>
            <a:r>
              <a:rPr lang="en-US" dirty="0" err="1"/>
              <a:t>povezljivost</a:t>
            </a:r>
            <a:r>
              <a:rPr lang="en-US" dirty="0"/>
              <a:t> (ESP)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3192103-6DF9-CA1D-BB1B-6615A271EED1}"/>
              </a:ext>
            </a:extLst>
          </p:cNvPr>
          <p:cNvSpPr txBox="1">
            <a:spLocks/>
          </p:cNvSpPr>
          <p:nvPr/>
        </p:nvSpPr>
        <p:spPr>
          <a:xfrm>
            <a:off x="753792" y="1662553"/>
            <a:ext cx="10064263" cy="49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Fizična</a:t>
            </a:r>
            <a:r>
              <a:rPr lang="en-US" dirty="0"/>
              <a:t> </a:t>
            </a:r>
            <a:r>
              <a:rPr lang="en-US" dirty="0" err="1"/>
              <a:t>povezava</a:t>
            </a:r>
            <a:r>
              <a:rPr lang="en-US" dirty="0"/>
              <a:t>: ESP8266, RGB </a:t>
            </a:r>
            <a:r>
              <a:rPr lang="en-US" dirty="0" err="1"/>
              <a:t>trak</a:t>
            </a:r>
            <a:r>
              <a:rPr lang="en-US" dirty="0"/>
              <a:t> in </a:t>
            </a:r>
            <a:r>
              <a:rPr lang="en-US" dirty="0" err="1"/>
              <a:t>napajalnik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A3082F4-9716-5559-DB1D-871675E45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792" y="2180718"/>
            <a:ext cx="5158154" cy="4351338"/>
          </a:xfrm>
        </p:spPr>
        <p:txBody>
          <a:bodyPr>
            <a:normAutofit/>
          </a:bodyPr>
          <a:lstStyle/>
          <a:p>
            <a:r>
              <a:rPr lang="en-US" dirty="0" err="1"/>
              <a:t>Prikaz</a:t>
            </a:r>
            <a:r>
              <a:rPr lang="en-US" dirty="0"/>
              <a:t> </a:t>
            </a:r>
            <a:r>
              <a:rPr lang="en-US" dirty="0" err="1"/>
              <a:t>barv</a:t>
            </a:r>
            <a:r>
              <a:rPr lang="en-US" dirty="0"/>
              <a:t> (ESP)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Wi-Fi </a:t>
            </a:r>
            <a:r>
              <a:rPr lang="en-US" dirty="0" err="1"/>
              <a:t>povezljivost</a:t>
            </a:r>
            <a:r>
              <a:rPr lang="en-US" dirty="0"/>
              <a:t> (</a:t>
            </a:r>
            <a:r>
              <a:rPr lang="en-US" dirty="0" err="1"/>
              <a:t>Računalnik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sl-SI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4D1577-77AD-50BB-F77C-AEC6FB944416}"/>
              </a:ext>
            </a:extLst>
          </p:cNvPr>
          <p:cNvSpPr txBox="1"/>
          <p:nvPr/>
        </p:nvSpPr>
        <p:spPr>
          <a:xfrm>
            <a:off x="195774" y="4915523"/>
            <a:ext cx="62741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sock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socket.socket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socket.AF_INET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socket.SOCK_DGRAM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sock.sendto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(UDP_IP, UDP_PORT))</a:t>
            </a:r>
            <a:br>
              <a:rPr lang="sl-SI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sl-SI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11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8E3DC-DE5C-5A14-82F7-E42C8031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sl-SI" dirty="0" err="1"/>
              <a:t>redstavitev</a:t>
            </a:r>
            <a:r>
              <a:rPr lang="sl-SI" dirty="0"/>
              <a:t> rešitve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A0FE5-B581-A8AA-8F03-4BF37B951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353"/>
            <a:ext cx="10515600" cy="43782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  </a:t>
            </a:r>
            <a:r>
              <a:rPr lang="en-US" dirty="0" err="1"/>
              <a:t>Zajem</a:t>
            </a:r>
            <a:r>
              <a:rPr lang="en-US" dirty="0"/>
              <a:t> </a:t>
            </a:r>
            <a:r>
              <a:rPr lang="en-US" dirty="0" err="1"/>
              <a:t>zvoka</a:t>
            </a:r>
            <a:r>
              <a:rPr lang="en-US" dirty="0"/>
              <a:t> (Audio cable)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  </a:t>
            </a:r>
            <a:r>
              <a:rPr lang="en-US" dirty="0" err="1"/>
              <a:t>Procesiranje</a:t>
            </a:r>
            <a:r>
              <a:rPr lang="en-US" dirty="0"/>
              <a:t> </a:t>
            </a:r>
            <a:r>
              <a:rPr lang="en-US" dirty="0" err="1"/>
              <a:t>zvoka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sl-S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029C0-65C8-99B7-6A89-F342C332A243}"/>
              </a:ext>
            </a:extLst>
          </p:cNvPr>
          <p:cNvSpPr txBox="1"/>
          <p:nvPr/>
        </p:nvSpPr>
        <p:spPr>
          <a:xfrm>
            <a:off x="323557" y="2342313"/>
            <a:ext cx="68966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l-SI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p.open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(format=FORMAT,</a:t>
            </a:r>
          </a:p>
          <a:p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channels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=CHANNELS,</a:t>
            </a:r>
          </a:p>
          <a:p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rate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=RATE,</a:t>
            </a:r>
          </a:p>
          <a:p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frames_per_buffer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=CHUNK,</a:t>
            </a:r>
          </a:p>
          <a:p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input_device_index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=DEVICE_INDEX)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F22319-879C-FA16-F178-DDE1ED271381}"/>
              </a:ext>
            </a:extLst>
          </p:cNvPr>
          <p:cNvSpPr txBox="1"/>
          <p:nvPr/>
        </p:nvSpPr>
        <p:spPr>
          <a:xfrm>
            <a:off x="838200" y="4948498"/>
            <a:ext cx="117641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spec_20_40 = </a:t>
            </a:r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spectrum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(20 / RATE * len(</a:t>
            </a:r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spectrum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)):</a:t>
            </a:r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(40 / RATE * len(</a:t>
            </a:r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spectrum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))]</a:t>
            </a:r>
          </a:p>
          <a:p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spec_40_60 = </a:t>
            </a:r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spectrum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(40 / RATE * len(</a:t>
            </a:r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spectrum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)):</a:t>
            </a:r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(60 / RATE * len(</a:t>
            </a:r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spectrum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))]</a:t>
            </a:r>
          </a:p>
          <a:p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spec_60_80 = </a:t>
            </a:r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spectrum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(60 / RATE * len(</a:t>
            </a:r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spectrum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)):</a:t>
            </a:r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(80 / RATE * len(</a:t>
            </a:r>
            <a:r>
              <a:rPr lang="sl-SI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spectrum</a:t>
            </a:r>
            <a:r>
              <a:rPr lang="sl-SI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))]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5ED192-06BC-B7A9-A23D-BCF87A9EA6AA}"/>
              </a:ext>
            </a:extLst>
          </p:cNvPr>
          <p:cNvSpPr txBox="1"/>
          <p:nvPr/>
        </p:nvSpPr>
        <p:spPr>
          <a:xfrm>
            <a:off x="7284721" y="3400864"/>
            <a:ext cx="4069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send_rgb_to_esp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rgb_values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134FF6F-E121-CB76-8D49-DB751DC315B2}"/>
              </a:ext>
            </a:extLst>
          </p:cNvPr>
          <p:cNvSpPr txBox="1">
            <a:spLocks/>
          </p:cNvSpPr>
          <p:nvPr/>
        </p:nvSpPr>
        <p:spPr>
          <a:xfrm>
            <a:off x="7284721" y="1797488"/>
            <a:ext cx="4329334" cy="2732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3.   </a:t>
            </a:r>
            <a:r>
              <a:rPr lang="en-US" dirty="0" err="1"/>
              <a:t>Primerjava</a:t>
            </a:r>
            <a:r>
              <a:rPr lang="en-US" dirty="0"/>
              <a:t> </a:t>
            </a:r>
            <a:r>
              <a:rPr lang="en-US" dirty="0" err="1"/>
              <a:t>vrednosti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  </a:t>
            </a:r>
            <a:r>
              <a:rPr lang="en-US" dirty="0" err="1"/>
              <a:t>Pošiljanje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ESP</a:t>
            </a:r>
          </a:p>
        </p:txBody>
      </p:sp>
    </p:spTree>
    <p:extLst>
      <p:ext uri="{BB962C8B-B14F-4D97-AF65-F5344CB8AC3E}">
        <p14:creationId xmlns:p14="http://schemas.microsoft.com/office/powerpoint/2010/main" val="398072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187</TotalTime>
  <Words>370</Words>
  <Application>Microsoft Office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Consolas</vt:lpstr>
      <vt:lpstr>Office Theme</vt:lpstr>
      <vt:lpstr>Zvočni detektor nizkih tonov na LED traku</vt:lpstr>
      <vt:lpstr>Namen in orodja</vt:lpstr>
      <vt:lpstr>Zasnova rešitve</vt:lpstr>
      <vt:lpstr>Predstavitev rešitve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Zvočni detektor nizkih tonov na LED traku</dc:title>
  <dc:creator>Urbanč, Tilen</dc:creator>
  <cp:lastModifiedBy>Urbanč, Tilen</cp:lastModifiedBy>
  <cp:revision>9</cp:revision>
  <dcterms:created xsi:type="dcterms:W3CDTF">2024-01-09T17:58:00Z</dcterms:created>
  <dcterms:modified xsi:type="dcterms:W3CDTF">2024-01-09T21:05:25Z</dcterms:modified>
</cp:coreProperties>
</file>