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8EE86-816A-4741-9AC0-A0A127180FA0}" v="26" dt="2025-02-14T10:45:40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jdin Vural 1932171858" userId="3d8a8782-f3c0-42b5-8af0-b42384ef3a0e" providerId="ADAL" clId="{6518EE86-816A-4741-9AC0-A0A127180FA0}"/>
    <pc:docChg chg="custSel modSld">
      <pc:chgData name="Tajdin Vural 1932171858" userId="3d8a8782-f3c0-42b5-8af0-b42384ef3a0e" providerId="ADAL" clId="{6518EE86-816A-4741-9AC0-A0A127180FA0}" dt="2025-02-14T10:46:22.938" v="28" actId="26606"/>
      <pc:docMkLst>
        <pc:docMk/>
      </pc:docMkLst>
      <pc:sldChg chg="modSp modAnim">
        <pc:chgData name="Tajdin Vural 1932171858" userId="3d8a8782-f3c0-42b5-8af0-b42384ef3a0e" providerId="ADAL" clId="{6518EE86-816A-4741-9AC0-A0A127180FA0}" dt="2025-02-14T10:45:40.425" v="25" actId="20577"/>
        <pc:sldMkLst>
          <pc:docMk/>
          <pc:sldMk cId="436526289" sldId="256"/>
        </pc:sldMkLst>
        <pc:spChg chg="mod">
          <ac:chgData name="Tajdin Vural 1932171858" userId="3d8a8782-f3c0-42b5-8af0-b42384ef3a0e" providerId="ADAL" clId="{6518EE86-816A-4741-9AC0-A0A127180FA0}" dt="2025-02-14T10:45:40.425" v="25" actId="20577"/>
          <ac:spMkLst>
            <pc:docMk/>
            <pc:sldMk cId="436526289" sldId="256"/>
            <ac:spMk id="3" creationId="{72CA2011-BFBE-B8D2-99B3-78C83CD8DAAC}"/>
          </ac:spMkLst>
        </pc:spChg>
      </pc:sldChg>
      <pc:sldChg chg="addSp delSp modSp mod">
        <pc:chgData name="Tajdin Vural 1932171858" userId="3d8a8782-f3c0-42b5-8af0-b42384ef3a0e" providerId="ADAL" clId="{6518EE86-816A-4741-9AC0-A0A127180FA0}" dt="2025-02-14T10:46:08.739" v="26" actId="26606"/>
        <pc:sldMkLst>
          <pc:docMk/>
          <pc:sldMk cId="2649629904" sldId="257"/>
        </pc:sldMkLst>
        <pc:spChg chg="mod">
          <ac:chgData name="Tajdin Vural 1932171858" userId="3d8a8782-f3c0-42b5-8af0-b42384ef3a0e" providerId="ADAL" clId="{6518EE86-816A-4741-9AC0-A0A127180FA0}" dt="2025-02-14T10:46:08.739" v="26" actId="26606"/>
          <ac:spMkLst>
            <pc:docMk/>
            <pc:sldMk cId="2649629904" sldId="257"/>
            <ac:spMk id="2" creationId="{B9886FC2-8146-A0EF-3053-EB81BE9981D5}"/>
          </ac:spMkLst>
        </pc:spChg>
        <pc:spChg chg="del">
          <ac:chgData name="Tajdin Vural 1932171858" userId="3d8a8782-f3c0-42b5-8af0-b42384ef3a0e" providerId="ADAL" clId="{6518EE86-816A-4741-9AC0-A0A127180FA0}" dt="2025-02-14T10:46:08.739" v="26" actId="26606"/>
          <ac:spMkLst>
            <pc:docMk/>
            <pc:sldMk cId="2649629904" sldId="257"/>
            <ac:spMk id="3" creationId="{36AA38F0-41B6-B12A-B63E-E0091E3F8594}"/>
          </ac:spMkLst>
        </pc:spChg>
        <pc:spChg chg="del">
          <ac:chgData name="Tajdin Vural 1932171858" userId="3d8a8782-f3c0-42b5-8af0-b42384ef3a0e" providerId="ADAL" clId="{6518EE86-816A-4741-9AC0-A0A127180FA0}" dt="2025-02-14T10:46:08.739" v="26" actId="26606"/>
          <ac:spMkLst>
            <pc:docMk/>
            <pc:sldMk cId="2649629904" sldId="257"/>
            <ac:spMk id="8" creationId="{5BBD3ED2-B0E6-45A2-ABD5-ECF31BC37C2E}"/>
          </ac:spMkLst>
        </pc:spChg>
        <pc:spChg chg="del">
          <ac:chgData name="Tajdin Vural 1932171858" userId="3d8a8782-f3c0-42b5-8af0-b42384ef3a0e" providerId="ADAL" clId="{6518EE86-816A-4741-9AC0-A0A127180FA0}" dt="2025-02-14T10:46:08.739" v="26" actId="26606"/>
          <ac:spMkLst>
            <pc:docMk/>
            <pc:sldMk cId="2649629904" sldId="257"/>
            <ac:spMk id="10" creationId="{F2D2D1E8-4ABF-4B6B-B39D-40B080B61E49}"/>
          </ac:spMkLst>
        </pc:spChg>
        <pc:spChg chg="del">
          <ac:chgData name="Tajdin Vural 1932171858" userId="3d8a8782-f3c0-42b5-8af0-b42384ef3a0e" providerId="ADAL" clId="{6518EE86-816A-4741-9AC0-A0A127180FA0}" dt="2025-02-14T10:46:08.739" v="26" actId="26606"/>
          <ac:spMkLst>
            <pc:docMk/>
            <pc:sldMk cId="2649629904" sldId="257"/>
            <ac:spMk id="12" creationId="{BC7AB4B5-66A5-48D1-BD88-C60A16ED971B}"/>
          </ac:spMkLst>
        </pc:spChg>
        <pc:graphicFrameChg chg="add">
          <ac:chgData name="Tajdin Vural 1932171858" userId="3d8a8782-f3c0-42b5-8af0-b42384ef3a0e" providerId="ADAL" clId="{6518EE86-816A-4741-9AC0-A0A127180FA0}" dt="2025-02-14T10:46:08.739" v="26" actId="26606"/>
          <ac:graphicFrameMkLst>
            <pc:docMk/>
            <pc:sldMk cId="2649629904" sldId="257"/>
            <ac:graphicFrameMk id="14" creationId="{9C3485C3-A7AF-5B6F-26BD-BE49073D8FED}"/>
          </ac:graphicFrameMkLst>
        </pc:graphicFrameChg>
      </pc:sldChg>
      <pc:sldChg chg="addSp delSp modSp mod">
        <pc:chgData name="Tajdin Vural 1932171858" userId="3d8a8782-f3c0-42b5-8af0-b42384ef3a0e" providerId="ADAL" clId="{6518EE86-816A-4741-9AC0-A0A127180FA0}" dt="2025-02-14T10:46:17.065" v="27" actId="26606"/>
        <pc:sldMkLst>
          <pc:docMk/>
          <pc:sldMk cId="3407540119" sldId="258"/>
        </pc:sldMkLst>
        <pc:spChg chg="mod">
          <ac:chgData name="Tajdin Vural 1932171858" userId="3d8a8782-f3c0-42b5-8af0-b42384ef3a0e" providerId="ADAL" clId="{6518EE86-816A-4741-9AC0-A0A127180FA0}" dt="2025-02-14T10:46:17.065" v="27" actId="26606"/>
          <ac:spMkLst>
            <pc:docMk/>
            <pc:sldMk cId="3407540119" sldId="258"/>
            <ac:spMk id="2" creationId="{EDD7229F-486D-B3F5-9E3E-05C97ABBA3F2}"/>
          </ac:spMkLst>
        </pc:spChg>
        <pc:spChg chg="mod">
          <ac:chgData name="Tajdin Vural 1932171858" userId="3d8a8782-f3c0-42b5-8af0-b42384ef3a0e" providerId="ADAL" clId="{6518EE86-816A-4741-9AC0-A0A127180FA0}" dt="2025-02-14T10:46:17.065" v="27" actId="26606"/>
          <ac:spMkLst>
            <pc:docMk/>
            <pc:sldMk cId="3407540119" sldId="258"/>
            <ac:spMk id="3" creationId="{F76CF2EE-06F6-F783-401D-6F757DA937DD}"/>
          </ac:spMkLst>
        </pc:spChg>
        <pc:spChg chg="del">
          <ac:chgData name="Tajdin Vural 1932171858" userId="3d8a8782-f3c0-42b5-8af0-b42384ef3a0e" providerId="ADAL" clId="{6518EE86-816A-4741-9AC0-A0A127180FA0}" dt="2025-02-14T10:46:17.065" v="27" actId="26606"/>
          <ac:spMkLst>
            <pc:docMk/>
            <pc:sldMk cId="3407540119" sldId="258"/>
            <ac:spMk id="8" creationId="{5BBD3ED2-B0E6-45A2-ABD5-ECF31BC37C2E}"/>
          </ac:spMkLst>
        </pc:spChg>
        <pc:spChg chg="del">
          <ac:chgData name="Tajdin Vural 1932171858" userId="3d8a8782-f3c0-42b5-8af0-b42384ef3a0e" providerId="ADAL" clId="{6518EE86-816A-4741-9AC0-A0A127180FA0}" dt="2025-02-14T10:46:17.065" v="27" actId="26606"/>
          <ac:spMkLst>
            <pc:docMk/>
            <pc:sldMk cId="3407540119" sldId="258"/>
            <ac:spMk id="10" creationId="{F2D2D1E8-4ABF-4B6B-B39D-40B080B61E49}"/>
          </ac:spMkLst>
        </pc:spChg>
        <pc:spChg chg="del">
          <ac:chgData name="Tajdin Vural 1932171858" userId="3d8a8782-f3c0-42b5-8af0-b42384ef3a0e" providerId="ADAL" clId="{6518EE86-816A-4741-9AC0-A0A127180FA0}" dt="2025-02-14T10:46:17.065" v="27" actId="26606"/>
          <ac:spMkLst>
            <pc:docMk/>
            <pc:sldMk cId="3407540119" sldId="258"/>
            <ac:spMk id="12" creationId="{BC7AB4B5-66A5-48D1-BD88-C60A16ED971B}"/>
          </ac:spMkLst>
        </pc:spChg>
        <pc:picChg chg="add">
          <ac:chgData name="Tajdin Vural 1932171858" userId="3d8a8782-f3c0-42b5-8af0-b42384ef3a0e" providerId="ADAL" clId="{6518EE86-816A-4741-9AC0-A0A127180FA0}" dt="2025-02-14T10:46:17.065" v="27" actId="26606"/>
          <ac:picMkLst>
            <pc:docMk/>
            <pc:sldMk cId="3407540119" sldId="258"/>
            <ac:picMk id="14" creationId="{7C33F480-E30C-F2CC-BE24-B0FEBA48DBA4}"/>
          </ac:picMkLst>
        </pc:picChg>
      </pc:sldChg>
      <pc:sldChg chg="addSp delSp modSp mod">
        <pc:chgData name="Tajdin Vural 1932171858" userId="3d8a8782-f3c0-42b5-8af0-b42384ef3a0e" providerId="ADAL" clId="{6518EE86-816A-4741-9AC0-A0A127180FA0}" dt="2025-02-14T10:46:22.938" v="28" actId="26606"/>
        <pc:sldMkLst>
          <pc:docMk/>
          <pc:sldMk cId="3794044315" sldId="259"/>
        </pc:sldMkLst>
        <pc:spChg chg="mod">
          <ac:chgData name="Tajdin Vural 1932171858" userId="3d8a8782-f3c0-42b5-8af0-b42384ef3a0e" providerId="ADAL" clId="{6518EE86-816A-4741-9AC0-A0A127180FA0}" dt="2025-02-14T10:46:22.938" v="28" actId="26606"/>
          <ac:spMkLst>
            <pc:docMk/>
            <pc:sldMk cId="3794044315" sldId="259"/>
            <ac:spMk id="2" creationId="{777BDBCC-BDF9-51F9-1D48-8085E29B4A23}"/>
          </ac:spMkLst>
        </pc:spChg>
        <pc:spChg chg="del">
          <ac:chgData name="Tajdin Vural 1932171858" userId="3d8a8782-f3c0-42b5-8af0-b42384ef3a0e" providerId="ADAL" clId="{6518EE86-816A-4741-9AC0-A0A127180FA0}" dt="2025-02-14T10:46:22.938" v="28" actId="26606"/>
          <ac:spMkLst>
            <pc:docMk/>
            <pc:sldMk cId="3794044315" sldId="259"/>
            <ac:spMk id="3" creationId="{DE4F7DEF-DA12-B416-214E-9E65E1F9A4F5}"/>
          </ac:spMkLst>
        </pc:spChg>
        <pc:spChg chg="del">
          <ac:chgData name="Tajdin Vural 1932171858" userId="3d8a8782-f3c0-42b5-8af0-b42384ef3a0e" providerId="ADAL" clId="{6518EE86-816A-4741-9AC0-A0A127180FA0}" dt="2025-02-14T10:46:22.938" v="28" actId="26606"/>
          <ac:spMkLst>
            <pc:docMk/>
            <pc:sldMk cId="3794044315" sldId="259"/>
            <ac:spMk id="8" creationId="{5BBD3ED2-B0E6-45A2-ABD5-ECF31BC37C2E}"/>
          </ac:spMkLst>
        </pc:spChg>
        <pc:spChg chg="del">
          <ac:chgData name="Tajdin Vural 1932171858" userId="3d8a8782-f3c0-42b5-8af0-b42384ef3a0e" providerId="ADAL" clId="{6518EE86-816A-4741-9AC0-A0A127180FA0}" dt="2025-02-14T10:46:22.938" v="28" actId="26606"/>
          <ac:spMkLst>
            <pc:docMk/>
            <pc:sldMk cId="3794044315" sldId="259"/>
            <ac:spMk id="10" creationId="{F2D2D1E8-4ABF-4B6B-B39D-40B080B61E49}"/>
          </ac:spMkLst>
        </pc:spChg>
        <pc:spChg chg="del">
          <ac:chgData name="Tajdin Vural 1932171858" userId="3d8a8782-f3c0-42b5-8af0-b42384ef3a0e" providerId="ADAL" clId="{6518EE86-816A-4741-9AC0-A0A127180FA0}" dt="2025-02-14T10:46:22.938" v="28" actId="26606"/>
          <ac:spMkLst>
            <pc:docMk/>
            <pc:sldMk cId="3794044315" sldId="259"/>
            <ac:spMk id="12" creationId="{BC7AB4B5-66A5-48D1-BD88-C60A16ED971B}"/>
          </ac:spMkLst>
        </pc:spChg>
        <pc:graphicFrameChg chg="add">
          <ac:chgData name="Tajdin Vural 1932171858" userId="3d8a8782-f3c0-42b5-8af0-b42384ef3a0e" providerId="ADAL" clId="{6518EE86-816A-4741-9AC0-A0A127180FA0}" dt="2025-02-14T10:46:22.938" v="28" actId="26606"/>
          <ac:graphicFrameMkLst>
            <pc:docMk/>
            <pc:sldMk cId="3794044315" sldId="259"/>
            <ac:graphicFrameMk id="14" creationId="{8F74A95B-B2E1-4B94-4FC3-1D186038ADF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1F121-120A-46EE-AD49-1D2BBB78199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13E20F9-1AA1-42F0-8C42-670EB0837DEE}">
      <dgm:prSet/>
      <dgm:spPr/>
      <dgm:t>
        <a:bodyPr/>
        <a:lstStyle/>
        <a:p>
          <a:r>
            <a:rPr lang="de-DE"/>
            <a:t>Strukturiert</a:t>
          </a:r>
          <a:endParaRPr lang="en-US"/>
        </a:p>
      </dgm:t>
    </dgm:pt>
    <dgm:pt modelId="{1D1E5D97-B612-4092-A02B-90014FD90D18}" type="parTrans" cxnId="{4AFECF90-9E63-434B-8E0D-5E752BF87634}">
      <dgm:prSet/>
      <dgm:spPr/>
      <dgm:t>
        <a:bodyPr/>
        <a:lstStyle/>
        <a:p>
          <a:endParaRPr lang="en-US"/>
        </a:p>
      </dgm:t>
    </dgm:pt>
    <dgm:pt modelId="{A8BEE156-C91E-4865-AD80-0A214E08BD19}" type="sibTrans" cxnId="{4AFECF90-9E63-434B-8E0D-5E752BF87634}">
      <dgm:prSet/>
      <dgm:spPr/>
      <dgm:t>
        <a:bodyPr/>
        <a:lstStyle/>
        <a:p>
          <a:endParaRPr lang="en-US"/>
        </a:p>
      </dgm:t>
    </dgm:pt>
    <dgm:pt modelId="{10118208-3A87-4F66-AF07-C8B903C6072F}">
      <dgm:prSet/>
      <dgm:spPr/>
      <dgm:t>
        <a:bodyPr/>
        <a:lstStyle/>
        <a:p>
          <a:r>
            <a:rPr lang="de-DE"/>
            <a:t>Leichtere DB-Migration</a:t>
          </a:r>
          <a:endParaRPr lang="en-US"/>
        </a:p>
      </dgm:t>
    </dgm:pt>
    <dgm:pt modelId="{E07522D6-EF20-4797-9380-A1657BC344CD}" type="parTrans" cxnId="{47753357-D517-46F6-8BA5-0492FD9702B1}">
      <dgm:prSet/>
      <dgm:spPr/>
      <dgm:t>
        <a:bodyPr/>
        <a:lstStyle/>
        <a:p>
          <a:endParaRPr lang="en-US"/>
        </a:p>
      </dgm:t>
    </dgm:pt>
    <dgm:pt modelId="{6972EE03-3F70-4097-888F-08220B58C897}" type="sibTrans" cxnId="{47753357-D517-46F6-8BA5-0492FD9702B1}">
      <dgm:prSet/>
      <dgm:spPr/>
      <dgm:t>
        <a:bodyPr/>
        <a:lstStyle/>
        <a:p>
          <a:endParaRPr lang="en-US"/>
        </a:p>
      </dgm:t>
    </dgm:pt>
    <dgm:pt modelId="{8AC2A91A-47BA-4498-A071-8A6056B0EA8F}">
      <dgm:prSet/>
      <dgm:spPr/>
      <dgm:t>
        <a:bodyPr/>
        <a:lstStyle/>
        <a:p>
          <a:r>
            <a:rPr lang="de-DE"/>
            <a:t>Schnellere Entwicklung</a:t>
          </a:r>
          <a:endParaRPr lang="en-US"/>
        </a:p>
      </dgm:t>
    </dgm:pt>
    <dgm:pt modelId="{23FF5F5D-B1CE-4FE9-9CF3-C7CE24E8273F}" type="parTrans" cxnId="{B147BB93-D76F-4945-8F43-92CDB1CE2775}">
      <dgm:prSet/>
      <dgm:spPr/>
      <dgm:t>
        <a:bodyPr/>
        <a:lstStyle/>
        <a:p>
          <a:endParaRPr lang="en-US"/>
        </a:p>
      </dgm:t>
    </dgm:pt>
    <dgm:pt modelId="{F9EAD222-0C9B-4C5C-906F-7B7DD9D26246}" type="sibTrans" cxnId="{B147BB93-D76F-4945-8F43-92CDB1CE2775}">
      <dgm:prSet/>
      <dgm:spPr/>
      <dgm:t>
        <a:bodyPr/>
        <a:lstStyle/>
        <a:p>
          <a:endParaRPr lang="en-US"/>
        </a:p>
      </dgm:t>
    </dgm:pt>
    <dgm:pt modelId="{4ECACBE4-27D9-4745-B8E7-9B30CC232136}">
      <dgm:prSet/>
      <dgm:spPr/>
      <dgm:t>
        <a:bodyPr/>
        <a:lstStyle/>
        <a:p>
          <a:r>
            <a:rPr lang="de-DE"/>
            <a:t>benutzerfreundlich</a:t>
          </a:r>
          <a:endParaRPr lang="en-US"/>
        </a:p>
      </dgm:t>
    </dgm:pt>
    <dgm:pt modelId="{B965C753-7144-440F-99BC-E814C254C8D9}" type="parTrans" cxnId="{3711AB48-96B1-4E2A-9378-0092C2AD713D}">
      <dgm:prSet/>
      <dgm:spPr/>
      <dgm:t>
        <a:bodyPr/>
        <a:lstStyle/>
        <a:p>
          <a:endParaRPr lang="en-US"/>
        </a:p>
      </dgm:t>
    </dgm:pt>
    <dgm:pt modelId="{6A322B6A-55E4-4F20-98B2-BEB68B41E5BE}" type="sibTrans" cxnId="{3711AB48-96B1-4E2A-9378-0092C2AD713D}">
      <dgm:prSet/>
      <dgm:spPr/>
      <dgm:t>
        <a:bodyPr/>
        <a:lstStyle/>
        <a:p>
          <a:endParaRPr lang="en-US"/>
        </a:p>
      </dgm:t>
    </dgm:pt>
    <dgm:pt modelId="{89C02678-9F1E-4247-88B2-B2C38C6A1A4B}" type="pres">
      <dgm:prSet presAssocID="{1061F121-120A-46EE-AD49-1D2BBB781998}" presName="linear" presStyleCnt="0">
        <dgm:presLayoutVars>
          <dgm:dir/>
          <dgm:animLvl val="lvl"/>
          <dgm:resizeHandles val="exact"/>
        </dgm:presLayoutVars>
      </dgm:prSet>
      <dgm:spPr/>
    </dgm:pt>
    <dgm:pt modelId="{2DE6EC6D-B9CC-4F39-967A-F41CED18E773}" type="pres">
      <dgm:prSet presAssocID="{C13E20F9-1AA1-42F0-8C42-670EB0837DEE}" presName="parentLin" presStyleCnt="0"/>
      <dgm:spPr/>
    </dgm:pt>
    <dgm:pt modelId="{10280921-ADAC-4985-90FC-E72510DDE37C}" type="pres">
      <dgm:prSet presAssocID="{C13E20F9-1AA1-42F0-8C42-670EB0837DEE}" presName="parentLeftMargin" presStyleLbl="node1" presStyleIdx="0" presStyleCnt="4"/>
      <dgm:spPr/>
    </dgm:pt>
    <dgm:pt modelId="{1B773C05-54AC-49DC-978B-7643FF78843B}" type="pres">
      <dgm:prSet presAssocID="{C13E20F9-1AA1-42F0-8C42-670EB0837D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459205-6235-44B7-8583-E5C8F62C9B9E}" type="pres">
      <dgm:prSet presAssocID="{C13E20F9-1AA1-42F0-8C42-670EB0837DEE}" presName="negativeSpace" presStyleCnt="0"/>
      <dgm:spPr/>
    </dgm:pt>
    <dgm:pt modelId="{2CBF58CF-80AC-4DD7-B381-C90846F853E3}" type="pres">
      <dgm:prSet presAssocID="{C13E20F9-1AA1-42F0-8C42-670EB0837DEE}" presName="childText" presStyleLbl="conFgAcc1" presStyleIdx="0" presStyleCnt="4">
        <dgm:presLayoutVars>
          <dgm:bulletEnabled val="1"/>
        </dgm:presLayoutVars>
      </dgm:prSet>
      <dgm:spPr/>
    </dgm:pt>
    <dgm:pt modelId="{C37B51C0-CF96-444C-B509-3C726DD20236}" type="pres">
      <dgm:prSet presAssocID="{A8BEE156-C91E-4865-AD80-0A214E08BD19}" presName="spaceBetweenRectangles" presStyleCnt="0"/>
      <dgm:spPr/>
    </dgm:pt>
    <dgm:pt modelId="{BE77AF9D-1564-416C-866D-A3E6DFF5B1B2}" type="pres">
      <dgm:prSet presAssocID="{10118208-3A87-4F66-AF07-C8B903C6072F}" presName="parentLin" presStyleCnt="0"/>
      <dgm:spPr/>
    </dgm:pt>
    <dgm:pt modelId="{AB8DFE2F-D705-43B7-B0A5-7BD3CD94209E}" type="pres">
      <dgm:prSet presAssocID="{10118208-3A87-4F66-AF07-C8B903C6072F}" presName="parentLeftMargin" presStyleLbl="node1" presStyleIdx="0" presStyleCnt="4"/>
      <dgm:spPr/>
    </dgm:pt>
    <dgm:pt modelId="{5B480173-F26E-47E5-B550-055E7F13DD5F}" type="pres">
      <dgm:prSet presAssocID="{10118208-3A87-4F66-AF07-C8B903C607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E56544-55C4-4A1C-8101-989AB589F119}" type="pres">
      <dgm:prSet presAssocID="{10118208-3A87-4F66-AF07-C8B903C6072F}" presName="negativeSpace" presStyleCnt="0"/>
      <dgm:spPr/>
    </dgm:pt>
    <dgm:pt modelId="{74C78BE6-FC5C-406C-BF1A-9BD01FF0AA06}" type="pres">
      <dgm:prSet presAssocID="{10118208-3A87-4F66-AF07-C8B903C6072F}" presName="childText" presStyleLbl="conFgAcc1" presStyleIdx="1" presStyleCnt="4">
        <dgm:presLayoutVars>
          <dgm:bulletEnabled val="1"/>
        </dgm:presLayoutVars>
      </dgm:prSet>
      <dgm:spPr/>
    </dgm:pt>
    <dgm:pt modelId="{F86344A2-FAD0-45B9-87DC-2ED81CBCEF06}" type="pres">
      <dgm:prSet presAssocID="{6972EE03-3F70-4097-888F-08220B58C897}" presName="spaceBetweenRectangles" presStyleCnt="0"/>
      <dgm:spPr/>
    </dgm:pt>
    <dgm:pt modelId="{FA3F19FA-5A8A-4B17-9F29-227E7C2A635E}" type="pres">
      <dgm:prSet presAssocID="{8AC2A91A-47BA-4498-A071-8A6056B0EA8F}" presName="parentLin" presStyleCnt="0"/>
      <dgm:spPr/>
    </dgm:pt>
    <dgm:pt modelId="{4250CCD6-2AC2-4D6D-A61A-A974E95F50FB}" type="pres">
      <dgm:prSet presAssocID="{8AC2A91A-47BA-4498-A071-8A6056B0EA8F}" presName="parentLeftMargin" presStyleLbl="node1" presStyleIdx="1" presStyleCnt="4"/>
      <dgm:spPr/>
    </dgm:pt>
    <dgm:pt modelId="{86889E61-3C11-4951-A307-8EAFD62DB04A}" type="pres">
      <dgm:prSet presAssocID="{8AC2A91A-47BA-4498-A071-8A6056B0EA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DFDBF8-6FB0-4BDF-B431-FB5029972777}" type="pres">
      <dgm:prSet presAssocID="{8AC2A91A-47BA-4498-A071-8A6056B0EA8F}" presName="negativeSpace" presStyleCnt="0"/>
      <dgm:spPr/>
    </dgm:pt>
    <dgm:pt modelId="{6D3DB32D-C5CB-4A14-8012-A2E2692785B1}" type="pres">
      <dgm:prSet presAssocID="{8AC2A91A-47BA-4498-A071-8A6056B0EA8F}" presName="childText" presStyleLbl="conFgAcc1" presStyleIdx="2" presStyleCnt="4">
        <dgm:presLayoutVars>
          <dgm:bulletEnabled val="1"/>
        </dgm:presLayoutVars>
      </dgm:prSet>
      <dgm:spPr/>
    </dgm:pt>
    <dgm:pt modelId="{824F28B8-D89F-465D-9E21-B0FC2309B502}" type="pres">
      <dgm:prSet presAssocID="{F9EAD222-0C9B-4C5C-906F-7B7DD9D26246}" presName="spaceBetweenRectangles" presStyleCnt="0"/>
      <dgm:spPr/>
    </dgm:pt>
    <dgm:pt modelId="{FD9E2B26-7CD0-4694-8DC8-E98BA2463302}" type="pres">
      <dgm:prSet presAssocID="{4ECACBE4-27D9-4745-B8E7-9B30CC232136}" presName="parentLin" presStyleCnt="0"/>
      <dgm:spPr/>
    </dgm:pt>
    <dgm:pt modelId="{3E3763D9-6755-4DA8-A5BE-4D694FE72317}" type="pres">
      <dgm:prSet presAssocID="{4ECACBE4-27D9-4745-B8E7-9B30CC232136}" presName="parentLeftMargin" presStyleLbl="node1" presStyleIdx="2" presStyleCnt="4"/>
      <dgm:spPr/>
    </dgm:pt>
    <dgm:pt modelId="{8E01D091-F54E-4D4A-9E76-1613D5D0D0C2}" type="pres">
      <dgm:prSet presAssocID="{4ECACBE4-27D9-4745-B8E7-9B30CC2321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795DAB6-3F03-42A4-9639-9F56FBCB91DD}" type="pres">
      <dgm:prSet presAssocID="{4ECACBE4-27D9-4745-B8E7-9B30CC232136}" presName="negativeSpace" presStyleCnt="0"/>
      <dgm:spPr/>
    </dgm:pt>
    <dgm:pt modelId="{17C52651-A2FF-41EC-A039-1A5E5EE55AD4}" type="pres">
      <dgm:prSet presAssocID="{4ECACBE4-27D9-4745-B8E7-9B30CC23213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6DA2404-DA29-4A35-9359-E53DD6385E94}" type="presOf" srcId="{4ECACBE4-27D9-4745-B8E7-9B30CC232136}" destId="{3E3763D9-6755-4DA8-A5BE-4D694FE72317}" srcOrd="0" destOrd="0" presId="urn:microsoft.com/office/officeart/2005/8/layout/list1"/>
    <dgm:cxn modelId="{7021C718-F8CE-40B8-AF33-E4AE339B89A5}" type="presOf" srcId="{C13E20F9-1AA1-42F0-8C42-670EB0837DEE}" destId="{1B773C05-54AC-49DC-978B-7643FF78843B}" srcOrd="1" destOrd="0" presId="urn:microsoft.com/office/officeart/2005/8/layout/list1"/>
    <dgm:cxn modelId="{D0C1791C-0B9D-424E-8953-CCCA7B674E60}" type="presOf" srcId="{10118208-3A87-4F66-AF07-C8B903C6072F}" destId="{5B480173-F26E-47E5-B550-055E7F13DD5F}" srcOrd="1" destOrd="0" presId="urn:microsoft.com/office/officeart/2005/8/layout/list1"/>
    <dgm:cxn modelId="{3711AB48-96B1-4E2A-9378-0092C2AD713D}" srcId="{1061F121-120A-46EE-AD49-1D2BBB781998}" destId="{4ECACBE4-27D9-4745-B8E7-9B30CC232136}" srcOrd="3" destOrd="0" parTransId="{B965C753-7144-440F-99BC-E814C254C8D9}" sibTransId="{6A322B6A-55E4-4F20-98B2-BEB68B41E5BE}"/>
    <dgm:cxn modelId="{47753357-D517-46F6-8BA5-0492FD9702B1}" srcId="{1061F121-120A-46EE-AD49-1D2BBB781998}" destId="{10118208-3A87-4F66-AF07-C8B903C6072F}" srcOrd="1" destOrd="0" parTransId="{E07522D6-EF20-4797-9380-A1657BC344CD}" sibTransId="{6972EE03-3F70-4097-888F-08220B58C897}"/>
    <dgm:cxn modelId="{96611480-79DA-46D8-8859-995BADEEDFDF}" type="presOf" srcId="{8AC2A91A-47BA-4498-A071-8A6056B0EA8F}" destId="{86889E61-3C11-4951-A307-8EAFD62DB04A}" srcOrd="1" destOrd="0" presId="urn:microsoft.com/office/officeart/2005/8/layout/list1"/>
    <dgm:cxn modelId="{4AFECF90-9E63-434B-8E0D-5E752BF87634}" srcId="{1061F121-120A-46EE-AD49-1D2BBB781998}" destId="{C13E20F9-1AA1-42F0-8C42-670EB0837DEE}" srcOrd="0" destOrd="0" parTransId="{1D1E5D97-B612-4092-A02B-90014FD90D18}" sibTransId="{A8BEE156-C91E-4865-AD80-0A214E08BD19}"/>
    <dgm:cxn modelId="{B147BB93-D76F-4945-8F43-92CDB1CE2775}" srcId="{1061F121-120A-46EE-AD49-1D2BBB781998}" destId="{8AC2A91A-47BA-4498-A071-8A6056B0EA8F}" srcOrd="2" destOrd="0" parTransId="{23FF5F5D-B1CE-4FE9-9CF3-C7CE24E8273F}" sibTransId="{F9EAD222-0C9B-4C5C-906F-7B7DD9D26246}"/>
    <dgm:cxn modelId="{AF07AB98-6FEB-45B0-BE57-51C5ABD3E8E8}" type="presOf" srcId="{8AC2A91A-47BA-4498-A071-8A6056B0EA8F}" destId="{4250CCD6-2AC2-4D6D-A61A-A974E95F50FB}" srcOrd="0" destOrd="0" presId="urn:microsoft.com/office/officeart/2005/8/layout/list1"/>
    <dgm:cxn modelId="{382579B6-8941-43B7-B0EB-363D901349A4}" type="presOf" srcId="{1061F121-120A-46EE-AD49-1D2BBB781998}" destId="{89C02678-9F1E-4247-88B2-B2C38C6A1A4B}" srcOrd="0" destOrd="0" presId="urn:microsoft.com/office/officeart/2005/8/layout/list1"/>
    <dgm:cxn modelId="{F5DF0BC3-5884-490D-B4A1-DE0CEDD4E9F1}" type="presOf" srcId="{10118208-3A87-4F66-AF07-C8B903C6072F}" destId="{AB8DFE2F-D705-43B7-B0A5-7BD3CD94209E}" srcOrd="0" destOrd="0" presId="urn:microsoft.com/office/officeart/2005/8/layout/list1"/>
    <dgm:cxn modelId="{B2FE46E4-FD49-4B4E-B910-8BC9E04053E2}" type="presOf" srcId="{4ECACBE4-27D9-4745-B8E7-9B30CC232136}" destId="{8E01D091-F54E-4D4A-9E76-1613D5D0D0C2}" srcOrd="1" destOrd="0" presId="urn:microsoft.com/office/officeart/2005/8/layout/list1"/>
    <dgm:cxn modelId="{71D764FF-559C-4D06-BCD4-BAB9FE6BFDAE}" type="presOf" srcId="{C13E20F9-1AA1-42F0-8C42-670EB0837DEE}" destId="{10280921-ADAC-4985-90FC-E72510DDE37C}" srcOrd="0" destOrd="0" presId="urn:microsoft.com/office/officeart/2005/8/layout/list1"/>
    <dgm:cxn modelId="{45041933-C1F5-4C4D-9FDA-A10A12447EC1}" type="presParOf" srcId="{89C02678-9F1E-4247-88B2-B2C38C6A1A4B}" destId="{2DE6EC6D-B9CC-4F39-967A-F41CED18E773}" srcOrd="0" destOrd="0" presId="urn:microsoft.com/office/officeart/2005/8/layout/list1"/>
    <dgm:cxn modelId="{4529DA23-2734-4E5F-BF6C-F8549A8252A2}" type="presParOf" srcId="{2DE6EC6D-B9CC-4F39-967A-F41CED18E773}" destId="{10280921-ADAC-4985-90FC-E72510DDE37C}" srcOrd="0" destOrd="0" presId="urn:microsoft.com/office/officeart/2005/8/layout/list1"/>
    <dgm:cxn modelId="{08095D5E-F679-4DCA-85A8-3F78533D94FD}" type="presParOf" srcId="{2DE6EC6D-B9CC-4F39-967A-F41CED18E773}" destId="{1B773C05-54AC-49DC-978B-7643FF78843B}" srcOrd="1" destOrd="0" presId="urn:microsoft.com/office/officeart/2005/8/layout/list1"/>
    <dgm:cxn modelId="{9C7608CF-8A23-4A2B-8584-CEE714F4FEC9}" type="presParOf" srcId="{89C02678-9F1E-4247-88B2-B2C38C6A1A4B}" destId="{1B459205-6235-44B7-8583-E5C8F62C9B9E}" srcOrd="1" destOrd="0" presId="urn:microsoft.com/office/officeart/2005/8/layout/list1"/>
    <dgm:cxn modelId="{9F509B25-9ED4-40B2-9376-B7E445C56CDB}" type="presParOf" srcId="{89C02678-9F1E-4247-88B2-B2C38C6A1A4B}" destId="{2CBF58CF-80AC-4DD7-B381-C90846F853E3}" srcOrd="2" destOrd="0" presId="urn:microsoft.com/office/officeart/2005/8/layout/list1"/>
    <dgm:cxn modelId="{7C7BCD87-B797-4930-8475-264F2ACD5C6A}" type="presParOf" srcId="{89C02678-9F1E-4247-88B2-B2C38C6A1A4B}" destId="{C37B51C0-CF96-444C-B509-3C726DD20236}" srcOrd="3" destOrd="0" presId="urn:microsoft.com/office/officeart/2005/8/layout/list1"/>
    <dgm:cxn modelId="{6AE80208-9B60-43FB-9EA1-874885AC1AE4}" type="presParOf" srcId="{89C02678-9F1E-4247-88B2-B2C38C6A1A4B}" destId="{BE77AF9D-1564-416C-866D-A3E6DFF5B1B2}" srcOrd="4" destOrd="0" presId="urn:microsoft.com/office/officeart/2005/8/layout/list1"/>
    <dgm:cxn modelId="{0296FB66-ED37-4877-86C3-2723490D43F9}" type="presParOf" srcId="{BE77AF9D-1564-416C-866D-A3E6DFF5B1B2}" destId="{AB8DFE2F-D705-43B7-B0A5-7BD3CD94209E}" srcOrd="0" destOrd="0" presId="urn:microsoft.com/office/officeart/2005/8/layout/list1"/>
    <dgm:cxn modelId="{3B6D842F-C7D1-426D-8FBE-BE1219120D18}" type="presParOf" srcId="{BE77AF9D-1564-416C-866D-A3E6DFF5B1B2}" destId="{5B480173-F26E-47E5-B550-055E7F13DD5F}" srcOrd="1" destOrd="0" presId="urn:microsoft.com/office/officeart/2005/8/layout/list1"/>
    <dgm:cxn modelId="{EC2BEF43-949F-4DC3-9CD3-A13FC8053139}" type="presParOf" srcId="{89C02678-9F1E-4247-88B2-B2C38C6A1A4B}" destId="{CFE56544-55C4-4A1C-8101-989AB589F119}" srcOrd="5" destOrd="0" presId="urn:microsoft.com/office/officeart/2005/8/layout/list1"/>
    <dgm:cxn modelId="{4DFDA763-8FE4-436D-B8A0-38358750DE5C}" type="presParOf" srcId="{89C02678-9F1E-4247-88B2-B2C38C6A1A4B}" destId="{74C78BE6-FC5C-406C-BF1A-9BD01FF0AA06}" srcOrd="6" destOrd="0" presId="urn:microsoft.com/office/officeart/2005/8/layout/list1"/>
    <dgm:cxn modelId="{0032AA4D-6DCC-4B6D-B22E-B054D2095F75}" type="presParOf" srcId="{89C02678-9F1E-4247-88B2-B2C38C6A1A4B}" destId="{F86344A2-FAD0-45B9-87DC-2ED81CBCEF06}" srcOrd="7" destOrd="0" presId="urn:microsoft.com/office/officeart/2005/8/layout/list1"/>
    <dgm:cxn modelId="{6B94B673-8430-4720-8051-A9D134A0900B}" type="presParOf" srcId="{89C02678-9F1E-4247-88B2-B2C38C6A1A4B}" destId="{FA3F19FA-5A8A-4B17-9F29-227E7C2A635E}" srcOrd="8" destOrd="0" presId="urn:microsoft.com/office/officeart/2005/8/layout/list1"/>
    <dgm:cxn modelId="{350D4150-28DD-45CA-A1C8-63DABB5DD08B}" type="presParOf" srcId="{FA3F19FA-5A8A-4B17-9F29-227E7C2A635E}" destId="{4250CCD6-2AC2-4D6D-A61A-A974E95F50FB}" srcOrd="0" destOrd="0" presId="urn:microsoft.com/office/officeart/2005/8/layout/list1"/>
    <dgm:cxn modelId="{B56E65A3-293A-4244-990D-E0AABD5316EA}" type="presParOf" srcId="{FA3F19FA-5A8A-4B17-9F29-227E7C2A635E}" destId="{86889E61-3C11-4951-A307-8EAFD62DB04A}" srcOrd="1" destOrd="0" presId="urn:microsoft.com/office/officeart/2005/8/layout/list1"/>
    <dgm:cxn modelId="{F92175E8-3F49-4C52-9F84-0BA4C068A445}" type="presParOf" srcId="{89C02678-9F1E-4247-88B2-B2C38C6A1A4B}" destId="{92DFDBF8-6FB0-4BDF-B431-FB5029972777}" srcOrd="9" destOrd="0" presId="urn:microsoft.com/office/officeart/2005/8/layout/list1"/>
    <dgm:cxn modelId="{E0C44203-E092-4ED0-96B0-EF08BDA5D2E1}" type="presParOf" srcId="{89C02678-9F1E-4247-88B2-B2C38C6A1A4B}" destId="{6D3DB32D-C5CB-4A14-8012-A2E2692785B1}" srcOrd="10" destOrd="0" presId="urn:microsoft.com/office/officeart/2005/8/layout/list1"/>
    <dgm:cxn modelId="{3C83B99C-B0E4-4934-AF20-027AC5BDCE62}" type="presParOf" srcId="{89C02678-9F1E-4247-88B2-B2C38C6A1A4B}" destId="{824F28B8-D89F-465D-9E21-B0FC2309B502}" srcOrd="11" destOrd="0" presId="urn:microsoft.com/office/officeart/2005/8/layout/list1"/>
    <dgm:cxn modelId="{E0EB2937-A45D-4EE5-84B5-6F7302AA62E0}" type="presParOf" srcId="{89C02678-9F1E-4247-88B2-B2C38C6A1A4B}" destId="{FD9E2B26-7CD0-4694-8DC8-E98BA2463302}" srcOrd="12" destOrd="0" presId="urn:microsoft.com/office/officeart/2005/8/layout/list1"/>
    <dgm:cxn modelId="{31EBE7C4-020E-419D-8AE2-326DF9A06F55}" type="presParOf" srcId="{FD9E2B26-7CD0-4694-8DC8-E98BA2463302}" destId="{3E3763D9-6755-4DA8-A5BE-4D694FE72317}" srcOrd="0" destOrd="0" presId="urn:microsoft.com/office/officeart/2005/8/layout/list1"/>
    <dgm:cxn modelId="{01D990E7-A0BB-48EF-A811-66435E3DF810}" type="presParOf" srcId="{FD9E2B26-7CD0-4694-8DC8-E98BA2463302}" destId="{8E01D091-F54E-4D4A-9E76-1613D5D0D0C2}" srcOrd="1" destOrd="0" presId="urn:microsoft.com/office/officeart/2005/8/layout/list1"/>
    <dgm:cxn modelId="{18151428-4F1C-4DE8-805F-BFE08D5A5DE3}" type="presParOf" srcId="{89C02678-9F1E-4247-88B2-B2C38C6A1A4B}" destId="{9795DAB6-3F03-42A4-9639-9F56FBCB91DD}" srcOrd="13" destOrd="0" presId="urn:microsoft.com/office/officeart/2005/8/layout/list1"/>
    <dgm:cxn modelId="{11FFFD39-B9B0-42DF-BCD5-5D23CC270A39}" type="presParOf" srcId="{89C02678-9F1E-4247-88B2-B2C38C6A1A4B}" destId="{17C52651-A2FF-41EC-A039-1A5E5EE55AD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8F68EE-C785-4120-AE7B-41222EA10D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26E0AC-45C0-48F3-A708-35A2D8B27977}">
      <dgm:prSet/>
      <dgm:spPr/>
      <dgm:t>
        <a:bodyPr/>
        <a:lstStyle/>
        <a:p>
          <a:r>
            <a:rPr lang="de-DE"/>
            <a:t>Für einmalige datenbankabfragen und falls maximale Performance benötigt wird und der Entwickler das nötige Knowhow hat, ist SQL Alchemy nicht zwingend notwendig</a:t>
          </a:r>
          <a:endParaRPr lang="en-US"/>
        </a:p>
      </dgm:t>
    </dgm:pt>
    <dgm:pt modelId="{24407F12-EF83-4B44-AD0C-A1D33B2E9E77}" type="parTrans" cxnId="{972FBD8C-0659-4A9E-AC27-3EBED76B8A07}">
      <dgm:prSet/>
      <dgm:spPr/>
      <dgm:t>
        <a:bodyPr/>
        <a:lstStyle/>
        <a:p>
          <a:endParaRPr lang="en-US"/>
        </a:p>
      </dgm:t>
    </dgm:pt>
    <dgm:pt modelId="{CD33A7BF-1A13-4597-BDE1-896CF1D4F260}" type="sibTrans" cxnId="{972FBD8C-0659-4A9E-AC27-3EBED76B8A07}">
      <dgm:prSet/>
      <dgm:spPr/>
      <dgm:t>
        <a:bodyPr/>
        <a:lstStyle/>
        <a:p>
          <a:endParaRPr lang="en-US"/>
        </a:p>
      </dgm:t>
    </dgm:pt>
    <dgm:pt modelId="{298A69E0-F23A-45BF-8C3D-0AEF07D9AAE8}">
      <dgm:prSet/>
      <dgm:spPr/>
      <dgm:t>
        <a:bodyPr/>
        <a:lstStyle/>
        <a:p>
          <a:r>
            <a:rPr lang="de-DE"/>
            <a:t>Bei komplexen Anwendungen und unerfahrenen Entwicklern kann ruhig auf ORM zugegriffen werden</a:t>
          </a:r>
          <a:endParaRPr lang="en-US"/>
        </a:p>
      </dgm:t>
    </dgm:pt>
    <dgm:pt modelId="{72DB27FD-385E-48BC-9169-7392301901B7}" type="parTrans" cxnId="{F10CCB36-97F4-4A32-9241-39D1D54DF9A8}">
      <dgm:prSet/>
      <dgm:spPr/>
      <dgm:t>
        <a:bodyPr/>
        <a:lstStyle/>
        <a:p>
          <a:endParaRPr lang="en-US"/>
        </a:p>
      </dgm:t>
    </dgm:pt>
    <dgm:pt modelId="{3FA2B2D2-EDD9-4E1B-9339-FA256853ED2E}" type="sibTrans" cxnId="{F10CCB36-97F4-4A32-9241-39D1D54DF9A8}">
      <dgm:prSet/>
      <dgm:spPr/>
      <dgm:t>
        <a:bodyPr/>
        <a:lstStyle/>
        <a:p>
          <a:endParaRPr lang="en-US"/>
        </a:p>
      </dgm:t>
    </dgm:pt>
    <dgm:pt modelId="{44D0F4BA-73E5-45D6-BD9A-7F51F3E991A0}" type="pres">
      <dgm:prSet presAssocID="{E58F68EE-C785-4120-AE7B-41222EA10D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937397-B9C8-4DF1-A85C-B61792AE06EF}" type="pres">
      <dgm:prSet presAssocID="{ED26E0AC-45C0-48F3-A708-35A2D8B27977}" presName="hierRoot1" presStyleCnt="0"/>
      <dgm:spPr/>
    </dgm:pt>
    <dgm:pt modelId="{34031183-F79C-42B2-A0A0-A88E38FCA6C5}" type="pres">
      <dgm:prSet presAssocID="{ED26E0AC-45C0-48F3-A708-35A2D8B27977}" presName="composite" presStyleCnt="0"/>
      <dgm:spPr/>
    </dgm:pt>
    <dgm:pt modelId="{F518991E-AEC1-41A0-9E66-C8ED13500437}" type="pres">
      <dgm:prSet presAssocID="{ED26E0AC-45C0-48F3-A708-35A2D8B27977}" presName="background" presStyleLbl="node0" presStyleIdx="0" presStyleCnt="2"/>
      <dgm:spPr/>
    </dgm:pt>
    <dgm:pt modelId="{BE1B7C34-54E9-463D-A26B-826051662649}" type="pres">
      <dgm:prSet presAssocID="{ED26E0AC-45C0-48F3-A708-35A2D8B27977}" presName="text" presStyleLbl="fgAcc0" presStyleIdx="0" presStyleCnt="2">
        <dgm:presLayoutVars>
          <dgm:chPref val="3"/>
        </dgm:presLayoutVars>
      </dgm:prSet>
      <dgm:spPr/>
    </dgm:pt>
    <dgm:pt modelId="{89E3BA89-5D3B-4144-BAE4-25A8585A6AC6}" type="pres">
      <dgm:prSet presAssocID="{ED26E0AC-45C0-48F3-A708-35A2D8B27977}" presName="hierChild2" presStyleCnt="0"/>
      <dgm:spPr/>
    </dgm:pt>
    <dgm:pt modelId="{F4C825E8-6D61-4A6F-982C-D940023D1EED}" type="pres">
      <dgm:prSet presAssocID="{298A69E0-F23A-45BF-8C3D-0AEF07D9AAE8}" presName="hierRoot1" presStyleCnt="0"/>
      <dgm:spPr/>
    </dgm:pt>
    <dgm:pt modelId="{6A0FA084-80DA-4702-AE35-1B8C85201636}" type="pres">
      <dgm:prSet presAssocID="{298A69E0-F23A-45BF-8C3D-0AEF07D9AAE8}" presName="composite" presStyleCnt="0"/>
      <dgm:spPr/>
    </dgm:pt>
    <dgm:pt modelId="{5C844F43-CA7A-49BE-9632-655DF70CFB0F}" type="pres">
      <dgm:prSet presAssocID="{298A69E0-F23A-45BF-8C3D-0AEF07D9AAE8}" presName="background" presStyleLbl="node0" presStyleIdx="1" presStyleCnt="2"/>
      <dgm:spPr/>
    </dgm:pt>
    <dgm:pt modelId="{8831D859-3649-4DBD-876C-4B407DC2C7E8}" type="pres">
      <dgm:prSet presAssocID="{298A69E0-F23A-45BF-8C3D-0AEF07D9AAE8}" presName="text" presStyleLbl="fgAcc0" presStyleIdx="1" presStyleCnt="2">
        <dgm:presLayoutVars>
          <dgm:chPref val="3"/>
        </dgm:presLayoutVars>
      </dgm:prSet>
      <dgm:spPr/>
    </dgm:pt>
    <dgm:pt modelId="{D5CAF8C4-1F68-4A94-B5A7-59E1F2299101}" type="pres">
      <dgm:prSet presAssocID="{298A69E0-F23A-45BF-8C3D-0AEF07D9AAE8}" presName="hierChild2" presStyleCnt="0"/>
      <dgm:spPr/>
    </dgm:pt>
  </dgm:ptLst>
  <dgm:cxnLst>
    <dgm:cxn modelId="{0FED3B1C-7E68-4ADA-AB7C-1F6927721DB2}" type="presOf" srcId="{ED26E0AC-45C0-48F3-A708-35A2D8B27977}" destId="{BE1B7C34-54E9-463D-A26B-826051662649}" srcOrd="0" destOrd="0" presId="urn:microsoft.com/office/officeart/2005/8/layout/hierarchy1"/>
    <dgm:cxn modelId="{F10CCB36-97F4-4A32-9241-39D1D54DF9A8}" srcId="{E58F68EE-C785-4120-AE7B-41222EA10D8E}" destId="{298A69E0-F23A-45BF-8C3D-0AEF07D9AAE8}" srcOrd="1" destOrd="0" parTransId="{72DB27FD-385E-48BC-9169-7392301901B7}" sibTransId="{3FA2B2D2-EDD9-4E1B-9339-FA256853ED2E}"/>
    <dgm:cxn modelId="{97A70E65-8BF1-4189-A0F3-52E59AA56445}" type="presOf" srcId="{298A69E0-F23A-45BF-8C3D-0AEF07D9AAE8}" destId="{8831D859-3649-4DBD-876C-4B407DC2C7E8}" srcOrd="0" destOrd="0" presId="urn:microsoft.com/office/officeart/2005/8/layout/hierarchy1"/>
    <dgm:cxn modelId="{972FBD8C-0659-4A9E-AC27-3EBED76B8A07}" srcId="{E58F68EE-C785-4120-AE7B-41222EA10D8E}" destId="{ED26E0AC-45C0-48F3-A708-35A2D8B27977}" srcOrd="0" destOrd="0" parTransId="{24407F12-EF83-4B44-AD0C-A1D33B2E9E77}" sibTransId="{CD33A7BF-1A13-4597-BDE1-896CF1D4F260}"/>
    <dgm:cxn modelId="{B2D54D9D-BF2A-4848-84DD-D904284A5918}" type="presOf" srcId="{E58F68EE-C785-4120-AE7B-41222EA10D8E}" destId="{44D0F4BA-73E5-45D6-BD9A-7F51F3E991A0}" srcOrd="0" destOrd="0" presId="urn:microsoft.com/office/officeart/2005/8/layout/hierarchy1"/>
    <dgm:cxn modelId="{8229FF9A-B575-42D2-AF7B-DB9FA48D3545}" type="presParOf" srcId="{44D0F4BA-73E5-45D6-BD9A-7F51F3E991A0}" destId="{A4937397-B9C8-4DF1-A85C-B61792AE06EF}" srcOrd="0" destOrd="0" presId="urn:microsoft.com/office/officeart/2005/8/layout/hierarchy1"/>
    <dgm:cxn modelId="{ACB56F4B-D568-462D-A60F-07B4550BF9A3}" type="presParOf" srcId="{A4937397-B9C8-4DF1-A85C-B61792AE06EF}" destId="{34031183-F79C-42B2-A0A0-A88E38FCA6C5}" srcOrd="0" destOrd="0" presId="urn:microsoft.com/office/officeart/2005/8/layout/hierarchy1"/>
    <dgm:cxn modelId="{A5D22065-BEC7-43BD-A4E1-B9B5EAFC70B5}" type="presParOf" srcId="{34031183-F79C-42B2-A0A0-A88E38FCA6C5}" destId="{F518991E-AEC1-41A0-9E66-C8ED13500437}" srcOrd="0" destOrd="0" presId="urn:microsoft.com/office/officeart/2005/8/layout/hierarchy1"/>
    <dgm:cxn modelId="{83430DF6-C307-45CC-A5EF-55ED82E6C7D6}" type="presParOf" srcId="{34031183-F79C-42B2-A0A0-A88E38FCA6C5}" destId="{BE1B7C34-54E9-463D-A26B-826051662649}" srcOrd="1" destOrd="0" presId="urn:microsoft.com/office/officeart/2005/8/layout/hierarchy1"/>
    <dgm:cxn modelId="{64C2B7EA-FF90-4A28-AE33-29BD706C4D68}" type="presParOf" srcId="{A4937397-B9C8-4DF1-A85C-B61792AE06EF}" destId="{89E3BA89-5D3B-4144-BAE4-25A8585A6AC6}" srcOrd="1" destOrd="0" presId="urn:microsoft.com/office/officeart/2005/8/layout/hierarchy1"/>
    <dgm:cxn modelId="{35CD039C-8C76-4747-985B-F61CFDFDE2EE}" type="presParOf" srcId="{44D0F4BA-73E5-45D6-BD9A-7F51F3E991A0}" destId="{F4C825E8-6D61-4A6F-982C-D940023D1EED}" srcOrd="1" destOrd="0" presId="urn:microsoft.com/office/officeart/2005/8/layout/hierarchy1"/>
    <dgm:cxn modelId="{51B82C0C-B0C8-471C-B26F-C9BEB4B2B099}" type="presParOf" srcId="{F4C825E8-6D61-4A6F-982C-D940023D1EED}" destId="{6A0FA084-80DA-4702-AE35-1B8C85201636}" srcOrd="0" destOrd="0" presId="urn:microsoft.com/office/officeart/2005/8/layout/hierarchy1"/>
    <dgm:cxn modelId="{EA09BF34-4F5F-41B5-8E33-E4FA99EAAEAF}" type="presParOf" srcId="{6A0FA084-80DA-4702-AE35-1B8C85201636}" destId="{5C844F43-CA7A-49BE-9632-655DF70CFB0F}" srcOrd="0" destOrd="0" presId="urn:microsoft.com/office/officeart/2005/8/layout/hierarchy1"/>
    <dgm:cxn modelId="{BC87D9B0-2186-424B-AD68-766FC31500DD}" type="presParOf" srcId="{6A0FA084-80DA-4702-AE35-1B8C85201636}" destId="{8831D859-3649-4DBD-876C-4B407DC2C7E8}" srcOrd="1" destOrd="0" presId="urn:microsoft.com/office/officeart/2005/8/layout/hierarchy1"/>
    <dgm:cxn modelId="{9C5853E0-6CDD-41E1-9E1B-DACA27866525}" type="presParOf" srcId="{F4C825E8-6D61-4A6F-982C-D940023D1EED}" destId="{D5CAF8C4-1F68-4A94-B5A7-59E1F22991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F58CF-80AC-4DD7-B381-C90846F853E3}">
      <dsp:nvSpPr>
        <dsp:cNvPr id="0" name=""/>
        <dsp:cNvSpPr/>
      </dsp:nvSpPr>
      <dsp:spPr>
        <a:xfrm>
          <a:off x="0" y="301777"/>
          <a:ext cx="9906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73C05-54AC-49DC-978B-7643FF78843B}">
      <dsp:nvSpPr>
        <dsp:cNvPr id="0" name=""/>
        <dsp:cNvSpPr/>
      </dsp:nvSpPr>
      <dsp:spPr>
        <a:xfrm>
          <a:off x="495300" y="21337"/>
          <a:ext cx="693420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Strukturiert</a:t>
          </a:r>
          <a:endParaRPr lang="en-US" sz="1900" kern="1200"/>
        </a:p>
      </dsp:txBody>
      <dsp:txXfrm>
        <a:off x="522680" y="48717"/>
        <a:ext cx="6879440" cy="506120"/>
      </dsp:txXfrm>
    </dsp:sp>
    <dsp:sp modelId="{74C78BE6-FC5C-406C-BF1A-9BD01FF0AA06}">
      <dsp:nvSpPr>
        <dsp:cNvPr id="0" name=""/>
        <dsp:cNvSpPr/>
      </dsp:nvSpPr>
      <dsp:spPr>
        <a:xfrm>
          <a:off x="0" y="1163618"/>
          <a:ext cx="9906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80173-F26E-47E5-B550-055E7F13DD5F}">
      <dsp:nvSpPr>
        <dsp:cNvPr id="0" name=""/>
        <dsp:cNvSpPr/>
      </dsp:nvSpPr>
      <dsp:spPr>
        <a:xfrm>
          <a:off x="495300" y="883177"/>
          <a:ext cx="693420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Leichtere DB-Migration</a:t>
          </a:r>
          <a:endParaRPr lang="en-US" sz="1900" kern="1200"/>
        </a:p>
      </dsp:txBody>
      <dsp:txXfrm>
        <a:off x="522680" y="910557"/>
        <a:ext cx="6879440" cy="506120"/>
      </dsp:txXfrm>
    </dsp:sp>
    <dsp:sp modelId="{6D3DB32D-C5CB-4A14-8012-A2E2692785B1}">
      <dsp:nvSpPr>
        <dsp:cNvPr id="0" name=""/>
        <dsp:cNvSpPr/>
      </dsp:nvSpPr>
      <dsp:spPr>
        <a:xfrm>
          <a:off x="0" y="2025458"/>
          <a:ext cx="9906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9E61-3C11-4951-A307-8EAFD62DB04A}">
      <dsp:nvSpPr>
        <dsp:cNvPr id="0" name=""/>
        <dsp:cNvSpPr/>
      </dsp:nvSpPr>
      <dsp:spPr>
        <a:xfrm>
          <a:off x="495300" y="1745018"/>
          <a:ext cx="693420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Schnellere Entwicklung</a:t>
          </a:r>
          <a:endParaRPr lang="en-US" sz="1900" kern="1200"/>
        </a:p>
      </dsp:txBody>
      <dsp:txXfrm>
        <a:off x="522680" y="1772398"/>
        <a:ext cx="6879440" cy="506120"/>
      </dsp:txXfrm>
    </dsp:sp>
    <dsp:sp modelId="{17C52651-A2FF-41EC-A039-1A5E5EE55AD4}">
      <dsp:nvSpPr>
        <dsp:cNvPr id="0" name=""/>
        <dsp:cNvSpPr/>
      </dsp:nvSpPr>
      <dsp:spPr>
        <a:xfrm>
          <a:off x="0" y="2887298"/>
          <a:ext cx="99060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1D091-F54E-4D4A-9E76-1613D5D0D0C2}">
      <dsp:nvSpPr>
        <dsp:cNvPr id="0" name=""/>
        <dsp:cNvSpPr/>
      </dsp:nvSpPr>
      <dsp:spPr>
        <a:xfrm>
          <a:off x="495300" y="2606858"/>
          <a:ext cx="693420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benutzerfreundlich</a:t>
          </a:r>
          <a:endParaRPr lang="en-US" sz="1900" kern="1200"/>
        </a:p>
      </dsp:txBody>
      <dsp:txXfrm>
        <a:off x="522680" y="2634238"/>
        <a:ext cx="687944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8991E-AEC1-41A0-9E66-C8ED13500437}">
      <dsp:nvSpPr>
        <dsp:cNvPr id="0" name=""/>
        <dsp:cNvSpPr/>
      </dsp:nvSpPr>
      <dsp:spPr>
        <a:xfrm>
          <a:off x="1209" y="12211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B7C34-54E9-463D-A26B-826051662649}">
      <dsp:nvSpPr>
        <dsp:cNvPr id="0" name=""/>
        <dsp:cNvSpPr/>
      </dsp:nvSpPr>
      <dsp:spPr>
        <a:xfrm>
          <a:off x="47280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Für einmalige datenbankabfragen und falls maximale Performance benötigt wird und der Entwickler das nötige Knowhow hat, ist SQL Alchemy nicht zwingend notwendig</a:t>
          </a:r>
          <a:endParaRPr lang="en-US" sz="2100" kern="1200"/>
        </a:p>
      </dsp:txBody>
      <dsp:txXfrm>
        <a:off x="551747" y="649072"/>
        <a:ext cx="4086514" cy="2537310"/>
      </dsp:txXfrm>
    </dsp:sp>
    <dsp:sp modelId="{5C844F43-CA7A-49BE-9632-655DF70CFB0F}">
      <dsp:nvSpPr>
        <dsp:cNvPr id="0" name=""/>
        <dsp:cNvSpPr/>
      </dsp:nvSpPr>
      <dsp:spPr>
        <a:xfrm>
          <a:off x="5188799" y="12211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1D859-3649-4DBD-876C-4B407DC2C7E8}">
      <dsp:nvSpPr>
        <dsp:cNvPr id="0" name=""/>
        <dsp:cNvSpPr/>
      </dsp:nvSpPr>
      <dsp:spPr>
        <a:xfrm>
          <a:off x="566039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Bei komplexen Anwendungen und unerfahrenen Entwicklern kann ruhig auf ORM zugegriffen werden</a:t>
          </a:r>
          <a:endParaRPr lang="en-US" sz="2100" kern="1200"/>
        </a:p>
      </dsp:txBody>
      <dsp:txXfrm>
        <a:off x="5739337" y="649072"/>
        <a:ext cx="4086514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064D87-B7C3-1D37-3C20-42D7822E6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2" y="990601"/>
            <a:ext cx="6054045" cy="4632960"/>
          </a:xfrm>
        </p:spPr>
        <p:txBody>
          <a:bodyPr anchor="ctr">
            <a:normAutofit/>
          </a:bodyPr>
          <a:lstStyle/>
          <a:p>
            <a:pPr algn="l"/>
            <a:r>
              <a:rPr lang="de-DE" sz="4400" b="0" i="0">
                <a:effectLst/>
                <a:latin typeface="gg sans"/>
              </a:rPr>
              <a:t>Benutzerverwaltung mit und ohne SQLALchemy</a:t>
            </a:r>
            <a:endParaRPr lang="de-DE" sz="4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CA2011-BFBE-B8D2-99B3-78C83CD8D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990600"/>
            <a:ext cx="3191623" cy="4632960"/>
          </a:xfrm>
        </p:spPr>
        <p:txBody>
          <a:bodyPr anchor="ctr">
            <a:normAutofit/>
          </a:bodyPr>
          <a:lstStyle/>
          <a:p>
            <a:r>
              <a:rPr lang="de-DE" dirty="0"/>
              <a:t>Tajdin Vural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86FC2-8146-A0EF-3053-EB81BE99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/>
              <a:t>Abfragen mit SQLAlchemy(ORM)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9C3485C3-A7AF-5B6F-26BD-BE49073D8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8402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62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7229F-486D-B3F5-9E3E-05C97ABB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de-DE"/>
              <a:t>Direkte SQL Abfragen</a:t>
            </a:r>
          </a:p>
        </p:txBody>
      </p:sp>
      <p:pic>
        <p:nvPicPr>
          <p:cNvPr id="14" name="Picture 13" descr="Farbige Organisatoren auf Regalen">
            <a:extLst>
              <a:ext uri="{FF2B5EF4-FFF2-40B4-BE49-F238E27FC236}">
                <a16:creationId xmlns:a16="http://schemas.microsoft.com/office/drawing/2014/main" id="{7C33F480-E30C-F2CC-BE24-B0FEBA48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46" r="42707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CF2EE-06F6-F783-401D-6F757DA9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de-DE" dirty="0"/>
              <a:t>Schnell</a:t>
            </a:r>
          </a:p>
          <a:p>
            <a:r>
              <a:rPr lang="de-DE" dirty="0"/>
              <a:t>Muss manuell angepasst werden</a:t>
            </a:r>
          </a:p>
          <a:p>
            <a:r>
              <a:rPr lang="de-DE" dirty="0"/>
              <a:t>Manuelle Absicherung erforderlich</a:t>
            </a:r>
          </a:p>
          <a:p>
            <a:r>
              <a:rPr lang="de-DE" dirty="0"/>
              <a:t>Erfordert SQL Kompetenzen</a:t>
            </a:r>
          </a:p>
        </p:txBody>
      </p:sp>
    </p:spTree>
    <p:extLst>
      <p:ext uri="{BB962C8B-B14F-4D97-AF65-F5344CB8AC3E}">
        <p14:creationId xmlns:p14="http://schemas.microsoft.com/office/powerpoint/2010/main" val="340754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BDBCC-BDF9-51F9-1D48-8085E29B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/>
              <a:t>Fazit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8F74A95B-B2E1-4B94-4FC3-1D186038A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699107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4044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69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gg sans</vt:lpstr>
      <vt:lpstr>Netz</vt:lpstr>
      <vt:lpstr>Benutzerverwaltung mit und ohne SQLALchemy</vt:lpstr>
      <vt:lpstr>Abfragen mit SQLAlchemy(ORM)</vt:lpstr>
      <vt:lpstr>Direkte SQL Abfragen</vt:lpstr>
      <vt:lpstr>Fazit</vt:lpstr>
    </vt:vector>
  </TitlesOfParts>
  <Company>DAA Deutsche Angestellten-Akademie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Schneider 1932173767</dc:creator>
  <cp:lastModifiedBy>Tajdin Vural 1932171858</cp:lastModifiedBy>
  <cp:revision>2</cp:revision>
  <dcterms:created xsi:type="dcterms:W3CDTF">2025-02-10T13:27:29Z</dcterms:created>
  <dcterms:modified xsi:type="dcterms:W3CDTF">2025-02-14T10:46:26Z</dcterms:modified>
</cp:coreProperties>
</file>