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4" r:id="rId3"/>
    <p:sldId id="267" r:id="rId4"/>
    <p:sldId id="29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3" r:id="rId13"/>
    <p:sldId id="282" r:id="rId14"/>
    <p:sldId id="275" r:id="rId15"/>
    <p:sldId id="276" r:id="rId16"/>
    <p:sldId id="291" r:id="rId17"/>
    <p:sldId id="277" r:id="rId18"/>
    <p:sldId id="284" r:id="rId19"/>
    <p:sldId id="285" r:id="rId20"/>
    <p:sldId id="286" r:id="rId21"/>
    <p:sldId id="287" r:id="rId22"/>
    <p:sldId id="278" r:id="rId23"/>
    <p:sldId id="290" r:id="rId24"/>
    <p:sldId id="279" r:id="rId25"/>
    <p:sldId id="288" r:id="rId26"/>
    <p:sldId id="289" r:id="rId27"/>
    <p:sldId id="280" r:id="rId28"/>
    <p:sldId id="281" r:id="rId29"/>
    <p:sldId id="293" r:id="rId30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28C"/>
    <a:srgbClr val="D1102A"/>
    <a:srgbClr val="351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A971-0258-B5D9-318A-422409DF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94091-D6C7-8097-6D9E-042E0D1C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9D5F-2674-12CF-5278-593F633E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3C40-CAD9-DE10-BEF5-D1E08884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0ED8-0429-2937-4E1D-7E675E9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875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B469-6FEA-1DA8-E68D-A313077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2CF76-C415-5C84-2DD9-9E014AD2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01CE-CEB4-7530-1008-7CB45A54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2BC8-D520-6885-58AE-7D6F685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8143-F1E4-E877-B43E-D84C31B1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2657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0CACA-947B-F0DC-A859-BACC9BBAC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D06B-FCD5-69A8-B44E-55FA97D8A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26EB-6D6B-B5D9-3377-57781E30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31CC-472D-89E8-F628-85951D8F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288B-9458-DCFB-BD00-375663B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11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CBCF-91EA-EBDB-379C-08E2F3DC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F0C2-DDDF-D462-0EB7-274FE3A9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9936-8928-6853-4505-C6C7DDE2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156D-64C3-7F47-ADA3-D50EFDC5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25F9-2495-2F25-F543-BAC348B0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87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B4C-AD30-708A-31A7-B4DBA9C5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53E3-3ED4-F497-B84D-0AD8FC45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9DCC-A081-20C8-4F60-05FD320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6426-DF99-5317-B3FD-DD9F71F5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C5B4-4E9C-C1AA-494D-6254B9A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1089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635F-6CE5-D377-CF99-9A16BE2A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CDD9-BC01-4AA2-1EE8-7E5ABC22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370A-01C8-6E80-BF55-2E9E3201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64146-CFE2-6A96-CAD5-11A145F9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1294-2F41-E8BC-9ECD-94752B29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A4AE-18FF-D1E4-44F5-0010F8A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7364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C40-5F5A-00D4-6D62-18AF6A02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4FEA-EA91-21CE-0646-1189A0DC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7F07-83C9-0606-8B18-A0366961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4258-8EB9-2D44-E274-48B4459B3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BA672-BF84-48C9-9A0B-35BC0CB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5BBC0-F093-9A53-4C55-6809040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C15D5-21AE-F37E-8F88-A8F6AED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89A8D-715A-1F0A-0DB6-56A095E6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580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9782-E373-7B2A-292E-7FD30C0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E44FD-D23B-5B79-F3EF-AF3D915F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3B6AE-C35F-35A7-E4C8-63420A0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DEF4F-37B1-F41D-EC52-EE105FD4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499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ABE41-1DEB-F324-40C4-5CA90432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E2442-7356-2B53-2981-3D5CEA82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FF49-BCE3-9F98-6D54-43C30CC0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877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D92-2F00-E01B-4E1D-924DC9C3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DF4F-1895-449F-DAC4-F67C85BE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1CCE-06F6-4B51-E550-E1F666E1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A8C9-6E96-BBB7-59DB-9C9645A5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98E9-DEC2-AE6E-C10D-D24B4462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5072-7946-1D6B-C9F3-9721A77E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6214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7D-D864-5841-4EA0-3E95BCF7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EB91-1A66-2A56-F3F4-65E2AB90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D0C0-F884-DF64-2FB7-B94CE51C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8877-E46F-A33B-D92C-8C1F13D0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76458-1018-F841-1308-4E6FBF30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5868F-8B70-2888-ADC3-EE5FF7E0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2556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64D8D-FEC0-362D-D1AE-2A8BE9CB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4A83-A7A5-D06A-AE9F-F4C4361D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63CB-48B4-47D1-25A1-6F5F3C77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CF5E-8BDE-3648-803E-7C1A58E8D934}" type="datetimeFigureOut">
              <a:rPr lang="en-LT" smtClean="0"/>
              <a:t>2022-09-19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CE8F-00D9-F598-12DC-1D366284E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1F3F-8924-302C-1D11-106CE11E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814-7F58-C941-A057-10BD36298A7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7700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9346ED-6C1F-4115-2DB9-B9F0BB867B42}"/>
              </a:ext>
            </a:extLst>
          </p:cNvPr>
          <p:cNvSpPr txBox="1"/>
          <p:nvPr/>
        </p:nvSpPr>
        <p:spPr>
          <a:xfrm>
            <a:off x="3383692" y="668734"/>
            <a:ext cx="542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32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7989-3DA5-08AA-3529-45FB1ADD8DEF}"/>
              </a:ext>
            </a:extLst>
          </p:cNvPr>
          <p:cNvSpPr txBox="1"/>
          <p:nvPr/>
        </p:nvSpPr>
        <p:spPr>
          <a:xfrm>
            <a:off x="1266398" y="2505958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LT" dirty="0">
                <a:solidFill>
                  <a:schemeClr val="bg1"/>
                </a:solidFill>
              </a:rPr>
              <a:t>ulti paradigm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A828D-615E-441B-49E7-5A193912F174}"/>
              </a:ext>
            </a:extLst>
          </p:cNvPr>
          <p:cNvSpPr txBox="1"/>
          <p:nvPr/>
        </p:nvSpPr>
        <p:spPr>
          <a:xfrm>
            <a:off x="8503650" y="2547035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LT" dirty="0">
                <a:solidFill>
                  <a:schemeClr val="bg1"/>
                </a:solidFill>
              </a:rPr>
              <a:t>bject 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9D9A0-7421-D21C-9C9C-C7B886CED658}"/>
              </a:ext>
            </a:extLst>
          </p:cNvPr>
          <p:cNvSpPr txBox="1"/>
          <p:nvPr/>
        </p:nvSpPr>
        <p:spPr>
          <a:xfrm>
            <a:off x="1266397" y="445662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functional</a:t>
            </a:r>
            <a:endParaRPr lang="en-LT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45738-7346-CA54-10AC-7836AB137765}"/>
              </a:ext>
            </a:extLst>
          </p:cNvPr>
          <p:cNvSpPr txBox="1"/>
          <p:nvPr/>
        </p:nvSpPr>
        <p:spPr>
          <a:xfrm>
            <a:off x="1266397" y="530042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declarative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2F92A-9DE8-3CAD-B093-2694F39599AB}"/>
              </a:ext>
            </a:extLst>
          </p:cNvPr>
          <p:cNvSpPr txBox="1"/>
          <p:nvPr/>
        </p:nvSpPr>
        <p:spPr>
          <a:xfrm>
            <a:off x="8503651" y="4505696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3C3C-43C1-5E53-6208-25D2250E4842}"/>
              </a:ext>
            </a:extLst>
          </p:cNvPr>
          <p:cNvSpPr txBox="1"/>
          <p:nvPr/>
        </p:nvSpPr>
        <p:spPr>
          <a:xfrm>
            <a:off x="8503652" y="354433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LT" dirty="0">
                <a:solidFill>
                  <a:schemeClr val="bg1"/>
                </a:solidFill>
              </a:rPr>
              <a:t>ingle threaded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17EEDB-0F31-F2A7-5A00-8269285B2750}"/>
              </a:ext>
            </a:extLst>
          </p:cNvPr>
          <p:cNvSpPr txBox="1"/>
          <p:nvPr/>
        </p:nvSpPr>
        <p:spPr>
          <a:xfrm>
            <a:off x="1268755" y="3564704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LT" dirty="0">
                <a:solidFill>
                  <a:schemeClr val="bg1"/>
                </a:solidFill>
              </a:rPr>
              <a:t>rototype based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720CF5-AFDB-DD2B-2A75-63005C3A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37" y="2090474"/>
            <a:ext cx="2948459" cy="29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DD65D18-6C31-E92A-C10D-5AAC8A1A95EC}"/>
              </a:ext>
            </a:extLst>
          </p:cNvPr>
          <p:cNvSpPr txBox="1"/>
          <p:nvPr/>
        </p:nvSpPr>
        <p:spPr>
          <a:xfrm>
            <a:off x="8503650" y="530042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imperative</a:t>
            </a:r>
          </a:p>
        </p:txBody>
      </p:sp>
    </p:spTree>
    <p:extLst>
      <p:ext uri="{BB962C8B-B14F-4D97-AF65-F5344CB8AC3E}">
        <p14:creationId xmlns:p14="http://schemas.microsoft.com/office/powerpoint/2010/main" val="167932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56066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</a:t>
                      </a:r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820031" y="5276954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B143896C-91D4-CAA9-280B-93B9AB3E0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20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65022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console.log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4460656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6007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1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console.log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4460656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62277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26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4460656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72759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4809640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42786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5508121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 flipV="1">
            <a:off x="1447050" y="3534032"/>
            <a:ext cx="2494755" cy="2497392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8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9649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promiseCb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70454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478976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9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9475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LT" dirty="0"/>
                        <a:t>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promiseCb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70454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154919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0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LT" dirty="0"/>
                        <a:t>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promiseCb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70454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1266398" y="1557571"/>
            <a:ext cx="23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24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8503649" y="1602400"/>
            <a:ext cx="23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2400" dirty="0">
                <a:solidFill>
                  <a:schemeClr val="bg1"/>
                </a:solidFill>
              </a:rPr>
              <a:t>Microtasks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346ED-6C1F-4115-2DB9-B9F0BB867B42}"/>
              </a:ext>
            </a:extLst>
          </p:cNvPr>
          <p:cNvSpPr txBox="1"/>
          <p:nvPr/>
        </p:nvSpPr>
        <p:spPr>
          <a:xfrm>
            <a:off x="3383692" y="668734"/>
            <a:ext cx="542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3200" dirty="0">
                <a:solidFill>
                  <a:schemeClr val="bg1"/>
                </a:solidFill>
              </a:rPr>
              <a:t>Javascript event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7989-3DA5-08AA-3529-45FB1ADD8DEF}"/>
              </a:ext>
            </a:extLst>
          </p:cNvPr>
          <p:cNvSpPr txBox="1"/>
          <p:nvPr/>
        </p:nvSpPr>
        <p:spPr>
          <a:xfrm>
            <a:off x="1266398" y="2505958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setTimeout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A828D-615E-441B-49E7-5A193912F174}"/>
              </a:ext>
            </a:extLst>
          </p:cNvPr>
          <p:cNvSpPr txBox="1"/>
          <p:nvPr/>
        </p:nvSpPr>
        <p:spPr>
          <a:xfrm>
            <a:off x="8503650" y="2547035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Promise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9D9A0-7421-D21C-9C9C-C7B886CED658}"/>
              </a:ext>
            </a:extLst>
          </p:cNvPr>
          <p:cNvSpPr txBox="1"/>
          <p:nvPr/>
        </p:nvSpPr>
        <p:spPr>
          <a:xfrm>
            <a:off x="1266397" y="445662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LT" dirty="0">
                <a:solidFill>
                  <a:schemeClr val="bg1"/>
                </a:solidFill>
              </a:rPr>
              <a:t>vents(onClick,…)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45738-7346-CA54-10AC-7836AB137765}"/>
              </a:ext>
            </a:extLst>
          </p:cNvPr>
          <p:cNvSpPr txBox="1"/>
          <p:nvPr/>
        </p:nvSpPr>
        <p:spPr>
          <a:xfrm>
            <a:off x="1266397" y="530042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2F92A-9DE8-3CAD-B093-2694F39599AB}"/>
              </a:ext>
            </a:extLst>
          </p:cNvPr>
          <p:cNvSpPr txBox="1"/>
          <p:nvPr/>
        </p:nvSpPr>
        <p:spPr>
          <a:xfrm>
            <a:off x="8503651" y="4505696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3C3C-43C1-5E53-6208-25D2250E4842}"/>
              </a:ext>
            </a:extLst>
          </p:cNvPr>
          <p:cNvSpPr txBox="1"/>
          <p:nvPr/>
        </p:nvSpPr>
        <p:spPr>
          <a:xfrm>
            <a:off x="8503652" y="354433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queueMicrotask</a:t>
            </a:r>
          </a:p>
        </p:txBody>
      </p:sp>
      <p:sp>
        <p:nvSpPr>
          <p:cNvPr id="23" name="Curved Right Arrow 22">
            <a:extLst>
              <a:ext uri="{FF2B5EF4-FFF2-40B4-BE49-F238E27FC236}">
                <a16:creationId xmlns:a16="http://schemas.microsoft.com/office/drawing/2014/main" id="{28A56236-E42F-970A-C102-F70409A58516}"/>
              </a:ext>
            </a:extLst>
          </p:cNvPr>
          <p:cNvSpPr/>
          <p:nvPr/>
        </p:nvSpPr>
        <p:spPr>
          <a:xfrm>
            <a:off x="4934778" y="2281199"/>
            <a:ext cx="803189" cy="1565473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25" name="Curved Right Arrow 24">
            <a:extLst>
              <a:ext uri="{FF2B5EF4-FFF2-40B4-BE49-F238E27FC236}">
                <a16:creationId xmlns:a16="http://schemas.microsoft.com/office/drawing/2014/main" id="{751F317A-9708-5395-B218-44B7771B70E4}"/>
              </a:ext>
            </a:extLst>
          </p:cNvPr>
          <p:cNvSpPr/>
          <p:nvPr/>
        </p:nvSpPr>
        <p:spPr>
          <a:xfrm flipH="1" flipV="1">
            <a:off x="6354523" y="2217352"/>
            <a:ext cx="803189" cy="1565474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E4B747-29C1-11EF-57D7-B917C22DF3E3}"/>
              </a:ext>
            </a:extLst>
          </p:cNvPr>
          <p:cNvSpPr txBox="1"/>
          <p:nvPr/>
        </p:nvSpPr>
        <p:spPr>
          <a:xfrm>
            <a:off x="4934778" y="2769256"/>
            <a:ext cx="23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E</a:t>
            </a:r>
            <a:r>
              <a:rPr lang="en-LT" sz="2400" dirty="0">
                <a:solidFill>
                  <a:schemeClr val="bg1"/>
                </a:solidFill>
              </a:rPr>
              <a:t>vent loop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698D7-36D0-E676-3C32-B20A57866DB7}"/>
              </a:ext>
            </a:extLst>
          </p:cNvPr>
          <p:cNvCxnSpPr>
            <a:cxnSpLocks/>
          </p:cNvCxnSpPr>
          <p:nvPr/>
        </p:nvCxnSpPr>
        <p:spPr>
          <a:xfrm>
            <a:off x="3104559" y="2690624"/>
            <a:ext cx="1670222" cy="22574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3D63E0-48D2-D164-CD5B-64E8FD5B7F0B}"/>
              </a:ext>
            </a:extLst>
          </p:cNvPr>
          <p:cNvCxnSpPr>
            <a:cxnSpLocks/>
          </p:cNvCxnSpPr>
          <p:nvPr/>
        </p:nvCxnSpPr>
        <p:spPr>
          <a:xfrm flipV="1">
            <a:off x="3104559" y="3312925"/>
            <a:ext cx="1665683" cy="28523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21C23-CA78-0A3B-B90E-2584CEB9D4E1}"/>
              </a:ext>
            </a:extLst>
          </p:cNvPr>
          <p:cNvCxnSpPr>
            <a:cxnSpLocks/>
          </p:cNvCxnSpPr>
          <p:nvPr/>
        </p:nvCxnSpPr>
        <p:spPr>
          <a:xfrm flipH="1">
            <a:off x="7351789" y="2711058"/>
            <a:ext cx="1599575" cy="24123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9A3FED-24D0-0803-E668-FAC153E90B26}"/>
              </a:ext>
            </a:extLst>
          </p:cNvPr>
          <p:cNvCxnSpPr>
            <a:cxnSpLocks/>
          </p:cNvCxnSpPr>
          <p:nvPr/>
        </p:nvCxnSpPr>
        <p:spPr>
          <a:xfrm flipH="1" flipV="1">
            <a:off x="7351789" y="3137911"/>
            <a:ext cx="1438938" cy="59108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17EEDB-0F31-F2A7-5A00-8269285B2750}"/>
              </a:ext>
            </a:extLst>
          </p:cNvPr>
          <p:cNvSpPr txBox="1"/>
          <p:nvPr/>
        </p:nvSpPr>
        <p:spPr>
          <a:xfrm>
            <a:off x="1268755" y="3564704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setInterval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727999-8B77-1AA7-1A0A-8F5AEC6CE373}"/>
              </a:ext>
            </a:extLst>
          </p:cNvPr>
          <p:cNvCxnSpPr>
            <a:cxnSpLocks/>
          </p:cNvCxnSpPr>
          <p:nvPr/>
        </p:nvCxnSpPr>
        <p:spPr>
          <a:xfrm flipV="1">
            <a:off x="3347879" y="3749370"/>
            <a:ext cx="1422363" cy="70725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5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LT" dirty="0"/>
                        <a:t>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promiseCb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70454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7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3967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promiseCb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70454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1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56216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927654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87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1927654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19872"/>
              </p:ext>
            </p:extLst>
          </p:nvPr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2D198-61FC-F05A-EB93-0C2352427C5F}"/>
              </a:ext>
            </a:extLst>
          </p:cNvPr>
          <p:cNvCxnSpPr>
            <a:cxnSpLocks/>
          </p:cNvCxnSpPr>
          <p:nvPr/>
        </p:nvCxnSpPr>
        <p:spPr>
          <a:xfrm flipV="1">
            <a:off x="1210962" y="3546389"/>
            <a:ext cx="2570206" cy="1112108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6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96330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LT" dirty="0"/>
                        <a:t>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timeoutCb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99581" y="902042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08710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4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73350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LT" dirty="0"/>
                        <a:t>onsole.log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timeoutCb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99581" y="902042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  <a:p>
                      <a:r>
                        <a:rPr lang="en-LT" dirty="0"/>
                        <a:t>‘timeout’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1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777617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timeoutCb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99581" y="902042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  <a:p>
                      <a:r>
                        <a:rPr lang="en-LT" dirty="0"/>
                        <a:t>‘timeout’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4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2246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99581" y="1136821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  <a:p>
                      <a:r>
                        <a:rPr lang="en-LT" dirty="0"/>
                        <a:t>‘timeout’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5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5585253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  <a:p>
                      <a:r>
                        <a:rPr lang="en-LT" dirty="0"/>
                        <a:t>‘timeout’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940512" y="5585253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6A96E49-4966-1545-9C4A-3A640DF6F32A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r>
                        <a:rPr lang="en-LT" dirty="0"/>
                        <a:t>‘param’</a:t>
                      </a:r>
                    </a:p>
                    <a:p>
                      <a:r>
                        <a:rPr lang="en-LT" dirty="0"/>
                        <a:t>‘resolved’</a:t>
                      </a:r>
                    </a:p>
                    <a:p>
                      <a:r>
                        <a:rPr lang="en-LT" dirty="0"/>
                        <a:t>‘timeout’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59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48051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21177" y="321275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16698BD-5640-826F-0C26-E73E53384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615259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21177" y="630194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16698BD-5640-826F-0C26-E73E5338436F}"/>
              </a:ext>
            </a:extLst>
          </p:cNvPr>
          <p:cNvGraphicFramePr>
            <a:graphicFrameLocks/>
          </p:cNvGraphicFramePr>
          <p:nvPr/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4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790709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33534" y="1421026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6B86DDE-7BF7-D839-7E3B-4D09F5B94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775056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45891" y="2296986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37882-AA0D-0B3F-6D96-501342413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1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68240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45891" y="2815969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BE144BD-BF60-2CB8-04EF-B0B5BF41A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149348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782962" y="3705607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112FF8C-2170-4FE5-FEF2-9D4D7A678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4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12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4B4F6A-C39B-030A-B57D-46A103BDA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880913"/>
              </p:ext>
            </p:extLst>
          </p:nvPr>
        </p:nvGraphicFramePr>
        <p:xfrm>
          <a:off x="2922998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7634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9807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01570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422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ctr"/>
                      <a:r>
                        <a:rPr lang="en-LT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9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8703F2-01B7-6B40-C1AE-EF9A43D5F015}"/>
              </a:ext>
            </a:extLst>
          </p:cNvPr>
          <p:cNvSpPr txBox="1"/>
          <p:nvPr/>
        </p:nvSpPr>
        <p:spPr>
          <a:xfrm>
            <a:off x="2922998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BF2B6-FA9C-3F99-B0CF-5906021D6962}"/>
              </a:ext>
            </a:extLst>
          </p:cNvPr>
          <p:cNvCxnSpPr>
            <a:cxnSpLocks/>
          </p:cNvCxnSpPr>
          <p:nvPr/>
        </p:nvCxnSpPr>
        <p:spPr>
          <a:xfrm>
            <a:off x="5807675" y="4152489"/>
            <a:ext cx="1149178" cy="0"/>
          </a:xfrm>
          <a:prstGeom prst="straightConnector1">
            <a:avLst/>
          </a:prstGeom>
          <a:ln w="698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8530A71-45DD-9D4D-F081-BF0D2FC8CB03}"/>
              </a:ext>
            </a:extLst>
          </p:cNvPr>
          <p:cNvGraphicFramePr>
            <a:graphicFrameLocks/>
          </p:cNvGraphicFramePr>
          <p:nvPr/>
        </p:nvGraphicFramePr>
        <p:xfrm>
          <a:off x="384311" y="642551"/>
          <a:ext cx="2322443" cy="30644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22443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3064428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A3D082-C562-1031-AF6B-5D43F1F16D0A}"/>
              </a:ext>
            </a:extLst>
          </p:cNvPr>
          <p:cNvSpPr txBox="1"/>
          <p:nvPr/>
        </p:nvSpPr>
        <p:spPr>
          <a:xfrm>
            <a:off x="384311" y="370697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D6411-583F-98F5-A2CA-69CBFC1D7665}"/>
              </a:ext>
            </a:extLst>
          </p:cNvPr>
          <p:cNvSpPr txBox="1"/>
          <p:nvPr/>
        </p:nvSpPr>
        <p:spPr>
          <a:xfrm>
            <a:off x="1346885" y="1927654"/>
            <a:ext cx="1173893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FB21F-9F24-B6E0-2A35-6A03909AB668}"/>
              </a:ext>
            </a:extLst>
          </p:cNvPr>
          <p:cNvSpPr txBox="1"/>
          <p:nvPr/>
        </p:nvSpPr>
        <p:spPr>
          <a:xfrm>
            <a:off x="384311" y="4152489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Task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25CF7-2B4D-9264-9603-6136978CB66A}"/>
              </a:ext>
            </a:extLst>
          </p:cNvPr>
          <p:cNvSpPr txBox="1"/>
          <p:nvPr/>
        </p:nvSpPr>
        <p:spPr>
          <a:xfrm>
            <a:off x="384310" y="5488070"/>
            <a:ext cx="23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Microtask Queue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754661D-DBF1-31A2-0406-358065C260EE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4521821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8286166A-9E1A-BEB2-550D-E180ACE3102D}"/>
              </a:ext>
            </a:extLst>
          </p:cNvPr>
          <p:cNvGraphicFramePr>
            <a:graphicFrameLocks noGrp="1"/>
          </p:cNvGraphicFramePr>
          <p:nvPr/>
        </p:nvGraphicFramePr>
        <p:xfrm>
          <a:off x="384311" y="5798987"/>
          <a:ext cx="5615270" cy="924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054">
                  <a:extLst>
                    <a:ext uri="{9D8B030D-6E8A-4147-A177-3AD203B41FA5}">
                      <a16:colId xmlns:a16="http://schemas.microsoft.com/office/drawing/2014/main" val="2176517438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33542288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411066259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1767049247"/>
                    </a:ext>
                  </a:extLst>
                </a:gridCol>
                <a:gridCol w="1123054">
                  <a:extLst>
                    <a:ext uri="{9D8B030D-6E8A-4147-A177-3AD203B41FA5}">
                      <a16:colId xmlns:a16="http://schemas.microsoft.com/office/drawing/2014/main" val="2654032405"/>
                    </a:ext>
                  </a:extLst>
                </a:gridCol>
              </a:tblGrid>
              <a:tr h="924649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2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63787-25BE-CD95-69E1-341AB96C99A0}"/>
              </a:ext>
            </a:extLst>
          </p:cNvPr>
          <p:cNvSpPr txBox="1"/>
          <p:nvPr/>
        </p:nvSpPr>
        <p:spPr>
          <a:xfrm>
            <a:off x="7089690" y="409757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'timeout'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'resolved'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setTimeout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timeoutCb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, 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promiseCb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'param'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FD80-859F-006E-B17F-55B136E1D664}"/>
              </a:ext>
            </a:extLst>
          </p:cNvPr>
          <p:cNvSpPr txBox="1"/>
          <p:nvPr/>
        </p:nvSpPr>
        <p:spPr>
          <a:xfrm>
            <a:off x="958584" y="1236361"/>
            <a:ext cx="130270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74975-B24E-B897-4FA1-103B95422ECB}"/>
              </a:ext>
            </a:extLst>
          </p:cNvPr>
          <p:cNvSpPr txBox="1"/>
          <p:nvPr/>
        </p:nvSpPr>
        <p:spPr>
          <a:xfrm>
            <a:off x="470118" y="4812633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timeoutCb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98D2C-6F2D-AC08-8C4F-F76F0F5813B7}"/>
              </a:ext>
            </a:extLst>
          </p:cNvPr>
          <p:cNvSpPr txBox="1"/>
          <p:nvPr/>
        </p:nvSpPr>
        <p:spPr>
          <a:xfrm>
            <a:off x="718720" y="2597664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4D85B-0B6C-7EF5-04E5-5BA42B5E2C35}"/>
              </a:ext>
            </a:extLst>
          </p:cNvPr>
          <p:cNvSpPr txBox="1"/>
          <p:nvPr/>
        </p:nvSpPr>
        <p:spPr>
          <a:xfrm>
            <a:off x="470118" y="6031424"/>
            <a:ext cx="976932" cy="3093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sz="1400" dirty="0">
                <a:solidFill>
                  <a:schemeClr val="bg1"/>
                </a:solidFill>
              </a:rPr>
              <a:t>promiseCb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D191-78BC-0B76-589D-5EAB08F875BD}"/>
              </a:ext>
            </a:extLst>
          </p:cNvPr>
          <p:cNvSpPr txBox="1"/>
          <p:nvPr/>
        </p:nvSpPr>
        <p:spPr>
          <a:xfrm>
            <a:off x="1754753" y="2858508"/>
            <a:ext cx="49224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LT" dirty="0">
                <a:solidFill>
                  <a:schemeClr val="bg1"/>
                </a:solidFill>
              </a:rPr>
              <a:t>fn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F6029240-9837-0F8E-04D2-868843A49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80188"/>
              </p:ext>
            </p:extLst>
          </p:nvPr>
        </p:nvGraphicFramePr>
        <p:xfrm>
          <a:off x="7179275" y="5719714"/>
          <a:ext cx="5012725" cy="113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12725">
                  <a:extLst>
                    <a:ext uri="{9D8B030D-6E8A-4147-A177-3AD203B41FA5}">
                      <a16:colId xmlns:a16="http://schemas.microsoft.com/office/drawing/2014/main" val="1316654432"/>
                    </a:ext>
                  </a:extLst>
                </a:gridCol>
              </a:tblGrid>
              <a:tr h="1138286">
                <a:tc>
                  <a:txBody>
                    <a:bodyPr/>
                    <a:lstStyle/>
                    <a:p>
                      <a:endParaRPr lang="en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11359</TotalTime>
  <Words>2523</Words>
  <Application>Microsoft Macintosh PowerPoint</Application>
  <PresentationFormat>Widescreen</PresentationFormat>
  <Paragraphs>717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loop</dc:title>
  <dc:creator>Paulauskas, Andrius</dc:creator>
  <cp:lastModifiedBy>Paulauskas, Andrius</cp:lastModifiedBy>
  <cp:revision>30</cp:revision>
  <dcterms:created xsi:type="dcterms:W3CDTF">2022-09-19T11:41:26Z</dcterms:created>
  <dcterms:modified xsi:type="dcterms:W3CDTF">2022-09-27T09:01:01Z</dcterms:modified>
</cp:coreProperties>
</file>