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435F72-4A71-4C4E-80D1-F2D1A7A3E81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A92887-A672-4E6D-8651-2CB9341CAF0B}">
      <dgm:prSet phldrT="[Text]"/>
      <dgm:spPr/>
      <dgm:t>
        <a:bodyPr/>
        <a:lstStyle/>
        <a:p>
          <a:r>
            <a:rPr lang="en-US" dirty="0" err="1" smtClean="0"/>
            <a:t>Datastore</a:t>
          </a:r>
          <a:endParaRPr lang="en-US" dirty="0"/>
        </a:p>
      </dgm:t>
    </dgm:pt>
    <dgm:pt modelId="{6369FC28-AA3E-4C1E-92A6-6022A33265F1}" type="parTrans" cxnId="{27B6CBA0-6C12-4919-983B-2E8F38E9B626}">
      <dgm:prSet/>
      <dgm:spPr/>
      <dgm:t>
        <a:bodyPr/>
        <a:lstStyle/>
        <a:p>
          <a:endParaRPr lang="en-US"/>
        </a:p>
      </dgm:t>
    </dgm:pt>
    <dgm:pt modelId="{8E42ACC0-9BB8-4B3C-A295-9179F60FD18B}" type="sibTrans" cxnId="{27B6CBA0-6C12-4919-983B-2E8F38E9B626}">
      <dgm:prSet/>
      <dgm:spPr/>
      <dgm:t>
        <a:bodyPr/>
        <a:lstStyle/>
        <a:p>
          <a:endParaRPr lang="en-US"/>
        </a:p>
      </dgm:t>
    </dgm:pt>
    <dgm:pt modelId="{3E4D2293-DFF4-45AC-8401-79606217904F}">
      <dgm:prSet phldrT="[Text]"/>
      <dgm:spPr/>
      <dgm:t>
        <a:bodyPr/>
        <a:lstStyle/>
        <a:p>
          <a:r>
            <a:rPr lang="en-US" dirty="0" smtClean="0"/>
            <a:t>USER</a:t>
          </a:r>
        </a:p>
        <a:p>
          <a:r>
            <a:rPr lang="en-US" dirty="0" smtClean="0"/>
            <a:t>Id</a:t>
          </a:r>
        </a:p>
        <a:p>
          <a:r>
            <a:rPr lang="en-US" dirty="0" smtClean="0"/>
            <a:t>Username</a:t>
          </a:r>
        </a:p>
        <a:p>
          <a:r>
            <a:rPr lang="en-US" dirty="0" err="1" smtClean="0"/>
            <a:t>Fname</a:t>
          </a:r>
          <a:endParaRPr lang="en-US" dirty="0" smtClean="0"/>
        </a:p>
        <a:p>
          <a:r>
            <a:rPr lang="en-US" dirty="0" err="1" smtClean="0"/>
            <a:t>LName</a:t>
          </a:r>
          <a:endParaRPr lang="en-US" dirty="0" smtClean="0"/>
        </a:p>
        <a:p>
          <a:r>
            <a:rPr lang="en-US" dirty="0" smtClean="0"/>
            <a:t>Password</a:t>
          </a:r>
        </a:p>
        <a:p>
          <a:r>
            <a:rPr lang="en-US" dirty="0" smtClean="0"/>
            <a:t>Type</a:t>
          </a:r>
        </a:p>
        <a:p>
          <a:r>
            <a:rPr lang="en-US" dirty="0" smtClean="0"/>
            <a:t>status</a:t>
          </a:r>
        </a:p>
        <a:p>
          <a:r>
            <a:rPr lang="en-US" dirty="0" err="1" smtClean="0"/>
            <a:t>Updated_by</a:t>
          </a:r>
          <a:endParaRPr lang="en-US" dirty="0" smtClean="0"/>
        </a:p>
        <a:p>
          <a:r>
            <a:rPr lang="en-US" dirty="0" err="1" smtClean="0"/>
            <a:t>Created_by</a:t>
          </a:r>
          <a:endParaRPr lang="en-US" dirty="0" smtClean="0"/>
        </a:p>
        <a:p>
          <a:r>
            <a:rPr lang="en-US" dirty="0" err="1" smtClean="0"/>
            <a:t>Date_created</a:t>
          </a:r>
          <a:endParaRPr lang="en-US" dirty="0" smtClean="0"/>
        </a:p>
        <a:p>
          <a:r>
            <a:rPr lang="en-US" dirty="0" err="1" smtClean="0"/>
            <a:t>Date_updated</a:t>
          </a:r>
          <a:endParaRPr lang="en-US" dirty="0" smtClean="0"/>
        </a:p>
      </dgm:t>
    </dgm:pt>
    <dgm:pt modelId="{8648D618-0BBF-4046-AC48-281B4ED8E7B2}" type="parTrans" cxnId="{A799C299-1847-4061-9214-EDAF04757BF6}">
      <dgm:prSet/>
      <dgm:spPr/>
      <dgm:t>
        <a:bodyPr/>
        <a:lstStyle/>
        <a:p>
          <a:endParaRPr lang="en-US"/>
        </a:p>
      </dgm:t>
    </dgm:pt>
    <dgm:pt modelId="{F8B3E8F9-79D6-40DC-9402-5B1585BBA6AA}" type="sibTrans" cxnId="{A799C299-1847-4061-9214-EDAF04757BF6}">
      <dgm:prSet/>
      <dgm:spPr/>
      <dgm:t>
        <a:bodyPr/>
        <a:lstStyle/>
        <a:p>
          <a:endParaRPr lang="en-US"/>
        </a:p>
      </dgm:t>
    </dgm:pt>
    <dgm:pt modelId="{CFF9B51C-9053-4E9F-B6CC-310848D0831B}">
      <dgm:prSet phldrT="[Text]"/>
      <dgm:spPr/>
      <dgm:t>
        <a:bodyPr/>
        <a:lstStyle/>
        <a:p>
          <a:r>
            <a:rPr lang="en-US" dirty="0" smtClean="0"/>
            <a:t>ACCOUNT</a:t>
          </a:r>
        </a:p>
        <a:p>
          <a:r>
            <a:rPr lang="en-US" dirty="0" smtClean="0"/>
            <a:t>Id</a:t>
          </a:r>
        </a:p>
        <a:p>
          <a:r>
            <a:rPr lang="en-US" dirty="0" smtClean="0"/>
            <a:t>Date</a:t>
          </a:r>
        </a:p>
        <a:p>
          <a:r>
            <a:rPr lang="en-US" dirty="0" err="1" smtClean="0"/>
            <a:t>Due_date</a:t>
          </a:r>
          <a:endParaRPr lang="en-US" dirty="0" smtClean="0"/>
        </a:p>
        <a:p>
          <a:r>
            <a:rPr lang="en-US" dirty="0" smtClean="0"/>
            <a:t>Amount</a:t>
          </a:r>
        </a:p>
        <a:p>
          <a:r>
            <a:rPr lang="en-US" dirty="0" err="1" smtClean="0"/>
            <a:t>Updated_by</a:t>
          </a:r>
          <a:endParaRPr lang="en-US" dirty="0" smtClean="0"/>
        </a:p>
        <a:p>
          <a:r>
            <a:rPr lang="en-US" dirty="0" err="1" smtClean="0"/>
            <a:t>Created_by</a:t>
          </a:r>
          <a:endParaRPr lang="en-US" dirty="0" smtClean="0"/>
        </a:p>
        <a:p>
          <a:r>
            <a:rPr lang="en-US" dirty="0" err="1" smtClean="0"/>
            <a:t>Date_created</a:t>
          </a:r>
          <a:endParaRPr lang="en-US" dirty="0" smtClean="0"/>
        </a:p>
        <a:p>
          <a:r>
            <a:rPr lang="en-US" dirty="0" err="1" smtClean="0"/>
            <a:t>Date_updated</a:t>
          </a:r>
          <a:endParaRPr lang="en-US" dirty="0" smtClean="0"/>
        </a:p>
      </dgm:t>
    </dgm:pt>
    <dgm:pt modelId="{D34066D8-4AA2-4CB1-BDDB-EE15D9692E67}" type="sibTrans" cxnId="{AFAEE589-98FE-48D3-8EB5-6246419F16BC}">
      <dgm:prSet/>
      <dgm:spPr/>
      <dgm:t>
        <a:bodyPr/>
        <a:lstStyle/>
        <a:p>
          <a:endParaRPr lang="en-US"/>
        </a:p>
      </dgm:t>
    </dgm:pt>
    <dgm:pt modelId="{735760E6-3470-4300-ADF1-08A0AED09C04}" type="parTrans" cxnId="{AFAEE589-98FE-48D3-8EB5-6246419F16BC}">
      <dgm:prSet/>
      <dgm:spPr/>
      <dgm:t>
        <a:bodyPr/>
        <a:lstStyle/>
        <a:p>
          <a:endParaRPr lang="en-US"/>
        </a:p>
      </dgm:t>
    </dgm:pt>
    <dgm:pt modelId="{5D812574-A608-41AF-ACF6-187FB40929E8}">
      <dgm:prSet phldrT="[Text]"/>
      <dgm:spPr/>
      <dgm:t>
        <a:bodyPr/>
        <a:lstStyle/>
        <a:p>
          <a:r>
            <a:rPr lang="en-US" dirty="0" smtClean="0"/>
            <a:t>TRANSACTOR</a:t>
          </a:r>
        </a:p>
        <a:p>
          <a:r>
            <a:rPr lang="en-US" dirty="0" smtClean="0"/>
            <a:t>Id</a:t>
          </a:r>
        </a:p>
        <a:p>
          <a:r>
            <a:rPr lang="en-US" dirty="0" smtClean="0"/>
            <a:t>Name</a:t>
          </a:r>
        </a:p>
        <a:p>
          <a:r>
            <a:rPr lang="en-US" dirty="0" smtClean="0"/>
            <a:t>Address</a:t>
          </a:r>
        </a:p>
        <a:p>
          <a:r>
            <a:rPr lang="en-US" dirty="0" smtClean="0"/>
            <a:t>Contact</a:t>
          </a:r>
        </a:p>
        <a:p>
          <a:r>
            <a:rPr lang="en-US" dirty="0" smtClean="0"/>
            <a:t>Terms</a:t>
          </a:r>
        </a:p>
        <a:p>
          <a:r>
            <a:rPr lang="en-US" dirty="0" err="1" smtClean="0"/>
            <a:t>Updated_by</a:t>
          </a:r>
          <a:endParaRPr lang="en-US" dirty="0" smtClean="0"/>
        </a:p>
        <a:p>
          <a:r>
            <a:rPr lang="en-US" dirty="0" err="1" smtClean="0"/>
            <a:t>Created_by</a:t>
          </a:r>
          <a:endParaRPr lang="en-US" dirty="0" smtClean="0"/>
        </a:p>
        <a:p>
          <a:r>
            <a:rPr lang="en-US" dirty="0" err="1" smtClean="0"/>
            <a:t>Date_created</a:t>
          </a:r>
          <a:endParaRPr lang="en-US" dirty="0" smtClean="0"/>
        </a:p>
        <a:p>
          <a:r>
            <a:rPr lang="en-US" smtClean="0"/>
            <a:t>Date_updated</a:t>
          </a:r>
          <a:endParaRPr lang="en-US" dirty="0" smtClean="0"/>
        </a:p>
      </dgm:t>
    </dgm:pt>
    <dgm:pt modelId="{550CFEC4-056F-4906-A899-41AEE10B5F84}" type="parTrans" cxnId="{C2900931-C433-495F-BB08-A518EFAC1C29}">
      <dgm:prSet/>
      <dgm:spPr/>
      <dgm:t>
        <a:bodyPr/>
        <a:lstStyle/>
        <a:p>
          <a:endParaRPr lang="en-US"/>
        </a:p>
      </dgm:t>
    </dgm:pt>
    <dgm:pt modelId="{29F35757-BFA4-4168-9474-D1A2D2A01BEE}" type="sibTrans" cxnId="{C2900931-C433-495F-BB08-A518EFAC1C29}">
      <dgm:prSet/>
      <dgm:spPr/>
      <dgm:t>
        <a:bodyPr/>
        <a:lstStyle/>
        <a:p>
          <a:endParaRPr lang="en-US"/>
        </a:p>
      </dgm:t>
    </dgm:pt>
    <dgm:pt modelId="{839B53E8-1EB7-4186-9CCA-B051B4381E5B}" type="pres">
      <dgm:prSet presAssocID="{2A435F72-4A71-4C4E-80D1-F2D1A7A3E81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25EA383-E7EB-4AF8-A0B9-601CB3B26BD9}" type="pres">
      <dgm:prSet presAssocID="{E2A92887-A672-4E6D-8651-2CB9341CAF0B}" presName="hierRoot1" presStyleCnt="0">
        <dgm:presLayoutVars>
          <dgm:hierBranch val="init"/>
        </dgm:presLayoutVars>
      </dgm:prSet>
      <dgm:spPr/>
    </dgm:pt>
    <dgm:pt modelId="{0DFC4767-F12F-403F-BB3B-D7E7157C2B37}" type="pres">
      <dgm:prSet presAssocID="{E2A92887-A672-4E6D-8651-2CB9341CAF0B}" presName="rootComposite1" presStyleCnt="0"/>
      <dgm:spPr/>
    </dgm:pt>
    <dgm:pt modelId="{19A041D5-A0A5-4B7C-B1A6-0D2A6404D85F}" type="pres">
      <dgm:prSet presAssocID="{E2A92887-A672-4E6D-8651-2CB9341CAF0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B9A543-E78E-44CE-A6A4-A90DCF165B85}" type="pres">
      <dgm:prSet presAssocID="{E2A92887-A672-4E6D-8651-2CB9341CAF0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E61B12E-86AF-4E71-A586-26F4BC22E7D9}" type="pres">
      <dgm:prSet presAssocID="{E2A92887-A672-4E6D-8651-2CB9341CAF0B}" presName="hierChild2" presStyleCnt="0"/>
      <dgm:spPr/>
    </dgm:pt>
    <dgm:pt modelId="{2788EE1B-B7B5-4309-A8E4-2C34F3A478A8}" type="pres">
      <dgm:prSet presAssocID="{8648D618-0BBF-4046-AC48-281B4ED8E7B2}" presName="Name37" presStyleLbl="parChTrans1D2" presStyleIdx="0" presStyleCnt="3"/>
      <dgm:spPr/>
      <dgm:t>
        <a:bodyPr/>
        <a:lstStyle/>
        <a:p>
          <a:endParaRPr lang="en-US"/>
        </a:p>
      </dgm:t>
    </dgm:pt>
    <dgm:pt modelId="{C11A01B9-6484-47DA-9BE2-54256E680CAC}" type="pres">
      <dgm:prSet presAssocID="{3E4D2293-DFF4-45AC-8401-79606217904F}" presName="hierRoot2" presStyleCnt="0">
        <dgm:presLayoutVars>
          <dgm:hierBranch val="init"/>
        </dgm:presLayoutVars>
      </dgm:prSet>
      <dgm:spPr/>
    </dgm:pt>
    <dgm:pt modelId="{53D306F1-0741-46F8-9728-BBF6C6276D8D}" type="pres">
      <dgm:prSet presAssocID="{3E4D2293-DFF4-45AC-8401-79606217904F}" presName="rootComposite" presStyleCnt="0"/>
      <dgm:spPr/>
    </dgm:pt>
    <dgm:pt modelId="{6BA5266E-E703-41BB-884E-5DA0E682DFF2}" type="pres">
      <dgm:prSet presAssocID="{3E4D2293-DFF4-45AC-8401-79606217904F}" presName="rootText" presStyleLbl="node2" presStyleIdx="0" presStyleCnt="3" custScaleY="55955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F2C21C-B810-43FB-B5CD-D32327ACA5FF}" type="pres">
      <dgm:prSet presAssocID="{3E4D2293-DFF4-45AC-8401-79606217904F}" presName="rootConnector" presStyleLbl="node2" presStyleIdx="0" presStyleCnt="3"/>
      <dgm:spPr/>
      <dgm:t>
        <a:bodyPr/>
        <a:lstStyle/>
        <a:p>
          <a:endParaRPr lang="en-US"/>
        </a:p>
      </dgm:t>
    </dgm:pt>
    <dgm:pt modelId="{98BAF7C6-F024-49D6-85F4-0F07DE38BF95}" type="pres">
      <dgm:prSet presAssocID="{3E4D2293-DFF4-45AC-8401-79606217904F}" presName="hierChild4" presStyleCnt="0"/>
      <dgm:spPr/>
    </dgm:pt>
    <dgm:pt modelId="{38AAD602-B65E-4631-B79F-2DD033C06C9C}" type="pres">
      <dgm:prSet presAssocID="{3E4D2293-DFF4-45AC-8401-79606217904F}" presName="hierChild5" presStyleCnt="0"/>
      <dgm:spPr/>
    </dgm:pt>
    <dgm:pt modelId="{41DF7830-6212-4FDF-9C4A-7BC07A340CB9}" type="pres">
      <dgm:prSet presAssocID="{735760E6-3470-4300-ADF1-08A0AED09C04}" presName="Name37" presStyleLbl="parChTrans1D2" presStyleIdx="1" presStyleCnt="3"/>
      <dgm:spPr/>
      <dgm:t>
        <a:bodyPr/>
        <a:lstStyle/>
        <a:p>
          <a:endParaRPr lang="en-US"/>
        </a:p>
      </dgm:t>
    </dgm:pt>
    <dgm:pt modelId="{33BE74A5-0225-4F39-B701-064A54C116A6}" type="pres">
      <dgm:prSet presAssocID="{CFF9B51C-9053-4E9F-B6CC-310848D0831B}" presName="hierRoot2" presStyleCnt="0">
        <dgm:presLayoutVars>
          <dgm:hierBranch val="init"/>
        </dgm:presLayoutVars>
      </dgm:prSet>
      <dgm:spPr/>
    </dgm:pt>
    <dgm:pt modelId="{C5032937-FF69-43EF-85A7-58E8E5B8574F}" type="pres">
      <dgm:prSet presAssocID="{CFF9B51C-9053-4E9F-B6CC-310848D0831B}" presName="rootComposite" presStyleCnt="0"/>
      <dgm:spPr/>
    </dgm:pt>
    <dgm:pt modelId="{DE4162F5-84B7-4163-BE88-51D88E4CCC3A}" type="pres">
      <dgm:prSet presAssocID="{CFF9B51C-9053-4E9F-B6CC-310848D0831B}" presName="rootText" presStyleLbl="node2" presStyleIdx="1" presStyleCnt="3" custScaleY="4833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143976-E2D7-400B-AC70-FEEFD145A457}" type="pres">
      <dgm:prSet presAssocID="{CFF9B51C-9053-4E9F-B6CC-310848D0831B}" presName="rootConnector" presStyleLbl="node2" presStyleIdx="1" presStyleCnt="3"/>
      <dgm:spPr/>
      <dgm:t>
        <a:bodyPr/>
        <a:lstStyle/>
        <a:p>
          <a:endParaRPr lang="en-US"/>
        </a:p>
      </dgm:t>
    </dgm:pt>
    <dgm:pt modelId="{75CEF97B-57D4-4FB4-8A4C-55ECB4F34163}" type="pres">
      <dgm:prSet presAssocID="{CFF9B51C-9053-4E9F-B6CC-310848D0831B}" presName="hierChild4" presStyleCnt="0"/>
      <dgm:spPr/>
    </dgm:pt>
    <dgm:pt modelId="{FCA06BDA-3EE6-4FD9-A157-0010EC34BB5D}" type="pres">
      <dgm:prSet presAssocID="{CFF9B51C-9053-4E9F-B6CC-310848D0831B}" presName="hierChild5" presStyleCnt="0"/>
      <dgm:spPr/>
    </dgm:pt>
    <dgm:pt modelId="{E4E7F68B-F7BE-48F8-B501-2C2192C41253}" type="pres">
      <dgm:prSet presAssocID="{550CFEC4-056F-4906-A899-41AEE10B5F84}" presName="Name37" presStyleLbl="parChTrans1D2" presStyleIdx="2" presStyleCnt="3"/>
      <dgm:spPr/>
      <dgm:t>
        <a:bodyPr/>
        <a:lstStyle/>
        <a:p>
          <a:endParaRPr lang="en-US"/>
        </a:p>
      </dgm:t>
    </dgm:pt>
    <dgm:pt modelId="{4A8E523E-9E69-472A-8625-59FB3C455686}" type="pres">
      <dgm:prSet presAssocID="{5D812574-A608-41AF-ACF6-187FB40929E8}" presName="hierRoot2" presStyleCnt="0">
        <dgm:presLayoutVars>
          <dgm:hierBranch val="init"/>
        </dgm:presLayoutVars>
      </dgm:prSet>
      <dgm:spPr/>
    </dgm:pt>
    <dgm:pt modelId="{923D1A39-5BB4-4C65-94C4-D31B8C0F9883}" type="pres">
      <dgm:prSet presAssocID="{5D812574-A608-41AF-ACF6-187FB40929E8}" presName="rootComposite" presStyleCnt="0"/>
      <dgm:spPr/>
    </dgm:pt>
    <dgm:pt modelId="{EE9B77B7-8CAF-4DD5-84D0-BF30A17822C7}" type="pres">
      <dgm:prSet presAssocID="{5D812574-A608-41AF-ACF6-187FB40929E8}" presName="rootText" presStyleLbl="node2" presStyleIdx="2" presStyleCnt="3" custScaleY="418338" custLinFactNeighborX="15198" custLinFactNeighborY="10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3D6150-8A83-42FF-BA16-AFEC62A87F81}" type="pres">
      <dgm:prSet presAssocID="{5D812574-A608-41AF-ACF6-187FB40929E8}" presName="rootConnector" presStyleLbl="node2" presStyleIdx="2" presStyleCnt="3"/>
      <dgm:spPr/>
      <dgm:t>
        <a:bodyPr/>
        <a:lstStyle/>
        <a:p>
          <a:endParaRPr lang="en-US"/>
        </a:p>
      </dgm:t>
    </dgm:pt>
    <dgm:pt modelId="{ACBF5610-2E62-4C39-9610-7A7FF1C632DE}" type="pres">
      <dgm:prSet presAssocID="{5D812574-A608-41AF-ACF6-187FB40929E8}" presName="hierChild4" presStyleCnt="0"/>
      <dgm:spPr/>
    </dgm:pt>
    <dgm:pt modelId="{B0D27638-7ECA-45F3-9A54-82277B2FC33D}" type="pres">
      <dgm:prSet presAssocID="{5D812574-A608-41AF-ACF6-187FB40929E8}" presName="hierChild5" presStyleCnt="0"/>
      <dgm:spPr/>
    </dgm:pt>
    <dgm:pt modelId="{8C63DB35-0D86-462B-BC10-2EEED6CEBD12}" type="pres">
      <dgm:prSet presAssocID="{E2A92887-A672-4E6D-8651-2CB9341CAF0B}" presName="hierChild3" presStyleCnt="0"/>
      <dgm:spPr/>
    </dgm:pt>
  </dgm:ptLst>
  <dgm:cxnLst>
    <dgm:cxn modelId="{578C882B-990E-4B20-BF4A-5F0BFA9C0EF1}" type="presOf" srcId="{3E4D2293-DFF4-45AC-8401-79606217904F}" destId="{69F2C21C-B810-43FB-B5CD-D32327ACA5FF}" srcOrd="1" destOrd="0" presId="urn:microsoft.com/office/officeart/2005/8/layout/orgChart1"/>
    <dgm:cxn modelId="{C2900931-C433-495F-BB08-A518EFAC1C29}" srcId="{E2A92887-A672-4E6D-8651-2CB9341CAF0B}" destId="{5D812574-A608-41AF-ACF6-187FB40929E8}" srcOrd="2" destOrd="0" parTransId="{550CFEC4-056F-4906-A899-41AEE10B5F84}" sibTransId="{29F35757-BFA4-4168-9474-D1A2D2A01BEE}"/>
    <dgm:cxn modelId="{E1B67E3D-0108-4444-9606-51368A9D8D1D}" type="presOf" srcId="{E2A92887-A672-4E6D-8651-2CB9341CAF0B}" destId="{CFB9A543-E78E-44CE-A6A4-A90DCF165B85}" srcOrd="1" destOrd="0" presId="urn:microsoft.com/office/officeart/2005/8/layout/orgChart1"/>
    <dgm:cxn modelId="{50320B9F-B0A4-4701-9B66-80BE951E2602}" type="presOf" srcId="{2A435F72-4A71-4C4E-80D1-F2D1A7A3E811}" destId="{839B53E8-1EB7-4186-9CCA-B051B4381E5B}" srcOrd="0" destOrd="0" presId="urn:microsoft.com/office/officeart/2005/8/layout/orgChart1"/>
    <dgm:cxn modelId="{DE3A3D18-C68F-4384-8430-77E21BE5F015}" type="presOf" srcId="{CFF9B51C-9053-4E9F-B6CC-310848D0831B}" destId="{DE4162F5-84B7-4163-BE88-51D88E4CCC3A}" srcOrd="0" destOrd="0" presId="urn:microsoft.com/office/officeart/2005/8/layout/orgChart1"/>
    <dgm:cxn modelId="{578C87CC-18A9-4E66-BDC7-07DF05B34EF3}" type="presOf" srcId="{735760E6-3470-4300-ADF1-08A0AED09C04}" destId="{41DF7830-6212-4FDF-9C4A-7BC07A340CB9}" srcOrd="0" destOrd="0" presId="urn:microsoft.com/office/officeart/2005/8/layout/orgChart1"/>
    <dgm:cxn modelId="{27B6CBA0-6C12-4919-983B-2E8F38E9B626}" srcId="{2A435F72-4A71-4C4E-80D1-F2D1A7A3E811}" destId="{E2A92887-A672-4E6D-8651-2CB9341CAF0B}" srcOrd="0" destOrd="0" parTransId="{6369FC28-AA3E-4C1E-92A6-6022A33265F1}" sibTransId="{8E42ACC0-9BB8-4B3C-A295-9179F60FD18B}"/>
    <dgm:cxn modelId="{F82EC2DD-22ED-49B0-A0DF-D7E9D6D28C2A}" type="presOf" srcId="{5D812574-A608-41AF-ACF6-187FB40929E8}" destId="{EE9B77B7-8CAF-4DD5-84D0-BF30A17822C7}" srcOrd="0" destOrd="0" presId="urn:microsoft.com/office/officeart/2005/8/layout/orgChart1"/>
    <dgm:cxn modelId="{1E2A5ADC-2492-4336-9829-AE9D60BD2CBE}" type="presOf" srcId="{5D812574-A608-41AF-ACF6-187FB40929E8}" destId="{343D6150-8A83-42FF-BA16-AFEC62A87F81}" srcOrd="1" destOrd="0" presId="urn:microsoft.com/office/officeart/2005/8/layout/orgChart1"/>
    <dgm:cxn modelId="{AFAEE589-98FE-48D3-8EB5-6246419F16BC}" srcId="{E2A92887-A672-4E6D-8651-2CB9341CAF0B}" destId="{CFF9B51C-9053-4E9F-B6CC-310848D0831B}" srcOrd="1" destOrd="0" parTransId="{735760E6-3470-4300-ADF1-08A0AED09C04}" sibTransId="{D34066D8-4AA2-4CB1-BDDB-EE15D9692E67}"/>
    <dgm:cxn modelId="{A799C299-1847-4061-9214-EDAF04757BF6}" srcId="{E2A92887-A672-4E6D-8651-2CB9341CAF0B}" destId="{3E4D2293-DFF4-45AC-8401-79606217904F}" srcOrd="0" destOrd="0" parTransId="{8648D618-0BBF-4046-AC48-281B4ED8E7B2}" sibTransId="{F8B3E8F9-79D6-40DC-9402-5B1585BBA6AA}"/>
    <dgm:cxn modelId="{A91FCA41-931F-4268-B1BD-258C6E68F374}" type="presOf" srcId="{CFF9B51C-9053-4E9F-B6CC-310848D0831B}" destId="{9A143976-E2D7-400B-AC70-FEEFD145A457}" srcOrd="1" destOrd="0" presId="urn:microsoft.com/office/officeart/2005/8/layout/orgChart1"/>
    <dgm:cxn modelId="{69DA603F-F9A6-4153-8C11-CBF4BA1B4615}" type="presOf" srcId="{8648D618-0BBF-4046-AC48-281B4ED8E7B2}" destId="{2788EE1B-B7B5-4309-A8E4-2C34F3A478A8}" srcOrd="0" destOrd="0" presId="urn:microsoft.com/office/officeart/2005/8/layout/orgChart1"/>
    <dgm:cxn modelId="{3DF7DF0E-7057-430D-A6DC-095D0B59F07F}" type="presOf" srcId="{E2A92887-A672-4E6D-8651-2CB9341CAF0B}" destId="{19A041D5-A0A5-4B7C-B1A6-0D2A6404D85F}" srcOrd="0" destOrd="0" presId="urn:microsoft.com/office/officeart/2005/8/layout/orgChart1"/>
    <dgm:cxn modelId="{3E9881AD-73FA-4F82-9A49-FB28308E90E3}" type="presOf" srcId="{550CFEC4-056F-4906-A899-41AEE10B5F84}" destId="{E4E7F68B-F7BE-48F8-B501-2C2192C41253}" srcOrd="0" destOrd="0" presId="urn:microsoft.com/office/officeart/2005/8/layout/orgChart1"/>
    <dgm:cxn modelId="{D1BCF0D8-5FE6-45C3-A654-57D81FC660A5}" type="presOf" srcId="{3E4D2293-DFF4-45AC-8401-79606217904F}" destId="{6BA5266E-E703-41BB-884E-5DA0E682DFF2}" srcOrd="0" destOrd="0" presId="urn:microsoft.com/office/officeart/2005/8/layout/orgChart1"/>
    <dgm:cxn modelId="{B241CD0E-A291-4909-800B-F8950D8472A3}" type="presParOf" srcId="{839B53E8-1EB7-4186-9CCA-B051B4381E5B}" destId="{F25EA383-E7EB-4AF8-A0B9-601CB3B26BD9}" srcOrd="0" destOrd="0" presId="urn:microsoft.com/office/officeart/2005/8/layout/orgChart1"/>
    <dgm:cxn modelId="{ED29952C-211F-4CA0-AE6C-0C84AA02D97E}" type="presParOf" srcId="{F25EA383-E7EB-4AF8-A0B9-601CB3B26BD9}" destId="{0DFC4767-F12F-403F-BB3B-D7E7157C2B37}" srcOrd="0" destOrd="0" presId="urn:microsoft.com/office/officeart/2005/8/layout/orgChart1"/>
    <dgm:cxn modelId="{4A32362E-5E61-4529-A71D-402762913E4E}" type="presParOf" srcId="{0DFC4767-F12F-403F-BB3B-D7E7157C2B37}" destId="{19A041D5-A0A5-4B7C-B1A6-0D2A6404D85F}" srcOrd="0" destOrd="0" presId="urn:microsoft.com/office/officeart/2005/8/layout/orgChart1"/>
    <dgm:cxn modelId="{9644C654-4396-46F2-ACF2-6AB1078E96A9}" type="presParOf" srcId="{0DFC4767-F12F-403F-BB3B-D7E7157C2B37}" destId="{CFB9A543-E78E-44CE-A6A4-A90DCF165B85}" srcOrd="1" destOrd="0" presId="urn:microsoft.com/office/officeart/2005/8/layout/orgChart1"/>
    <dgm:cxn modelId="{CC1B5460-3BCA-4261-A544-6913A9E1C889}" type="presParOf" srcId="{F25EA383-E7EB-4AF8-A0B9-601CB3B26BD9}" destId="{DE61B12E-86AF-4E71-A586-26F4BC22E7D9}" srcOrd="1" destOrd="0" presId="urn:microsoft.com/office/officeart/2005/8/layout/orgChart1"/>
    <dgm:cxn modelId="{A47326AD-8E6D-4E9F-8A42-67DC6ED1BC88}" type="presParOf" srcId="{DE61B12E-86AF-4E71-A586-26F4BC22E7D9}" destId="{2788EE1B-B7B5-4309-A8E4-2C34F3A478A8}" srcOrd="0" destOrd="0" presId="urn:microsoft.com/office/officeart/2005/8/layout/orgChart1"/>
    <dgm:cxn modelId="{31745B2C-7538-4B7B-8FF8-F0771C6CE1A4}" type="presParOf" srcId="{DE61B12E-86AF-4E71-A586-26F4BC22E7D9}" destId="{C11A01B9-6484-47DA-9BE2-54256E680CAC}" srcOrd="1" destOrd="0" presId="urn:microsoft.com/office/officeart/2005/8/layout/orgChart1"/>
    <dgm:cxn modelId="{60550301-E185-4E78-97D8-BBD834115EB6}" type="presParOf" srcId="{C11A01B9-6484-47DA-9BE2-54256E680CAC}" destId="{53D306F1-0741-46F8-9728-BBF6C6276D8D}" srcOrd="0" destOrd="0" presId="urn:microsoft.com/office/officeart/2005/8/layout/orgChart1"/>
    <dgm:cxn modelId="{08F4D866-892F-484C-85C0-1424D2E57C6D}" type="presParOf" srcId="{53D306F1-0741-46F8-9728-BBF6C6276D8D}" destId="{6BA5266E-E703-41BB-884E-5DA0E682DFF2}" srcOrd="0" destOrd="0" presId="urn:microsoft.com/office/officeart/2005/8/layout/orgChart1"/>
    <dgm:cxn modelId="{9995C6A1-92A8-4870-ABE4-455DB813F8C5}" type="presParOf" srcId="{53D306F1-0741-46F8-9728-BBF6C6276D8D}" destId="{69F2C21C-B810-43FB-B5CD-D32327ACA5FF}" srcOrd="1" destOrd="0" presId="urn:microsoft.com/office/officeart/2005/8/layout/orgChart1"/>
    <dgm:cxn modelId="{2131A158-3968-421E-ADA2-74D0297C262F}" type="presParOf" srcId="{C11A01B9-6484-47DA-9BE2-54256E680CAC}" destId="{98BAF7C6-F024-49D6-85F4-0F07DE38BF95}" srcOrd="1" destOrd="0" presId="urn:microsoft.com/office/officeart/2005/8/layout/orgChart1"/>
    <dgm:cxn modelId="{33C2CF14-B724-44C8-9188-1973DCA0EED2}" type="presParOf" srcId="{C11A01B9-6484-47DA-9BE2-54256E680CAC}" destId="{38AAD602-B65E-4631-B79F-2DD033C06C9C}" srcOrd="2" destOrd="0" presId="urn:microsoft.com/office/officeart/2005/8/layout/orgChart1"/>
    <dgm:cxn modelId="{A3799EAD-2AC3-461B-AB0D-C15BE80ADF56}" type="presParOf" srcId="{DE61B12E-86AF-4E71-A586-26F4BC22E7D9}" destId="{41DF7830-6212-4FDF-9C4A-7BC07A340CB9}" srcOrd="2" destOrd="0" presId="urn:microsoft.com/office/officeart/2005/8/layout/orgChart1"/>
    <dgm:cxn modelId="{E5EFB86A-E330-4846-A27C-0E32827C1772}" type="presParOf" srcId="{DE61B12E-86AF-4E71-A586-26F4BC22E7D9}" destId="{33BE74A5-0225-4F39-B701-064A54C116A6}" srcOrd="3" destOrd="0" presId="urn:microsoft.com/office/officeart/2005/8/layout/orgChart1"/>
    <dgm:cxn modelId="{E30E75EA-32A3-4B9C-9545-485638D68BB9}" type="presParOf" srcId="{33BE74A5-0225-4F39-B701-064A54C116A6}" destId="{C5032937-FF69-43EF-85A7-58E8E5B8574F}" srcOrd="0" destOrd="0" presId="urn:microsoft.com/office/officeart/2005/8/layout/orgChart1"/>
    <dgm:cxn modelId="{191D52F7-4B92-4D9E-B964-1435DD98540B}" type="presParOf" srcId="{C5032937-FF69-43EF-85A7-58E8E5B8574F}" destId="{DE4162F5-84B7-4163-BE88-51D88E4CCC3A}" srcOrd="0" destOrd="0" presId="urn:microsoft.com/office/officeart/2005/8/layout/orgChart1"/>
    <dgm:cxn modelId="{9CA3F43E-2BC2-4BAE-B9F8-50E833093043}" type="presParOf" srcId="{C5032937-FF69-43EF-85A7-58E8E5B8574F}" destId="{9A143976-E2D7-400B-AC70-FEEFD145A457}" srcOrd="1" destOrd="0" presId="urn:microsoft.com/office/officeart/2005/8/layout/orgChart1"/>
    <dgm:cxn modelId="{0A3C7B8D-6769-433B-BBBF-11D3B935571D}" type="presParOf" srcId="{33BE74A5-0225-4F39-B701-064A54C116A6}" destId="{75CEF97B-57D4-4FB4-8A4C-55ECB4F34163}" srcOrd="1" destOrd="0" presId="urn:microsoft.com/office/officeart/2005/8/layout/orgChart1"/>
    <dgm:cxn modelId="{A16BF021-846D-4A7A-B8F7-21A0C925309A}" type="presParOf" srcId="{33BE74A5-0225-4F39-B701-064A54C116A6}" destId="{FCA06BDA-3EE6-4FD9-A157-0010EC34BB5D}" srcOrd="2" destOrd="0" presId="urn:microsoft.com/office/officeart/2005/8/layout/orgChart1"/>
    <dgm:cxn modelId="{642DDF8C-8488-4DEB-BE27-BFFA7AB55A5B}" type="presParOf" srcId="{DE61B12E-86AF-4E71-A586-26F4BC22E7D9}" destId="{E4E7F68B-F7BE-48F8-B501-2C2192C41253}" srcOrd="4" destOrd="0" presId="urn:microsoft.com/office/officeart/2005/8/layout/orgChart1"/>
    <dgm:cxn modelId="{A06DF088-D249-4845-B09E-736726F6A698}" type="presParOf" srcId="{DE61B12E-86AF-4E71-A586-26F4BC22E7D9}" destId="{4A8E523E-9E69-472A-8625-59FB3C455686}" srcOrd="5" destOrd="0" presId="urn:microsoft.com/office/officeart/2005/8/layout/orgChart1"/>
    <dgm:cxn modelId="{AD743509-2AF6-41D1-8B09-CC5B4F1AF208}" type="presParOf" srcId="{4A8E523E-9E69-472A-8625-59FB3C455686}" destId="{923D1A39-5BB4-4C65-94C4-D31B8C0F9883}" srcOrd="0" destOrd="0" presId="urn:microsoft.com/office/officeart/2005/8/layout/orgChart1"/>
    <dgm:cxn modelId="{B387F31E-3EF0-455C-89EA-3E9F07831792}" type="presParOf" srcId="{923D1A39-5BB4-4C65-94C4-D31B8C0F9883}" destId="{EE9B77B7-8CAF-4DD5-84D0-BF30A17822C7}" srcOrd="0" destOrd="0" presId="urn:microsoft.com/office/officeart/2005/8/layout/orgChart1"/>
    <dgm:cxn modelId="{CE1940C9-4A10-4088-9D21-E43D429319E1}" type="presParOf" srcId="{923D1A39-5BB4-4C65-94C4-D31B8C0F9883}" destId="{343D6150-8A83-42FF-BA16-AFEC62A87F81}" srcOrd="1" destOrd="0" presId="urn:microsoft.com/office/officeart/2005/8/layout/orgChart1"/>
    <dgm:cxn modelId="{C9DEC535-64D7-479F-AFC5-B1A1C26B7226}" type="presParOf" srcId="{4A8E523E-9E69-472A-8625-59FB3C455686}" destId="{ACBF5610-2E62-4C39-9610-7A7FF1C632DE}" srcOrd="1" destOrd="0" presId="urn:microsoft.com/office/officeart/2005/8/layout/orgChart1"/>
    <dgm:cxn modelId="{08C3849A-A252-4DEA-A10F-544674292EAF}" type="presParOf" srcId="{4A8E523E-9E69-472A-8625-59FB3C455686}" destId="{B0D27638-7ECA-45F3-9A54-82277B2FC33D}" srcOrd="2" destOrd="0" presId="urn:microsoft.com/office/officeart/2005/8/layout/orgChart1"/>
    <dgm:cxn modelId="{F8E7B62D-EC7E-4F69-8448-1007861E41EA}" type="presParOf" srcId="{F25EA383-E7EB-4AF8-A0B9-601CB3B26BD9}" destId="{8C63DB35-0D86-462B-BC10-2EEED6CEBD1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E7F68B-F7BE-48F8-B501-2C2192C41253}">
      <dsp:nvSpPr>
        <dsp:cNvPr id="0" name=""/>
        <dsp:cNvSpPr/>
      </dsp:nvSpPr>
      <dsp:spPr>
        <a:xfrm>
          <a:off x="4064000" y="774778"/>
          <a:ext cx="2101332" cy="332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61"/>
              </a:lnTo>
              <a:lnTo>
                <a:pt x="2101332" y="170361"/>
              </a:lnTo>
              <a:lnTo>
                <a:pt x="2101332" y="3323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DF7830-6212-4FDF-9C4A-7BC07A340CB9}">
      <dsp:nvSpPr>
        <dsp:cNvPr id="0" name=""/>
        <dsp:cNvSpPr/>
      </dsp:nvSpPr>
      <dsp:spPr>
        <a:xfrm>
          <a:off x="4018280" y="774778"/>
          <a:ext cx="91440" cy="3239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39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8EE1B-B7B5-4309-A8E4-2C34F3A478A8}">
      <dsp:nvSpPr>
        <dsp:cNvPr id="0" name=""/>
        <dsp:cNvSpPr/>
      </dsp:nvSpPr>
      <dsp:spPr>
        <a:xfrm>
          <a:off x="2197149" y="774778"/>
          <a:ext cx="1866850" cy="323998"/>
        </a:xfrm>
        <a:custGeom>
          <a:avLst/>
          <a:gdLst/>
          <a:ahLst/>
          <a:cxnLst/>
          <a:rect l="0" t="0" r="0" b="0"/>
          <a:pathLst>
            <a:path>
              <a:moveTo>
                <a:pt x="1866850" y="0"/>
              </a:moveTo>
              <a:lnTo>
                <a:pt x="1866850" y="161999"/>
              </a:lnTo>
              <a:lnTo>
                <a:pt x="0" y="161999"/>
              </a:lnTo>
              <a:lnTo>
                <a:pt x="0" y="3239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A041D5-A0A5-4B7C-B1A6-0D2A6404D85F}">
      <dsp:nvSpPr>
        <dsp:cNvPr id="0" name=""/>
        <dsp:cNvSpPr/>
      </dsp:nvSpPr>
      <dsp:spPr>
        <a:xfrm>
          <a:off x="3292574" y="3353"/>
          <a:ext cx="1542851" cy="7714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Datastore</a:t>
          </a:r>
          <a:endParaRPr lang="en-US" sz="1700" kern="1200" dirty="0"/>
        </a:p>
      </dsp:txBody>
      <dsp:txXfrm>
        <a:off x="3292574" y="3353"/>
        <a:ext cx="1542851" cy="771425"/>
      </dsp:txXfrm>
    </dsp:sp>
    <dsp:sp modelId="{6BA5266E-E703-41BB-884E-5DA0E682DFF2}">
      <dsp:nvSpPr>
        <dsp:cNvPr id="0" name=""/>
        <dsp:cNvSpPr/>
      </dsp:nvSpPr>
      <dsp:spPr>
        <a:xfrm>
          <a:off x="1425723" y="1098777"/>
          <a:ext cx="1542851" cy="4316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USER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Id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Username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Fname</a:t>
          </a:r>
          <a:endParaRPr lang="en-US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LName</a:t>
          </a:r>
          <a:endParaRPr lang="en-US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Password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Type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status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Updated_by</a:t>
          </a:r>
          <a:endParaRPr lang="en-US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Created_by</a:t>
          </a:r>
          <a:endParaRPr lang="en-US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Date_created</a:t>
          </a:r>
          <a:endParaRPr lang="en-US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Date_updated</a:t>
          </a:r>
          <a:endParaRPr lang="en-US" sz="1700" kern="1200" dirty="0" smtClean="0"/>
        </a:p>
      </dsp:txBody>
      <dsp:txXfrm>
        <a:off x="1425723" y="1098777"/>
        <a:ext cx="1542851" cy="4316536"/>
      </dsp:txXfrm>
    </dsp:sp>
    <dsp:sp modelId="{DE4162F5-84B7-4163-BE88-51D88E4CCC3A}">
      <dsp:nvSpPr>
        <dsp:cNvPr id="0" name=""/>
        <dsp:cNvSpPr/>
      </dsp:nvSpPr>
      <dsp:spPr>
        <a:xfrm>
          <a:off x="3292574" y="1098777"/>
          <a:ext cx="1542851" cy="3728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ACCOUNT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Id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Date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Due_date</a:t>
          </a:r>
          <a:endParaRPr lang="en-US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Amount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Updated_by</a:t>
          </a:r>
          <a:endParaRPr lang="en-US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Created_by</a:t>
          </a:r>
          <a:endParaRPr lang="en-US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Date_created</a:t>
          </a:r>
          <a:endParaRPr lang="en-US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Date_updated</a:t>
          </a:r>
          <a:endParaRPr lang="en-US" sz="1700" kern="1200" dirty="0" smtClean="0"/>
        </a:p>
      </dsp:txBody>
      <dsp:txXfrm>
        <a:off x="3292574" y="1098777"/>
        <a:ext cx="1542851" cy="3728948"/>
      </dsp:txXfrm>
    </dsp:sp>
    <dsp:sp modelId="{EE9B77B7-8CAF-4DD5-84D0-BF30A17822C7}">
      <dsp:nvSpPr>
        <dsp:cNvPr id="0" name=""/>
        <dsp:cNvSpPr/>
      </dsp:nvSpPr>
      <dsp:spPr>
        <a:xfrm>
          <a:off x="5393907" y="1107140"/>
          <a:ext cx="1542851" cy="32271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TRANSACTOR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Id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Name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Address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Contact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Terms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Updated_by</a:t>
          </a:r>
          <a:endParaRPr lang="en-US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Created_by</a:t>
          </a:r>
          <a:endParaRPr lang="en-US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Date_created</a:t>
          </a:r>
          <a:endParaRPr lang="en-US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Date_updated</a:t>
          </a:r>
          <a:endParaRPr lang="en-US" sz="1700" kern="1200" dirty="0" smtClean="0"/>
        </a:p>
      </dsp:txBody>
      <dsp:txXfrm>
        <a:off x="5393907" y="1107140"/>
        <a:ext cx="1542851" cy="32271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A460-9D7A-4F6B-9C91-973F7B597F73}" type="datetimeFigureOut">
              <a:rPr lang="en-US" smtClean="0"/>
              <a:t>8/1/2015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5158-3C2D-4A91-92F1-81C8A7A0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97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A460-9D7A-4F6B-9C91-973F7B597F73}" type="datetimeFigureOut">
              <a:rPr lang="en-US" smtClean="0"/>
              <a:t>8/1/2015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5158-3C2D-4A91-92F1-81C8A7A0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53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A460-9D7A-4F6B-9C91-973F7B597F73}" type="datetimeFigureOut">
              <a:rPr lang="en-US" smtClean="0"/>
              <a:t>8/1/2015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5158-3C2D-4A91-92F1-81C8A7A0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5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A460-9D7A-4F6B-9C91-973F7B597F73}" type="datetimeFigureOut">
              <a:rPr lang="en-US" smtClean="0"/>
              <a:t>8/1/2015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5158-3C2D-4A91-92F1-81C8A7A0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A460-9D7A-4F6B-9C91-973F7B597F73}" type="datetimeFigureOut">
              <a:rPr lang="en-US" smtClean="0"/>
              <a:t>8/1/2015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5158-3C2D-4A91-92F1-81C8A7A0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49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A460-9D7A-4F6B-9C91-973F7B597F73}" type="datetimeFigureOut">
              <a:rPr lang="en-US" smtClean="0"/>
              <a:t>8/1/2015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5158-3C2D-4A91-92F1-81C8A7A0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9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A460-9D7A-4F6B-9C91-973F7B597F73}" type="datetimeFigureOut">
              <a:rPr lang="en-US" smtClean="0"/>
              <a:t>8/1/2015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5158-3C2D-4A91-92F1-81C8A7A0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7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A460-9D7A-4F6B-9C91-973F7B597F73}" type="datetimeFigureOut">
              <a:rPr lang="en-US" smtClean="0"/>
              <a:t>8/1/2015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5158-3C2D-4A91-92F1-81C8A7A0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2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A460-9D7A-4F6B-9C91-973F7B597F73}" type="datetimeFigureOut">
              <a:rPr lang="en-US" smtClean="0"/>
              <a:t>8/1/2015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5158-3C2D-4A91-92F1-81C8A7A0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7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A460-9D7A-4F6B-9C91-973F7B597F73}" type="datetimeFigureOut">
              <a:rPr lang="en-US" smtClean="0"/>
              <a:t>8/1/2015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5158-3C2D-4A91-92F1-81C8A7A0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96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A460-9D7A-4F6B-9C91-973F7B597F73}" type="datetimeFigureOut">
              <a:rPr lang="en-US" smtClean="0"/>
              <a:t>8/1/2015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5158-3C2D-4A91-92F1-81C8A7A0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0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3A460-9D7A-4F6B-9C91-973F7B597F73}" type="datetimeFigureOut">
              <a:rPr lang="en-US" smtClean="0"/>
              <a:t>8/1/2015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B5158-3C2D-4A91-92F1-81C8A7A0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7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7951991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740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32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Trisha Lim</dc:creator>
  <cp:lastModifiedBy>Trisha Lim</cp:lastModifiedBy>
  <cp:revision>9</cp:revision>
  <dcterms:created xsi:type="dcterms:W3CDTF">2015-07-22T06:42:33Z</dcterms:created>
  <dcterms:modified xsi:type="dcterms:W3CDTF">2015-08-01T08:50:54Z</dcterms:modified>
</cp:coreProperties>
</file>