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7D86-AC12-4F30-AE36-2CE528548559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44E5-BEFC-4F98-BB96-84F99F9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105"/>
            <a:ext cx="12376596" cy="928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83" y="1306555"/>
            <a:ext cx="10515600" cy="1325563"/>
          </a:xfrm>
        </p:spPr>
        <p:txBody>
          <a:bodyPr/>
          <a:lstStyle/>
          <a:p>
            <a:r>
              <a:rPr lang="en-US" dirty="0" smtClean="0"/>
              <a:t>Pushdown Automaton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1383" y="2530615"/>
            <a:ext cx="10515600" cy="2157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Chua, Ivan Wesley</a:t>
            </a:r>
          </a:p>
          <a:p>
            <a:r>
              <a:rPr lang="en-US" sz="2400" dirty="0" smtClean="0"/>
              <a:t>Lim, Trisha Jean</a:t>
            </a:r>
          </a:p>
          <a:p>
            <a:r>
              <a:rPr lang="en-US" sz="2400" dirty="0" err="1" smtClean="0"/>
              <a:t>Palmaras</a:t>
            </a:r>
            <a:r>
              <a:rPr lang="en-US" sz="2400" dirty="0" smtClean="0"/>
              <a:t>, Joseph </a:t>
            </a:r>
            <a:r>
              <a:rPr lang="en-US" sz="2400" dirty="0" err="1" smtClean="0"/>
              <a:t>Gabriell</a:t>
            </a:r>
            <a:endParaRPr lang="en-US" sz="2400" dirty="0" smtClean="0"/>
          </a:p>
          <a:p>
            <a:r>
              <a:rPr lang="en-US" sz="2400" dirty="0" err="1" smtClean="0"/>
              <a:t>Sandimas</a:t>
            </a:r>
            <a:r>
              <a:rPr lang="en-US" sz="2400" dirty="0" smtClean="0"/>
              <a:t>, Daniel Kenneth</a:t>
            </a:r>
          </a:p>
          <a:p>
            <a:r>
              <a:rPr lang="en-US" sz="2400" dirty="0" smtClean="0"/>
              <a:t>Vidal, Sonia </a:t>
            </a:r>
            <a:r>
              <a:rPr lang="en-US" sz="2400" dirty="0" err="1" smtClean="0"/>
              <a:t>Margarette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105"/>
            <a:ext cx="12376596" cy="928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283510"/>
            <a:ext cx="10515600" cy="1325563"/>
          </a:xfrm>
        </p:spPr>
        <p:txBody>
          <a:bodyPr/>
          <a:lstStyle/>
          <a:p>
            <a:r>
              <a:rPr lang="en-US" dirty="0" smtClean="0"/>
              <a:t>Context Free Grammar (CFG)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3230" y="2420087"/>
                <a:ext cx="66583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S </a:t>
                </a:r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  <a:sym typeface="Wingdings" panose="05000000000000000000" pitchFamily="2" charset="2"/>
                  </a:rPr>
                  <a:t>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>
                    <a:solidFill>
                      <a:srgbClr val="CC0099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p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b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>
                    <a:solidFill>
                      <a:srgbClr val="00CC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g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 err="1">
                    <a:solidFill>
                      <a:srgbClr val="CC0099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p</a:t>
                </a:r>
                <a:r>
                  <a:rPr lang="en-US" sz="3600" i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S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b</a:t>
                </a:r>
                <a:r>
                  <a:rPr lang="en-US" sz="3600" i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S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i="1" dirty="0" err="1">
                    <a:solidFill>
                      <a:srgbClr val="00CC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g</a:t>
                </a:r>
                <a:r>
                  <a:rPr lang="en-US" sz="3600" i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S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:r>
                  <a:rPr lang="en-US" sz="3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|</a:t>
                </a:r>
                <a:r>
                  <a:rPr 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dobe Devanaga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Devanagari"/>
                      </a:rPr>
                      <m:t>𝜀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30" y="2420087"/>
                <a:ext cx="665837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839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52" y="3477293"/>
            <a:ext cx="1330156" cy="242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31" y="3477293"/>
            <a:ext cx="1330155" cy="2423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42" y="3477293"/>
            <a:ext cx="1330155" cy="2423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14" y="3477292"/>
            <a:ext cx="1332094" cy="2423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03" y="3477292"/>
            <a:ext cx="1332094" cy="2423917"/>
          </a:xfrm>
          <a:prstGeom prst="rect">
            <a:avLst/>
          </a:prstGeom>
        </p:spPr>
      </p:pic>
      <p:pic>
        <p:nvPicPr>
          <p:cNvPr id="1026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98" y="4689250"/>
            <a:ext cx="562071" cy="6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94" y="4749267"/>
            <a:ext cx="562071" cy="6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22" y="4689251"/>
            <a:ext cx="562069" cy="6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gnette1.wikia.nocookie.net/okami/images/6/60/X_mark.png/revision/2013061018455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26" y="4667519"/>
            <a:ext cx="728783" cy="72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vignette1.wikia.nocookie.net/okami/images/6/60/X_mark.png/revision/2013061018455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58" y="4667518"/>
            <a:ext cx="728783" cy="72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0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105"/>
            <a:ext cx="12376596" cy="928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283510"/>
            <a:ext cx="10515600" cy="1325563"/>
          </a:xfrm>
        </p:spPr>
        <p:txBody>
          <a:bodyPr/>
          <a:lstStyle/>
          <a:p>
            <a:r>
              <a:rPr lang="en-US" dirty="0" smtClean="0"/>
              <a:t>Transition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29556" y="2609073"/>
                <a:ext cx="36806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6" y="2609073"/>
                <a:ext cx="36806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296472" y="3370354"/>
                <a:ext cx="9380114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72" y="3370354"/>
                <a:ext cx="9380114" cy="944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105"/>
            <a:ext cx="12376596" cy="928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283510"/>
            <a:ext cx="10515600" cy="1325563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735" y="2472744"/>
            <a:ext cx="10568189" cy="1429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Replace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82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Adobe Devanagari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Pushdown Automaton</vt:lpstr>
      <vt:lpstr>Context Free Grammar (CFG)</vt:lpstr>
      <vt:lpstr>Transition Functions</vt:lpstr>
      <vt:lpstr>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Grammar (CFG)</dc:title>
  <dc:creator>Trisha Lim</dc:creator>
  <cp:lastModifiedBy>Trisha Lim</cp:lastModifiedBy>
  <cp:revision>10</cp:revision>
  <dcterms:created xsi:type="dcterms:W3CDTF">2015-09-27T12:48:20Z</dcterms:created>
  <dcterms:modified xsi:type="dcterms:W3CDTF">2015-09-27T14:25:25Z</dcterms:modified>
</cp:coreProperties>
</file>