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21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-2789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638CC-AE44-40F6-94B4-76D00EB25192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5A99-FCB7-46F0-9E65-2F259A31B511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17549-3AF2-4A92-A786-85D3E6EBD902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9352-2C4B-4507-96BC-78445488B154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43A6-B397-4D57-8FBA-492B9B13C81A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22.png"/><Relationship Id="rId21" Type="http://schemas.openxmlformats.org/officeDocument/2006/relationships/image" Target="../media/image21.sv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svg"/><Relationship Id="rId16" Type="http://schemas.openxmlformats.org/officeDocument/2006/relationships/image" Target="../media/image16.png"/><Relationship Id="rId15" Type="http://schemas.openxmlformats.org/officeDocument/2006/relationships/image" Target="../media/image15.svg"/><Relationship Id="rId14" Type="http://schemas.openxmlformats.org/officeDocument/2006/relationships/image" Target="../media/image14.png"/><Relationship Id="rId13" Type="http://schemas.openxmlformats.org/officeDocument/2006/relationships/image" Target="../media/image13.svg"/><Relationship Id="rId12" Type="http://schemas.openxmlformats.org/officeDocument/2006/relationships/image" Target="../media/image12.png"/><Relationship Id="rId11" Type="http://schemas.openxmlformats.org/officeDocument/2006/relationships/image" Target="../media/image11.sv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5446380">
            <a:off x="7097561" y="-1328461"/>
            <a:ext cx="3247729" cy="3533143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4" name="TextBox 7"/>
          <p:cNvSpPr txBox="1"/>
          <p:nvPr/>
        </p:nvSpPr>
        <p:spPr>
          <a:xfrm>
            <a:off x="7860601" y="6135732"/>
            <a:ext cx="9815307" cy="4307509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60"/>
              </a:lnSpc>
            </a:pPr>
          </a:p>
        </p:txBody>
      </p:sp>
      <p:grpSp>
        <p:nvGrpSpPr>
          <p:cNvPr id="15" name="Group 14"/>
          <p:cNvGrpSpPr/>
          <p:nvPr/>
        </p:nvGrpSpPr>
        <p:grpSpPr>
          <a:xfrm>
            <a:off x="1331890" y="302240"/>
            <a:ext cx="5418511" cy="3624401"/>
            <a:chOff x="0" y="0"/>
            <a:chExt cx="2092805" cy="882944"/>
          </a:xfrm>
        </p:grpSpPr>
        <p:sp>
          <p:nvSpPr>
            <p:cNvPr id="16" name="Freeform 15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197310" y="51094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8" name="Freeform 17"/>
          <p:cNvSpPr/>
          <p:nvPr/>
        </p:nvSpPr>
        <p:spPr>
          <a:xfrm rot="11610989">
            <a:off x="-1217899" y="-1386486"/>
            <a:ext cx="2435797" cy="4710857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0" name="TextBox 9"/>
          <p:cNvSpPr txBox="1"/>
          <p:nvPr/>
        </p:nvSpPr>
        <p:spPr>
          <a:xfrm>
            <a:off x="1799692" y="2691872"/>
            <a:ext cx="483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 smtClean="0">
                <a:latin typeface="Paytone One" pitchFamily="2" charset="-93"/>
              </a:rPr>
              <a:t>CÂU HỎI THẢO LUẬN CHƯƠNG 3</a:t>
            </a:r>
            <a:endParaRPr lang="vi-VN" sz="2000" dirty="0">
              <a:latin typeface="Paytone One" pitchFamily="2" charset="-93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369346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1799692" y="3836609"/>
            <a:ext cx="483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 smtClean="0">
                <a:latin typeface="Paytone One" pitchFamily="2" charset="-93"/>
              </a:rPr>
              <a:t>TRÌNH BÀY NHÓM 8</a:t>
            </a:r>
            <a:endParaRPr lang="vi-VN" sz="2000" dirty="0">
              <a:latin typeface="Paytone One" pitchFamily="2" charset="-93"/>
            </a:endParaRPr>
          </a:p>
        </p:txBody>
      </p:sp>
      <p:sp>
        <p:nvSpPr>
          <p:cNvPr id="2" name="Freeform 1"/>
          <p:cNvSpPr/>
          <p:nvPr/>
        </p:nvSpPr>
        <p:spPr>
          <a:xfrm rot="12756893">
            <a:off x="10767695" y="-3793067"/>
            <a:ext cx="2458720" cy="4180840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2"/>
          <p:cNvSpPr/>
          <p:nvPr/>
        </p:nvSpPr>
        <p:spPr>
          <a:xfrm rot="12756893">
            <a:off x="-3992880" y="3502660"/>
            <a:ext cx="2458720" cy="4180840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9" name="Group 8"/>
          <p:cNvGrpSpPr/>
          <p:nvPr/>
        </p:nvGrpSpPr>
        <p:grpSpPr>
          <a:xfrm>
            <a:off x="-4565650" y="-3774228"/>
            <a:ext cx="3670935" cy="5111327"/>
            <a:chOff x="3605" y="5754"/>
            <a:chExt cx="6476" cy="8049"/>
          </a:xfrm>
        </p:grpSpPr>
        <p:grpSp>
          <p:nvGrpSpPr>
            <p:cNvPr id="13" name="Group 13"/>
            <p:cNvGrpSpPr/>
            <p:nvPr/>
          </p:nvGrpSpPr>
          <p:grpSpPr>
            <a:xfrm>
              <a:off x="3605" y="7367"/>
              <a:ext cx="6477" cy="6437"/>
              <a:chOff x="0" y="0"/>
              <a:chExt cx="1279723" cy="1271725"/>
            </a:xfrm>
          </p:grpSpPr>
          <p:sp>
            <p:nvSpPr>
              <p:cNvPr id="4" name="Freeform 14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5" name="TextBox 15"/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5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6" name="Group 16"/>
            <p:cNvGrpSpPr/>
            <p:nvPr/>
          </p:nvGrpSpPr>
          <p:grpSpPr>
            <a:xfrm>
              <a:off x="5230" y="5754"/>
              <a:ext cx="3227" cy="3227"/>
              <a:chOff x="0" y="0"/>
              <a:chExt cx="812800" cy="812800"/>
            </a:xfrm>
          </p:grpSpPr>
          <p:sp>
            <p:nvSpPr>
              <p:cNvPr id="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8" name="TextBox 1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5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5878" y="6326"/>
              <a:ext cx="1908" cy="2082"/>
            </a:xfrm>
            <a:custGeom>
              <a:avLst/>
              <a:gdLst/>
              <a:ahLst/>
              <a:cxnLst/>
              <a:rect l="l" t="t" r="r" b="b"/>
              <a:pathLst>
                <a:path w="1211702" h="1322294">
                  <a:moveTo>
                    <a:pt x="0" y="0"/>
                  </a:moveTo>
                  <a:lnTo>
                    <a:pt x="1211702" y="0"/>
                  </a:lnTo>
                  <a:lnTo>
                    <a:pt x="1211702" y="1322294"/>
                  </a:lnTo>
                  <a:lnTo>
                    <a:pt x="0" y="1322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7" name="Group 36"/>
          <p:cNvGrpSpPr/>
          <p:nvPr/>
        </p:nvGrpSpPr>
        <p:grpSpPr>
          <a:xfrm>
            <a:off x="7596505" y="6885094"/>
            <a:ext cx="4112260" cy="6814820"/>
            <a:chOff x="11173" y="5754"/>
            <a:chExt cx="6476" cy="8049"/>
          </a:xfrm>
        </p:grpSpPr>
        <p:grpSp>
          <p:nvGrpSpPr>
            <p:cNvPr id="19" name="Group 9"/>
            <p:cNvGrpSpPr/>
            <p:nvPr/>
          </p:nvGrpSpPr>
          <p:grpSpPr>
            <a:xfrm>
              <a:off x="11173" y="7367"/>
              <a:ext cx="6477" cy="6437"/>
              <a:chOff x="0" y="0"/>
              <a:chExt cx="1279723" cy="1271725"/>
            </a:xfrm>
          </p:grpSpPr>
          <p:sp>
            <p:nvSpPr>
              <p:cNvPr id="20" name="Freeform 10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22" name="TextBox 11"/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5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23" name="Group 19"/>
            <p:cNvGrpSpPr/>
            <p:nvPr/>
          </p:nvGrpSpPr>
          <p:grpSpPr>
            <a:xfrm>
              <a:off x="12787" y="5754"/>
              <a:ext cx="3227" cy="3227"/>
              <a:chOff x="0" y="0"/>
              <a:chExt cx="812800" cy="812800"/>
            </a:xfrm>
          </p:grpSpPr>
          <p:sp>
            <p:nvSpPr>
              <p:cNvPr id="24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26" name="TextBox 2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5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13486" y="6326"/>
              <a:ext cx="1828" cy="2195"/>
            </a:xfrm>
            <a:custGeom>
              <a:avLst/>
              <a:gdLst/>
              <a:ahLst/>
              <a:cxnLst/>
              <a:rect l="l" t="t" r="r" b="b"/>
              <a:pathLst>
                <a:path w="1160684" h="1393835">
                  <a:moveTo>
                    <a:pt x="0" y="0"/>
                  </a:moveTo>
                  <a:lnTo>
                    <a:pt x="1160684" y="0"/>
                  </a:lnTo>
                  <a:lnTo>
                    <a:pt x="1160684" y="1393835"/>
                  </a:lnTo>
                  <a:lnTo>
                    <a:pt x="0" y="1393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8" name="Group 37"/>
          <p:cNvGrpSpPr/>
          <p:nvPr/>
        </p:nvGrpSpPr>
        <p:grpSpPr>
          <a:xfrm>
            <a:off x="11900535" y="4871721"/>
            <a:ext cx="4112260" cy="6814820"/>
            <a:chOff x="18741" y="5754"/>
            <a:chExt cx="6476" cy="8049"/>
          </a:xfrm>
        </p:grpSpPr>
        <p:grpSp>
          <p:nvGrpSpPr>
            <p:cNvPr id="33" name="Group 22"/>
            <p:cNvGrpSpPr/>
            <p:nvPr/>
          </p:nvGrpSpPr>
          <p:grpSpPr>
            <a:xfrm>
              <a:off x="20368" y="5754"/>
              <a:ext cx="3227" cy="3227"/>
              <a:chOff x="0" y="0"/>
              <a:chExt cx="812800" cy="812800"/>
            </a:xfrm>
          </p:grpSpPr>
          <p:sp>
            <p:nvSpPr>
              <p:cNvPr id="34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35" name="TextBox 2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5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741" y="6277"/>
              <a:ext cx="6476" cy="7526"/>
              <a:chOff x="18741" y="6277"/>
              <a:chExt cx="6476" cy="7526"/>
            </a:xfrm>
          </p:grpSpPr>
          <p:grpSp>
            <p:nvGrpSpPr>
              <p:cNvPr id="30" name="Group 5"/>
              <p:cNvGrpSpPr/>
              <p:nvPr/>
            </p:nvGrpSpPr>
            <p:grpSpPr>
              <a:xfrm>
                <a:off x="18741" y="7367"/>
                <a:ext cx="6477" cy="6437"/>
                <a:chOff x="0" y="0"/>
                <a:chExt cx="1279723" cy="1271725"/>
              </a:xfrm>
            </p:grpSpPr>
            <p:sp>
              <p:nvSpPr>
                <p:cNvPr id="31" name="Freeform 6"/>
                <p:cNvSpPr/>
                <p:nvPr/>
              </p:nvSpPr>
              <p:spPr>
                <a:xfrm>
                  <a:off x="0" y="0"/>
                  <a:ext cx="1279723" cy="12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71725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71725"/>
                      </a:lnTo>
                      <a:lnTo>
                        <a:pt x="0" y="1271725"/>
                      </a:lnTo>
                      <a:close/>
                    </a:path>
                  </a:pathLst>
                </a:custGeom>
                <a:solidFill>
                  <a:srgbClr val="1A1A1A"/>
                </a:solidFill>
              </p:spPr>
            </p:sp>
            <p:sp>
              <p:nvSpPr>
                <p:cNvPr id="32" name="TextBox 7"/>
                <p:cNvSpPr txBox="1"/>
                <p:nvPr/>
              </p:nvSpPr>
              <p:spPr>
                <a:xfrm>
                  <a:off x="0" y="-57150"/>
                  <a:ext cx="1279723" cy="13288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115"/>
                    </a:lnSpc>
                    <a:spcBef>
                      <a:spcPct val="0"/>
                    </a:spcBef>
                  </a:pPr>
                </a:p>
              </p:txBody>
            </p:sp>
          </p:grpSp>
          <p:sp>
            <p:nvSpPr>
              <p:cNvPr id="29" name="Freeform 27"/>
              <p:cNvSpPr/>
              <p:nvPr/>
            </p:nvSpPr>
            <p:spPr>
              <a:xfrm>
                <a:off x="20902" y="6277"/>
                <a:ext cx="2131" cy="2131"/>
              </a:xfrm>
              <a:custGeom>
                <a:avLst/>
                <a:gdLst/>
                <a:ahLst/>
                <a:cxnLst/>
                <a:rect l="l" t="t" r="r" b="b"/>
                <a:pathLst>
                  <a:path w="1353071" h="1353071">
                    <a:moveTo>
                      <a:pt x="0" y="0"/>
                    </a:moveTo>
                    <a:lnTo>
                      <a:pt x="1353071" y="0"/>
                    </a:lnTo>
                    <a:lnTo>
                      <a:pt x="1353071" y="1353071"/>
                    </a:lnTo>
                    <a:lnTo>
                      <a:pt x="0" y="135307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</p:sp>
        </p:grpSp>
      </p:grpSp>
      <p:sp>
        <p:nvSpPr>
          <p:cNvPr id="28" name="Freeform 3"/>
          <p:cNvSpPr/>
          <p:nvPr/>
        </p:nvSpPr>
        <p:spPr>
          <a:xfrm>
            <a:off x="2779207" y="2560866"/>
            <a:ext cx="1517367" cy="231085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39" name="Group 6"/>
          <p:cNvGrpSpPr/>
          <p:nvPr/>
        </p:nvGrpSpPr>
        <p:grpSpPr>
          <a:xfrm>
            <a:off x="3542437" y="6987435"/>
            <a:ext cx="501082" cy="668109"/>
            <a:chOff x="0" y="0"/>
            <a:chExt cx="812800" cy="812800"/>
          </a:xfrm>
        </p:grpSpPr>
        <p:sp>
          <p:nvSpPr>
            <p:cNvPr id="40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41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42" name="AutoShape 5"/>
          <p:cNvSpPr/>
          <p:nvPr/>
        </p:nvSpPr>
        <p:spPr>
          <a:xfrm>
            <a:off x="1589541" y="7296089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10"/>
          <p:cNvSpPr txBox="1"/>
          <p:nvPr/>
        </p:nvSpPr>
        <p:spPr>
          <a:xfrm>
            <a:off x="2779207" y="3118933"/>
            <a:ext cx="2027545" cy="116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01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grpSp>
        <p:nvGrpSpPr>
          <p:cNvPr id="44" name="Group 13"/>
          <p:cNvGrpSpPr/>
          <p:nvPr/>
        </p:nvGrpSpPr>
        <p:grpSpPr>
          <a:xfrm>
            <a:off x="7030737" y="6987435"/>
            <a:ext cx="501082" cy="668109"/>
            <a:chOff x="0" y="0"/>
            <a:chExt cx="812800" cy="812800"/>
          </a:xfrm>
        </p:grpSpPr>
        <p:sp>
          <p:nvSpPr>
            <p:cNvPr id="45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46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47" name="Freeform 12"/>
          <p:cNvSpPr/>
          <p:nvPr/>
        </p:nvSpPr>
        <p:spPr>
          <a:xfrm>
            <a:off x="6267506" y="2560867"/>
            <a:ext cx="1013771" cy="1475798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16"/>
          <p:cNvSpPr txBox="1"/>
          <p:nvPr/>
        </p:nvSpPr>
        <p:spPr>
          <a:xfrm>
            <a:off x="6267506" y="3118933"/>
            <a:ext cx="2027545" cy="116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02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4869160" y="-1539028"/>
            <a:ext cx="2237740" cy="2983653"/>
            <a:chOff x="22282" y="-3888"/>
            <a:chExt cx="3524" cy="3524"/>
          </a:xfrm>
        </p:grpSpPr>
        <p:sp>
          <p:nvSpPr>
            <p:cNvPr id="49" name="Freeform 4"/>
            <p:cNvSpPr/>
            <p:nvPr/>
          </p:nvSpPr>
          <p:spPr>
            <a:xfrm>
              <a:off x="22282" y="-3888"/>
              <a:ext cx="3525" cy="3525"/>
            </a:xfrm>
            <a:custGeom>
              <a:avLst/>
              <a:gdLst/>
              <a:ahLst/>
              <a:cxnLst/>
              <a:rect l="l" t="t" r="r" b="b"/>
              <a:pathLst>
                <a:path w="2238367" h="2238367">
                  <a:moveTo>
                    <a:pt x="0" y="0"/>
                  </a:moveTo>
                  <a:lnTo>
                    <a:pt x="2238368" y="0"/>
                  </a:lnTo>
                  <a:lnTo>
                    <a:pt x="2238368" y="2238367"/>
                  </a:lnTo>
                  <a:lnTo>
                    <a:pt x="0" y="223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"/>
            <p:cNvSpPr/>
            <p:nvPr/>
          </p:nvSpPr>
          <p:spPr>
            <a:xfrm>
              <a:off x="23189" y="-3094"/>
              <a:ext cx="1513" cy="1658"/>
            </a:xfrm>
            <a:custGeom>
              <a:avLst/>
              <a:gdLst/>
              <a:ahLst/>
              <a:cxnLst/>
              <a:rect l="l" t="t" r="r" b="b"/>
              <a:pathLst>
                <a:path w="960682" h="1052540">
                  <a:moveTo>
                    <a:pt x="0" y="0"/>
                  </a:moveTo>
                  <a:lnTo>
                    <a:pt x="960682" y="0"/>
                  </a:lnTo>
                  <a:lnTo>
                    <a:pt x="960682" y="1052541"/>
                  </a:lnTo>
                  <a:lnTo>
                    <a:pt x="0" y="1052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6" name="Group 55"/>
          <p:cNvGrpSpPr/>
          <p:nvPr/>
        </p:nvGrpSpPr>
        <p:grpSpPr>
          <a:xfrm>
            <a:off x="17389475" y="-3003973"/>
            <a:ext cx="2237740" cy="2983653"/>
            <a:chOff x="27385" y="-3548"/>
            <a:chExt cx="3524" cy="3524"/>
          </a:xfrm>
        </p:grpSpPr>
        <p:sp>
          <p:nvSpPr>
            <p:cNvPr id="51" name="Freeform 6"/>
            <p:cNvSpPr/>
            <p:nvPr/>
          </p:nvSpPr>
          <p:spPr>
            <a:xfrm>
              <a:off x="27385" y="-3548"/>
              <a:ext cx="3525" cy="3525"/>
            </a:xfrm>
            <a:custGeom>
              <a:avLst/>
              <a:gdLst/>
              <a:ahLst/>
              <a:cxnLst/>
              <a:rect l="l" t="t" r="r" b="b"/>
              <a:pathLst>
                <a:path w="2238367" h="2238367">
                  <a:moveTo>
                    <a:pt x="0" y="0"/>
                  </a:moveTo>
                  <a:lnTo>
                    <a:pt x="2238367" y="0"/>
                  </a:lnTo>
                  <a:lnTo>
                    <a:pt x="2238367" y="2238368"/>
                  </a:lnTo>
                  <a:lnTo>
                    <a:pt x="0" y="223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9"/>
            <p:cNvSpPr/>
            <p:nvPr/>
          </p:nvSpPr>
          <p:spPr>
            <a:xfrm>
              <a:off x="28293" y="-2754"/>
              <a:ext cx="1740" cy="1766"/>
            </a:xfrm>
            <a:custGeom>
              <a:avLst/>
              <a:gdLst/>
              <a:ahLst/>
              <a:cxnLst/>
              <a:rect l="l" t="t" r="r" b="b"/>
              <a:pathLst>
                <a:path w="1104804" h="1121111">
                  <a:moveTo>
                    <a:pt x="0" y="0"/>
                  </a:moveTo>
                  <a:lnTo>
                    <a:pt x="1104805" y="0"/>
                  </a:lnTo>
                  <a:lnTo>
                    <a:pt x="1104805" y="1121111"/>
                  </a:lnTo>
                  <a:lnTo>
                    <a:pt x="0" y="1121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5" name="Group 54"/>
          <p:cNvGrpSpPr/>
          <p:nvPr/>
        </p:nvGrpSpPr>
        <p:grpSpPr>
          <a:xfrm>
            <a:off x="20125690" y="-1755140"/>
            <a:ext cx="2237740" cy="2983653"/>
            <a:chOff x="7103" y="11618"/>
            <a:chExt cx="3524" cy="3524"/>
          </a:xfrm>
        </p:grpSpPr>
        <p:sp>
          <p:nvSpPr>
            <p:cNvPr id="54" name="Freeform 7"/>
            <p:cNvSpPr/>
            <p:nvPr/>
          </p:nvSpPr>
          <p:spPr>
            <a:xfrm>
              <a:off x="7103" y="11618"/>
              <a:ext cx="3525" cy="3525"/>
            </a:xfrm>
            <a:custGeom>
              <a:avLst/>
              <a:gdLst/>
              <a:ahLst/>
              <a:cxnLst/>
              <a:rect l="l" t="t" r="r" b="b"/>
              <a:pathLst>
                <a:path w="2238367" h="2238367">
                  <a:moveTo>
                    <a:pt x="0" y="0"/>
                  </a:moveTo>
                  <a:lnTo>
                    <a:pt x="2238367" y="0"/>
                  </a:lnTo>
                  <a:lnTo>
                    <a:pt x="2238367" y="2238368"/>
                  </a:lnTo>
                  <a:lnTo>
                    <a:pt x="0" y="223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8"/>
            <p:cNvSpPr/>
            <p:nvPr/>
          </p:nvSpPr>
          <p:spPr>
            <a:xfrm>
              <a:off x="7866" y="12427"/>
              <a:ext cx="1998" cy="1907"/>
            </a:xfrm>
            <a:custGeom>
              <a:avLst/>
              <a:gdLst/>
              <a:ahLst/>
              <a:cxnLst/>
              <a:rect l="l" t="t" r="r" b="b"/>
              <a:pathLst>
                <a:path w="1268693" h="1211025">
                  <a:moveTo>
                    <a:pt x="0" y="0"/>
                  </a:moveTo>
                  <a:lnTo>
                    <a:pt x="1268693" y="0"/>
                  </a:lnTo>
                  <a:lnTo>
                    <a:pt x="1268693" y="1211025"/>
                  </a:lnTo>
                  <a:lnTo>
                    <a:pt x="0" y="1211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8" name="Freeform 11"/>
          <p:cNvSpPr/>
          <p:nvPr/>
        </p:nvSpPr>
        <p:spPr>
          <a:xfrm>
            <a:off x="4499886" y="-1754921"/>
            <a:ext cx="1156649" cy="156496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59" name="Freeform 16"/>
          <p:cNvSpPr/>
          <p:nvPr/>
        </p:nvSpPr>
        <p:spPr>
          <a:xfrm>
            <a:off x="13376985" y="740699"/>
            <a:ext cx="1159455" cy="1571659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60" name="Freeform 29"/>
          <p:cNvSpPr/>
          <p:nvPr/>
        </p:nvSpPr>
        <p:spPr>
          <a:xfrm>
            <a:off x="8316248" y="4779115"/>
            <a:ext cx="893040" cy="1429904"/>
          </a:xfrm>
          <a:custGeom>
            <a:avLst/>
            <a:gdLst/>
            <a:ahLst/>
            <a:cxnLst/>
            <a:rect l="l" t="t" r="r" b="b"/>
            <a:pathLst>
              <a:path w="893040" h="1072428">
                <a:moveTo>
                  <a:pt x="0" y="0"/>
                </a:moveTo>
                <a:lnTo>
                  <a:pt x="893040" y="0"/>
                </a:lnTo>
                <a:lnTo>
                  <a:pt x="893040" y="1072428"/>
                </a:lnTo>
                <a:lnTo>
                  <a:pt x="0" y="10724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31"/>
          <p:cNvSpPr/>
          <p:nvPr/>
        </p:nvSpPr>
        <p:spPr>
          <a:xfrm>
            <a:off x="6632747" y="7510823"/>
            <a:ext cx="980529" cy="1426696"/>
          </a:xfrm>
          <a:custGeom>
            <a:avLst/>
            <a:gdLst/>
            <a:ahLst/>
            <a:cxnLst/>
            <a:rect l="l" t="t" r="r" b="b"/>
            <a:pathLst>
              <a:path w="980529" h="1070022">
                <a:moveTo>
                  <a:pt x="0" y="0"/>
                </a:moveTo>
                <a:lnTo>
                  <a:pt x="980529" y="0"/>
                </a:lnTo>
                <a:lnTo>
                  <a:pt x="980529" y="1070021"/>
                </a:lnTo>
                <a:lnTo>
                  <a:pt x="0" y="107002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  <p:sp>
        <p:nvSpPr>
          <p:cNvPr id="62" name="Freeform 30"/>
          <p:cNvSpPr/>
          <p:nvPr/>
        </p:nvSpPr>
        <p:spPr>
          <a:xfrm>
            <a:off x="5508136" y="9573393"/>
            <a:ext cx="1023765" cy="1387728"/>
          </a:xfrm>
          <a:custGeom>
            <a:avLst/>
            <a:gdLst/>
            <a:ahLst/>
            <a:cxnLst/>
            <a:rect l="l" t="t" r="r" b="b"/>
            <a:pathLst>
              <a:path w="1023765" h="1040796">
                <a:moveTo>
                  <a:pt x="0" y="0"/>
                </a:moveTo>
                <a:lnTo>
                  <a:pt x="1023765" y="0"/>
                </a:lnTo>
                <a:lnTo>
                  <a:pt x="1023765" y="1040796"/>
                </a:lnTo>
                <a:lnTo>
                  <a:pt x="0" y="104079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63" name="Freeform 16"/>
          <p:cNvSpPr/>
          <p:nvPr/>
        </p:nvSpPr>
        <p:spPr>
          <a:xfrm>
            <a:off x="13503985" y="867699"/>
            <a:ext cx="1159455" cy="1571659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Presentation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Paytone One</vt:lpstr>
      <vt:lpstr>DM Sans Bold</vt:lpstr>
      <vt:lpstr>Segoe Print</vt:lpstr>
      <vt:lpstr>Calibri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bảo</dc:creator>
  <cp:lastModifiedBy>bảo</cp:lastModifiedBy>
  <cp:revision>3</cp:revision>
  <dcterms:created xsi:type="dcterms:W3CDTF">2023-11-19T02:24:00Z</dcterms:created>
  <dcterms:modified xsi:type="dcterms:W3CDTF">2023-11-21T03:30:43Z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18E7EACC48574DAF95EB35803C164F7B_12</vt:lpwstr>
  </property>
  <property fmtid="{D5CDD505-2E9C-101B-9397-08002B2CF9AE}" pid="3" name="KSOProductBuildVer">
    <vt:lpwstr>1033-12.2.0.13306</vt:lpwstr>
  </property>
</Properties>
</file>