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0f51425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20f5142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14775"/>
            <a:ext cx="8222100" cy="79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AI for inter-well saturation mapping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Berserkers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and solution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191778" y="1304867"/>
            <a:ext cx="4248606" cy="3689029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18859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Driven 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45200" y="1850300"/>
            <a:ext cx="40212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Take the Data and use ensemble ML models: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-SciKit Bagging regressor. Train 2 hours. MSE - 0.086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Catboost - CatBoost regressor.Train 10 minutes. MSE - 0.055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 XGBRegressor. Train 20 seconds. MSE-0.076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4700140" y="1304876"/>
            <a:ext cx="4298346" cy="3689029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4769013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Driven+Physics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4776350" y="1850300"/>
            <a:ext cx="40560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Take the Data and use ensemble ML models plus use physical models simulation: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Archie's law, Archie's - Dahnov formula. We need more parameters. </a:t>
            </a:r>
            <a:r>
              <a:rPr lang="en" sz="1600">
                <a:solidFill>
                  <a:srgbClr val="6F6F6F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a =1, m=2, n=2 and Picket chart for </a:t>
            </a:r>
            <a:endParaRPr sz="22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interpretation problem.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 try to understand how the data is organize.</a:t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Materials about petrophysics.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 try to get some domain specific information about problem.</a:t>
            </a:r>
            <a:endParaRPr sz="1600"/>
          </a:p>
        </p:txBody>
      </p:sp>
      <p:sp>
        <p:nvSpPr>
          <p:cNvPr id="113" name="Google Shape;113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Choose right models and combine with physics simulations.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 need to choose ensemble models, deep learning models. What best models Archie,double water ets?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432350" y="1017800"/>
            <a:ext cx="24717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Porosity Distribution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Clearly see close to normal data distribution.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50" y="1017575"/>
            <a:ext cx="24717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Resistivity Distribution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Most of the data between 0 and 15.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6254225" y="1017575"/>
            <a:ext cx="24717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Water Saturation Distribution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Two peaks 1.0 and 0.8</a:t>
            </a:r>
            <a:endParaRPr sz="1600"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25" y="2851200"/>
            <a:ext cx="3031350" cy="215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311700" y="-660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132" y="2851200"/>
            <a:ext cx="3113731" cy="21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575" y="2847088"/>
            <a:ext cx="3031350" cy="216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2" type="body"/>
          </p:nvPr>
        </p:nvSpPr>
        <p:spPr>
          <a:xfrm>
            <a:off x="4939500" y="7702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Pair plot correlation chart between all features. Not seen any good correlation.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7899"/>
            <a:ext cx="4419601" cy="44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models strategy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Solution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Combined Solution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46" name="Google Shape;146;p18"/>
            <p:cNvCxnSpPr>
              <a:stCxn id="141" idx="2"/>
              <a:endCxn id="147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8"/>
            <p:cNvCxnSpPr>
              <a:stCxn id="141" idx="2"/>
              <a:endCxn id="149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0" name="Google Shape;150;p18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Machine Learning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2" name="Google Shape;152;p18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Models from ML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53" name="Google Shape;153;p18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54" name="Google Shape;154;p18"/>
            <p:cNvCxnSpPr>
              <a:stCxn id="150" idx="2"/>
              <a:endCxn id="155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8"/>
            <p:cNvCxnSpPr>
              <a:stCxn id="150" idx="2"/>
              <a:endCxn id="157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8"/>
            <p:cNvCxnSpPr>
              <a:stCxn id="150" idx="2"/>
              <a:endCxn id="159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0" name="Google Shape;160;p18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Ensemble Models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2" name="Google Shape;162;p18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CatBoost, XGB Boost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Deep Learning Models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5" name="Google Shape;165;p18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Feed Forward Net,LSTM net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Regression Models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8" name="Google Shape;168;p18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Linear reg, Ridge reg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Physics modeling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1" name="Google Shape;171;p18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Equation simpl.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173" name="Google Shape;173;p18"/>
            <p:cNvCxnSpPr>
              <a:stCxn id="169" idx="2"/>
              <a:endCxn id="174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18"/>
            <p:cNvCxnSpPr>
              <a:stCxn id="169" idx="2"/>
              <a:endCxn id="176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7" name="Google Shape;177;p18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Archie Law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9" name="Google Shape;179;p18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Variations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Double Water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2" name="Google Shape;182;p18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Variations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