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219-76AB-4E7C-A7C9-0E6E08796C83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E04BF-9238-4CE1-8F66-D92C159B9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35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E04BF-9238-4CE1-8F66-D92C159B9CE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6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2DDC9-13E8-3C01-5DBF-16204426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8016B-EC1F-FDD8-B1A7-9C1C65AB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2623D-2FB8-8356-F48A-C830A3DF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89A36-442C-7B70-ADE0-95FE1196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62BB7-8FFD-8F3D-1966-9370CBE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9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E2B81-020E-57C3-E83E-56A862AB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ADA9FA-DE16-C495-3025-DA263D5A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B2924-3444-B5C6-6EE3-ECF082F1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A7F23-94BC-2353-364F-AB7C7F98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92983-B060-6A8C-99AA-242410C7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6C4950-A898-8051-5302-99EA79DC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12701-1976-8A96-9047-B4E25273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283C8-1AC0-48AC-36C1-22A4D60A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2F3B-EF95-BD7F-744D-D869D6E7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A915B-CB93-7D4E-1A67-95B77A65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62500-CD50-7F3F-D8E8-8B7EBFBE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FF670-4CB3-D58E-5641-41A0A319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FCCAD-E641-909C-D7CB-E25F267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D0C35-BA33-F29C-2A7D-97F806C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97118-D5F9-A337-D1C2-F3675FE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4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050B-9802-1520-0236-F789B1C7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2CE5B0-C7FB-DA09-AE34-F82B5354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A373A-1749-B0D9-5597-A7D2C374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9883-874B-8AA3-084D-D79D5EF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89783-AD2D-91F8-CCBE-AE164DCF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A156-862C-B3DA-E559-6D138600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5523-7C19-346B-92F3-27F37897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C4BD8F-CA2A-B5A4-D9EA-C7153203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C9D22C-5813-EC7C-CED6-1FF6DB63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6BA39-80F2-B391-C087-0C2FA74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0C7613-DB7C-9741-4456-4791D2AD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1F3A0-DD89-850E-42B3-911B07E9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1626AB-59D4-643E-A78E-2187F9B3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5728B1-903D-D907-BDC6-75D31310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F82472-007F-F784-D376-B60759F0B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898B3-5136-54D4-A588-42CDD210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6BAAE5-AB7C-CFD2-D28B-22FCCA20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4CCA8D-8549-5D08-9DA7-25A8ED5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EE9B13-C03D-C23E-F212-5D289128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4CEF-00DD-FCB0-CD27-F2B012C7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C78F47-251E-DC40-E705-495F2BB4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87BA41-9456-B4A9-875F-EC67ADA1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3664FB-D035-C14C-9D17-58AF813F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DEED15-0EFD-A35F-71D3-F11A29B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B924E0-E6D5-2A1B-E264-EC0AE32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F00AA-4771-0501-F2CB-8D147DF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1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C3AA-BD3E-F513-87A0-E9B327DC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671CE-F5C7-4F97-3B74-A9DF4A6B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3190A5-45DC-081E-B765-A0C9A697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B90B94-A3E5-138E-E2B7-BDCFA5B3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565CCE-B1B8-BBB1-FF6C-0D0A92C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C732F3-20DF-FDA2-CF8E-6D090ACA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1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04D1-BABF-AE55-003E-91F842B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81803C-E178-2219-106B-6C95651B5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BBFB22-7227-AEEF-9ECC-64C8AF94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6055FE-B5D8-22EA-B3E9-1E3FD18E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BED73-97B6-09F4-1C1A-C47DF56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85E9A-3E9F-6D7A-0BA6-38FC430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5E7BF-FE75-0BA7-C6A1-389A7E99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95225-49EC-9B4E-E334-684E574D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DF357-791D-FA31-5D9D-A62C1444F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6A27-062E-499C-8243-E674EADF9F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34B69-48DE-C607-E58E-032A701F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AD7BAD-EF9F-0F6F-5EBC-EE9FF2293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5581-9A0C-430C-9AB8-48EE3C043B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6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86ACBB-813C-23C9-3DDF-56199190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ACECF1-D39E-17E6-B5BC-3551F91C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648" y="3480151"/>
            <a:ext cx="3171827" cy="79930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+ SAÚDE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CF165D-3DEB-9C3B-6A26-B9AC5D78D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300"/>
            <a:ext cx="9144000" cy="2476500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Artur Cahu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Bruno Carlini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Lorenzo Peruzzo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Lucas Sousa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Marcelo Garcia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Marilia Ferreira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Thiago Marques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491EB2-4876-B7D7-A693-AE96CABA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9" y="1555248"/>
            <a:ext cx="1743041" cy="173688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BF08081-2D69-B43F-B0EE-3F0A9C449EFA}"/>
              </a:ext>
            </a:extLst>
          </p:cNvPr>
          <p:cNvSpPr txBox="1">
            <a:spLocks/>
          </p:cNvSpPr>
          <p:nvPr/>
        </p:nvSpPr>
        <p:spPr>
          <a:xfrm>
            <a:off x="3577778" y="71442"/>
            <a:ext cx="4893565" cy="1412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SENAC</a:t>
            </a:r>
          </a:p>
          <a:p>
            <a:r>
              <a:rPr lang="pt-BR" sz="32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Projeto Integrador</a:t>
            </a:r>
          </a:p>
          <a:p>
            <a:r>
              <a:rPr lang="pt-BR" sz="2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26 de Maio de 2025</a:t>
            </a:r>
          </a:p>
        </p:txBody>
      </p:sp>
    </p:spTree>
    <p:extLst>
      <p:ext uri="{BB962C8B-B14F-4D97-AF65-F5344CB8AC3E}">
        <p14:creationId xmlns:p14="http://schemas.microsoft.com/office/powerpoint/2010/main" val="186096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4EC6E75-AC2F-8768-6F40-8D853B6B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782708-990D-9637-D6EA-F8CB763C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" y="115499"/>
            <a:ext cx="878204" cy="8751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F9D914-56BC-BC05-121A-D65180B5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98742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APLICATIVO + SAÚDE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E4035-D0F2-51E4-F6E6-062E7A2B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Tem como objetivo, a marcação de consultas e exames para a população em geral sem que tenha a necessidade de ir a um posto de saúde, hospital ou laboratório de exames, economizando o tempo de deslocamento.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Quem utilizar o aplicativo, além de marcar consultas e exames, também receberá informações sobre vacinas, qualidade de vida, informações sobre surtos (dengue, COVID), saúde mental e campanhas de saúde.</a:t>
            </a:r>
          </a:p>
        </p:txBody>
      </p:sp>
    </p:spTree>
    <p:extLst>
      <p:ext uri="{BB962C8B-B14F-4D97-AF65-F5344CB8AC3E}">
        <p14:creationId xmlns:p14="http://schemas.microsoft.com/office/powerpoint/2010/main" val="242362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6E90E-F8F2-6A56-8708-02CF8DB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78F4F-A1BC-C6B3-0652-56230B32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474837-9AF9-0480-86BD-13779DA8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DCC1D3F-7DF1-AC8D-3A4C-3A5E7F0FED3E}"/>
              </a:ext>
            </a:extLst>
          </p:cNvPr>
          <p:cNvSpPr txBox="1">
            <a:spLocks/>
          </p:cNvSpPr>
          <p:nvPr/>
        </p:nvSpPr>
        <p:spPr>
          <a:xfrm>
            <a:off x="990600" y="346075"/>
            <a:ext cx="10515600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TECNOLOGIAS UTILIZADAS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B95AB66-0800-AF91-712B-DFB4BCDA88E2}"/>
              </a:ext>
            </a:extLst>
          </p:cNvPr>
          <p:cNvSpPr txBox="1">
            <a:spLocks/>
          </p:cNvSpPr>
          <p:nvPr/>
        </p:nvSpPr>
        <p:spPr>
          <a:xfrm>
            <a:off x="762000" y="1978025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- Front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End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Linguagem –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React</a:t>
            </a: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Native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App Visual Studio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Code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App Android Studio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App Adobe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Ilustrator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- Back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End</a:t>
            </a: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  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App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My</a:t>
            </a: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 SQL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Node.js</a:t>
            </a:r>
          </a:p>
          <a:p>
            <a:pPr lvl="1"/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Typescript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Nest JS</a:t>
            </a:r>
          </a:p>
          <a:p>
            <a:pPr lvl="1"/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Type</a:t>
            </a:r>
            <a:r>
              <a:rPr lang="pt-BR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 ORM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978F0D-562E-954E-5FBF-E487BC15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" y="115499"/>
            <a:ext cx="878204" cy="875101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0B4D92B-6AC3-7198-C8D0-24743A4D7148}"/>
              </a:ext>
            </a:extLst>
          </p:cNvPr>
          <p:cNvSpPr txBox="1">
            <a:spLocks/>
          </p:cNvSpPr>
          <p:nvPr/>
        </p:nvSpPr>
        <p:spPr>
          <a:xfrm>
            <a:off x="6400800" y="1974977"/>
            <a:ext cx="4651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Landing Page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Linguagem – HTML/CSS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App Adobe </a:t>
            </a:r>
            <a:r>
              <a:rPr lang="pt-BR" dirty="0" err="1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Ilustrator</a:t>
            </a: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lvl="1"/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>
              <a:buFontTx/>
              <a:buChar char="-"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546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386EDB-CFB1-D8A6-91C2-6A313279C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158B279-7AE3-1AA6-2011-C991E1CE88C0}"/>
              </a:ext>
            </a:extLst>
          </p:cNvPr>
          <p:cNvSpPr/>
          <p:nvPr/>
        </p:nvSpPr>
        <p:spPr>
          <a:xfrm>
            <a:off x="5084445" y="1106488"/>
            <a:ext cx="1559814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Tela Inicial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29D548E6-29D7-121B-E27F-04DF94493B1E}"/>
              </a:ext>
            </a:extLst>
          </p:cNvPr>
          <p:cNvSpPr/>
          <p:nvPr/>
        </p:nvSpPr>
        <p:spPr>
          <a:xfrm>
            <a:off x="5084445" y="1009650"/>
            <a:ext cx="1559814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5F79304-F7B0-2441-B7F7-C009B42831ED}"/>
              </a:ext>
            </a:extLst>
          </p:cNvPr>
          <p:cNvSpPr/>
          <p:nvPr/>
        </p:nvSpPr>
        <p:spPr>
          <a:xfrm>
            <a:off x="4365878" y="2308098"/>
            <a:ext cx="1440562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Login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B62F2980-8877-8E08-6D83-087021A42A45}"/>
              </a:ext>
            </a:extLst>
          </p:cNvPr>
          <p:cNvSpPr/>
          <p:nvPr/>
        </p:nvSpPr>
        <p:spPr>
          <a:xfrm>
            <a:off x="4365878" y="2211260"/>
            <a:ext cx="1440562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DEB2D21-1D7C-2280-BAEF-FC66F56CD62C}"/>
              </a:ext>
            </a:extLst>
          </p:cNvPr>
          <p:cNvSpPr/>
          <p:nvPr/>
        </p:nvSpPr>
        <p:spPr>
          <a:xfrm>
            <a:off x="5922264" y="2308098"/>
            <a:ext cx="1440561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Cadastro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3ECF3039-C364-7B2B-40EA-47BBCE526AC0}"/>
              </a:ext>
            </a:extLst>
          </p:cNvPr>
          <p:cNvSpPr/>
          <p:nvPr/>
        </p:nvSpPr>
        <p:spPr>
          <a:xfrm>
            <a:off x="5922264" y="2211260"/>
            <a:ext cx="1440561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EA1D7AC-4F73-F556-7D2A-6D12E48B1AF6}"/>
              </a:ext>
            </a:extLst>
          </p:cNvPr>
          <p:cNvSpPr/>
          <p:nvPr/>
        </p:nvSpPr>
        <p:spPr>
          <a:xfrm>
            <a:off x="4954524" y="3897441"/>
            <a:ext cx="1859280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Tela Principal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3D960D1E-F303-FFA4-8EDB-62E03B5E385B}"/>
              </a:ext>
            </a:extLst>
          </p:cNvPr>
          <p:cNvSpPr/>
          <p:nvPr/>
        </p:nvSpPr>
        <p:spPr>
          <a:xfrm>
            <a:off x="4954524" y="3800603"/>
            <a:ext cx="1859280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DE52F21-F02C-C932-2611-C61B53718665}"/>
              </a:ext>
            </a:extLst>
          </p:cNvPr>
          <p:cNvSpPr/>
          <p:nvPr/>
        </p:nvSpPr>
        <p:spPr>
          <a:xfrm>
            <a:off x="4630673" y="5505925"/>
            <a:ext cx="2503551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Sair do Aplicativo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0F429F3-78CD-4CF8-0AE9-4E97FE7CBD5E}"/>
              </a:ext>
            </a:extLst>
          </p:cNvPr>
          <p:cNvSpPr/>
          <p:nvPr/>
        </p:nvSpPr>
        <p:spPr>
          <a:xfrm>
            <a:off x="4630673" y="5409087"/>
            <a:ext cx="2503551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71B6D0A-8806-0D02-002D-C1D9124D8DB5}"/>
              </a:ext>
            </a:extLst>
          </p:cNvPr>
          <p:cNvSpPr/>
          <p:nvPr/>
        </p:nvSpPr>
        <p:spPr>
          <a:xfrm>
            <a:off x="397164" y="3226402"/>
            <a:ext cx="3393785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Agendamento de Consultas</a:t>
            </a:r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C479D47E-315D-3337-429E-F7F39E8E48A7}"/>
              </a:ext>
            </a:extLst>
          </p:cNvPr>
          <p:cNvSpPr/>
          <p:nvPr/>
        </p:nvSpPr>
        <p:spPr>
          <a:xfrm>
            <a:off x="397164" y="3129564"/>
            <a:ext cx="3393785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035490C-D185-EFCF-CB47-01EB71167018}"/>
              </a:ext>
            </a:extLst>
          </p:cNvPr>
          <p:cNvSpPr/>
          <p:nvPr/>
        </p:nvSpPr>
        <p:spPr>
          <a:xfrm>
            <a:off x="397164" y="3870454"/>
            <a:ext cx="3393785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Agendamento de Exames</a:t>
            </a:r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452B5244-AE9B-3235-E33B-1A1E48829D36}"/>
              </a:ext>
            </a:extLst>
          </p:cNvPr>
          <p:cNvSpPr/>
          <p:nvPr/>
        </p:nvSpPr>
        <p:spPr>
          <a:xfrm>
            <a:off x="397164" y="3773616"/>
            <a:ext cx="3393785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6C79076-37B5-6F61-CA0A-0DA7E13BA0C7}"/>
              </a:ext>
            </a:extLst>
          </p:cNvPr>
          <p:cNvSpPr/>
          <p:nvPr/>
        </p:nvSpPr>
        <p:spPr>
          <a:xfrm>
            <a:off x="397164" y="4514506"/>
            <a:ext cx="3393785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Histórico do Paciente</a:t>
            </a:r>
          </a:p>
        </p:txBody>
      </p:sp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74B2023D-AAC8-832B-7AED-A42241019FB4}"/>
              </a:ext>
            </a:extLst>
          </p:cNvPr>
          <p:cNvSpPr/>
          <p:nvPr/>
        </p:nvSpPr>
        <p:spPr>
          <a:xfrm>
            <a:off x="397164" y="4417668"/>
            <a:ext cx="3393785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04FF37C-EA72-4CEF-F514-EBACA7A44FAC}"/>
              </a:ext>
            </a:extLst>
          </p:cNvPr>
          <p:cNvSpPr/>
          <p:nvPr/>
        </p:nvSpPr>
        <p:spPr>
          <a:xfrm>
            <a:off x="7954898" y="3879979"/>
            <a:ext cx="3412311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Ajuda e Suporte</a:t>
            </a:r>
          </a:p>
        </p:txBody>
      </p:sp>
      <p:sp>
        <p:nvSpPr>
          <p:cNvPr id="29" name="Retângulo: Cantos Superiores Arredondados 28">
            <a:extLst>
              <a:ext uri="{FF2B5EF4-FFF2-40B4-BE49-F238E27FC236}">
                <a16:creationId xmlns:a16="http://schemas.microsoft.com/office/drawing/2014/main" id="{910192C7-BA6D-2EF3-B489-5AFBC137BCFE}"/>
              </a:ext>
            </a:extLst>
          </p:cNvPr>
          <p:cNvSpPr/>
          <p:nvPr/>
        </p:nvSpPr>
        <p:spPr>
          <a:xfrm>
            <a:off x="7954898" y="3783141"/>
            <a:ext cx="3412311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3A148C5-D42F-E590-0073-495CE9A00690}"/>
              </a:ext>
            </a:extLst>
          </p:cNvPr>
          <p:cNvSpPr/>
          <p:nvPr/>
        </p:nvSpPr>
        <p:spPr>
          <a:xfrm>
            <a:off x="7954898" y="4524031"/>
            <a:ext cx="3412311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Editar ou Excluir Cadastro</a:t>
            </a:r>
          </a:p>
        </p:txBody>
      </p:sp>
      <p:sp>
        <p:nvSpPr>
          <p:cNvPr id="31" name="Retângulo: Cantos Superiores Arredondados 30">
            <a:extLst>
              <a:ext uri="{FF2B5EF4-FFF2-40B4-BE49-F238E27FC236}">
                <a16:creationId xmlns:a16="http://schemas.microsoft.com/office/drawing/2014/main" id="{B3F78A45-47AB-0789-C228-32FD653145E1}"/>
              </a:ext>
            </a:extLst>
          </p:cNvPr>
          <p:cNvSpPr/>
          <p:nvPr/>
        </p:nvSpPr>
        <p:spPr>
          <a:xfrm>
            <a:off x="7954898" y="4427193"/>
            <a:ext cx="3412311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E0BF1E3E-ED5F-DC0E-D486-DE3F11FB1F17}"/>
              </a:ext>
            </a:extLst>
          </p:cNvPr>
          <p:cNvSpPr/>
          <p:nvPr/>
        </p:nvSpPr>
        <p:spPr>
          <a:xfrm>
            <a:off x="4918615" y="1731505"/>
            <a:ext cx="317373" cy="37598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B9E11463-E8B1-B0AB-9A03-E7B23AD51B44}"/>
              </a:ext>
            </a:extLst>
          </p:cNvPr>
          <p:cNvSpPr/>
          <p:nvPr/>
        </p:nvSpPr>
        <p:spPr>
          <a:xfrm>
            <a:off x="6486238" y="1731504"/>
            <a:ext cx="317373" cy="37598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0BDAFAD-9334-332D-084D-3926B1AE5FC4}"/>
              </a:ext>
            </a:extLst>
          </p:cNvPr>
          <p:cNvSpPr/>
          <p:nvPr/>
        </p:nvSpPr>
        <p:spPr>
          <a:xfrm>
            <a:off x="4998721" y="1612060"/>
            <a:ext cx="1725929" cy="1333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7D7BA3BB-D40F-5A9B-4EDB-080CAEF076EE}"/>
              </a:ext>
            </a:extLst>
          </p:cNvPr>
          <p:cNvSpPr/>
          <p:nvPr/>
        </p:nvSpPr>
        <p:spPr>
          <a:xfrm>
            <a:off x="5702998" y="3274901"/>
            <a:ext cx="317373" cy="37598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14C933-2EB7-BE95-C880-2311E810CBBA}"/>
              </a:ext>
            </a:extLst>
          </p:cNvPr>
          <p:cNvSpPr/>
          <p:nvPr/>
        </p:nvSpPr>
        <p:spPr>
          <a:xfrm>
            <a:off x="4998719" y="3147654"/>
            <a:ext cx="1725929" cy="1333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D126CB1-BC75-DA76-8D06-E57EB3E07BA5}"/>
              </a:ext>
            </a:extLst>
          </p:cNvPr>
          <p:cNvSpPr/>
          <p:nvPr/>
        </p:nvSpPr>
        <p:spPr>
          <a:xfrm rot="5400000">
            <a:off x="4882833" y="2891526"/>
            <a:ext cx="375983" cy="144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D250C37-B281-9E80-5701-5A4C83638F3B}"/>
              </a:ext>
            </a:extLst>
          </p:cNvPr>
          <p:cNvSpPr/>
          <p:nvPr/>
        </p:nvSpPr>
        <p:spPr>
          <a:xfrm rot="5400000">
            <a:off x="6464076" y="2891525"/>
            <a:ext cx="375983" cy="144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0E574E8-4F44-D28E-7FF9-732E0796AE87}"/>
              </a:ext>
            </a:extLst>
          </p:cNvPr>
          <p:cNvSpPr/>
          <p:nvPr/>
        </p:nvSpPr>
        <p:spPr>
          <a:xfrm rot="5400000">
            <a:off x="5785831" y="1451745"/>
            <a:ext cx="160086" cy="1638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CF96EB5C-BFD9-CEE1-B72C-3F0D89800413}"/>
              </a:ext>
            </a:extLst>
          </p:cNvPr>
          <p:cNvSpPr/>
          <p:nvPr/>
        </p:nvSpPr>
        <p:spPr>
          <a:xfrm>
            <a:off x="5694044" y="4265560"/>
            <a:ext cx="317373" cy="106844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264767B-5BC6-4266-45D6-BCB06DD55F59}"/>
              </a:ext>
            </a:extLst>
          </p:cNvPr>
          <p:cNvGrpSpPr/>
          <p:nvPr/>
        </p:nvGrpSpPr>
        <p:grpSpPr>
          <a:xfrm>
            <a:off x="3985771" y="3165639"/>
            <a:ext cx="879691" cy="1711965"/>
            <a:chOff x="3985771" y="3165639"/>
            <a:chExt cx="879691" cy="1711965"/>
          </a:xfrm>
        </p:grpSpPr>
        <p:sp>
          <p:nvSpPr>
            <p:cNvPr id="44" name="Seta: para Baixo 43">
              <a:extLst>
                <a:ext uri="{FF2B5EF4-FFF2-40B4-BE49-F238E27FC236}">
                  <a16:creationId xmlns:a16="http://schemas.microsoft.com/office/drawing/2014/main" id="{D066D724-F319-8080-3E07-31217C45E972}"/>
                </a:ext>
              </a:extLst>
            </p:cNvPr>
            <p:cNvSpPr/>
            <p:nvPr/>
          </p:nvSpPr>
          <p:spPr>
            <a:xfrm rot="16200000">
              <a:off x="4518784" y="3823588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8848321E-A72D-FAB0-6526-B653FCD4023A}"/>
                </a:ext>
              </a:extLst>
            </p:cNvPr>
            <p:cNvSpPr/>
            <p:nvPr/>
          </p:nvSpPr>
          <p:spPr>
            <a:xfrm rot="16200000">
              <a:off x="3683526" y="3924159"/>
              <a:ext cx="1551756" cy="1943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Seta: para Baixo 49">
              <a:extLst>
                <a:ext uri="{FF2B5EF4-FFF2-40B4-BE49-F238E27FC236}">
                  <a16:creationId xmlns:a16="http://schemas.microsoft.com/office/drawing/2014/main" id="{B816B365-66E1-1BD6-45FD-F648E5942025}"/>
                </a:ext>
              </a:extLst>
            </p:cNvPr>
            <p:cNvSpPr/>
            <p:nvPr/>
          </p:nvSpPr>
          <p:spPr>
            <a:xfrm rot="5400000">
              <a:off x="4015078" y="3136334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Seta: para Baixo 50">
              <a:extLst>
                <a:ext uri="{FF2B5EF4-FFF2-40B4-BE49-F238E27FC236}">
                  <a16:creationId xmlns:a16="http://schemas.microsoft.com/office/drawing/2014/main" id="{10C42DC4-CF66-DF3E-0453-32FC0A8D1C06}"/>
                </a:ext>
              </a:extLst>
            </p:cNvPr>
            <p:cNvSpPr/>
            <p:nvPr/>
          </p:nvSpPr>
          <p:spPr>
            <a:xfrm rot="5400000">
              <a:off x="4015077" y="3824105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Seta: para Baixo 51">
              <a:extLst>
                <a:ext uri="{FF2B5EF4-FFF2-40B4-BE49-F238E27FC236}">
                  <a16:creationId xmlns:a16="http://schemas.microsoft.com/office/drawing/2014/main" id="{6E914223-7A37-4418-0DD5-3E40FB20D8E8}"/>
                </a:ext>
              </a:extLst>
            </p:cNvPr>
            <p:cNvSpPr/>
            <p:nvPr/>
          </p:nvSpPr>
          <p:spPr>
            <a:xfrm rot="5400000">
              <a:off x="4015076" y="4530926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20526A6-72CF-2CBD-211A-E0F44D797B7E}"/>
              </a:ext>
            </a:extLst>
          </p:cNvPr>
          <p:cNvSpPr/>
          <p:nvPr/>
        </p:nvSpPr>
        <p:spPr>
          <a:xfrm>
            <a:off x="7973424" y="3226402"/>
            <a:ext cx="3393785" cy="301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pt-BR" sz="1700" dirty="0">
                <a:solidFill>
                  <a:srgbClr val="002060"/>
                </a:solidFill>
                <a:latin typeface="Rubik SemiBold" pitchFamily="2" charset="-79"/>
                <a:cs typeface="Rubik SemiBold" pitchFamily="2" charset="-79"/>
              </a:rPr>
              <a:t>Informações e Dicas de Saúde</a:t>
            </a:r>
          </a:p>
        </p:txBody>
      </p:sp>
      <p:sp>
        <p:nvSpPr>
          <p:cNvPr id="55" name="Retângulo: Cantos Superiores Arredondados 54">
            <a:extLst>
              <a:ext uri="{FF2B5EF4-FFF2-40B4-BE49-F238E27FC236}">
                <a16:creationId xmlns:a16="http://schemas.microsoft.com/office/drawing/2014/main" id="{22250FDE-A085-2420-FB38-AD5294840C55}"/>
              </a:ext>
            </a:extLst>
          </p:cNvPr>
          <p:cNvSpPr/>
          <p:nvPr/>
        </p:nvSpPr>
        <p:spPr>
          <a:xfrm>
            <a:off x="7973424" y="3129564"/>
            <a:ext cx="3393785" cy="13335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0B9D255-8EA4-F870-DA78-8BEF7A819BAD}"/>
              </a:ext>
            </a:extLst>
          </p:cNvPr>
          <p:cNvGrpSpPr/>
          <p:nvPr/>
        </p:nvGrpSpPr>
        <p:grpSpPr>
          <a:xfrm rot="10800000">
            <a:off x="6878384" y="3165347"/>
            <a:ext cx="879691" cy="1711965"/>
            <a:chOff x="3985771" y="3165639"/>
            <a:chExt cx="879691" cy="1711965"/>
          </a:xfrm>
        </p:grpSpPr>
        <p:sp>
          <p:nvSpPr>
            <p:cNvPr id="58" name="Seta: para Baixo 57">
              <a:extLst>
                <a:ext uri="{FF2B5EF4-FFF2-40B4-BE49-F238E27FC236}">
                  <a16:creationId xmlns:a16="http://schemas.microsoft.com/office/drawing/2014/main" id="{0A72500A-9F10-60E5-437C-28F27A957961}"/>
                </a:ext>
              </a:extLst>
            </p:cNvPr>
            <p:cNvSpPr/>
            <p:nvPr/>
          </p:nvSpPr>
          <p:spPr>
            <a:xfrm rot="16200000">
              <a:off x="4518784" y="3823588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133121C-912B-41F2-03FE-44AC67942240}"/>
                </a:ext>
              </a:extLst>
            </p:cNvPr>
            <p:cNvSpPr/>
            <p:nvPr/>
          </p:nvSpPr>
          <p:spPr>
            <a:xfrm rot="16200000">
              <a:off x="3683526" y="3924159"/>
              <a:ext cx="1551756" cy="1943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Seta: para Baixo 59">
              <a:extLst>
                <a:ext uri="{FF2B5EF4-FFF2-40B4-BE49-F238E27FC236}">
                  <a16:creationId xmlns:a16="http://schemas.microsoft.com/office/drawing/2014/main" id="{E04BE5B8-53BC-2579-B6A5-6FEEA9C2546D}"/>
                </a:ext>
              </a:extLst>
            </p:cNvPr>
            <p:cNvSpPr/>
            <p:nvPr/>
          </p:nvSpPr>
          <p:spPr>
            <a:xfrm rot="5400000">
              <a:off x="4015078" y="3136334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Seta: para Baixo 60">
              <a:extLst>
                <a:ext uri="{FF2B5EF4-FFF2-40B4-BE49-F238E27FC236}">
                  <a16:creationId xmlns:a16="http://schemas.microsoft.com/office/drawing/2014/main" id="{67FF82CD-BAAA-335D-3626-601F54123EDA}"/>
                </a:ext>
              </a:extLst>
            </p:cNvPr>
            <p:cNvSpPr/>
            <p:nvPr/>
          </p:nvSpPr>
          <p:spPr>
            <a:xfrm rot="5400000">
              <a:off x="4015077" y="3824105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para Baixo 61">
              <a:extLst>
                <a:ext uri="{FF2B5EF4-FFF2-40B4-BE49-F238E27FC236}">
                  <a16:creationId xmlns:a16="http://schemas.microsoft.com/office/drawing/2014/main" id="{AB7EBDDB-1037-86FF-FB02-E4B59D37D268}"/>
                </a:ext>
              </a:extLst>
            </p:cNvPr>
            <p:cNvSpPr/>
            <p:nvPr/>
          </p:nvSpPr>
          <p:spPr>
            <a:xfrm rot="5400000">
              <a:off x="4015076" y="4530926"/>
              <a:ext cx="317373" cy="375983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553D800D-780F-4A24-4411-DF7F00B9E336}"/>
              </a:ext>
            </a:extLst>
          </p:cNvPr>
          <p:cNvSpPr/>
          <p:nvPr/>
        </p:nvSpPr>
        <p:spPr>
          <a:xfrm rot="5400000">
            <a:off x="8361702" y="4386878"/>
            <a:ext cx="317373" cy="250354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3025C17-4457-7590-E309-9ACCCF46CCFA}"/>
              </a:ext>
            </a:extLst>
          </p:cNvPr>
          <p:cNvSpPr/>
          <p:nvPr/>
        </p:nvSpPr>
        <p:spPr>
          <a:xfrm rot="5400000">
            <a:off x="9348899" y="5136746"/>
            <a:ext cx="682696" cy="1638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17F73E3C-5465-395B-9F26-6F4C7F81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" y="115499"/>
            <a:ext cx="878204" cy="875101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A9C0992-9C52-7EF2-5E96-988190B5D85E}"/>
              </a:ext>
            </a:extLst>
          </p:cNvPr>
          <p:cNvSpPr txBox="1"/>
          <p:nvPr/>
        </p:nvSpPr>
        <p:spPr>
          <a:xfrm>
            <a:off x="2590521" y="209816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ESTRUTURA DO APLICATIVO</a:t>
            </a:r>
          </a:p>
        </p:txBody>
      </p:sp>
    </p:spTree>
    <p:extLst>
      <p:ext uri="{BB962C8B-B14F-4D97-AF65-F5344CB8AC3E}">
        <p14:creationId xmlns:p14="http://schemas.microsoft.com/office/powerpoint/2010/main" val="11232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F4B2F-6244-BB0C-45AA-1DE56876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C664B-37FE-E205-DF9D-D7A946E1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EB102E-A368-B26F-7005-20FFBF1A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D2929-DE77-C7C5-8B43-95DA96001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FCFA00-5CA9-B2D6-3D93-28540E11E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71A38FA-7163-1879-FF4D-2C85E57F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9456"/>
            <a:ext cx="9144000" cy="2413952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Artur Cahu – reipiano75@hotmail.com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Bruno Carlini – bruno-carlini@hotmail.com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Lorenzo Peruzzo – lorenzo.peruzzo03@gmail.com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Lucas Sousa – lucasandradedeousa11@gmail.com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Marcelo Garcia – marcelo.edu90@gmail.com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Marilia Ferreira – mariliasfe@gmail.com</a:t>
            </a:r>
          </a:p>
          <a:p>
            <a:r>
              <a:rPr lang="pt-BR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Thiago Marques – thiago77mar@gmail.com</a:t>
            </a: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721DBC4-24E0-7E26-9FB3-1B443DDCDDCA}"/>
              </a:ext>
            </a:extLst>
          </p:cNvPr>
          <p:cNvSpPr txBox="1">
            <a:spLocks/>
          </p:cNvSpPr>
          <p:nvPr/>
        </p:nvSpPr>
        <p:spPr>
          <a:xfrm>
            <a:off x="3545585" y="91442"/>
            <a:ext cx="5100827" cy="1261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MUITO OBRIGADO!</a:t>
            </a:r>
            <a:endParaRPr lang="pt-BR" sz="2800" b="1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0966AD-F202-DD93-EADC-8F7F70CB79D8}"/>
              </a:ext>
            </a:extLst>
          </p:cNvPr>
          <p:cNvSpPr txBox="1">
            <a:spLocks/>
          </p:cNvSpPr>
          <p:nvPr/>
        </p:nvSpPr>
        <p:spPr>
          <a:xfrm>
            <a:off x="4438648" y="3480151"/>
            <a:ext cx="3171827" cy="79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t>+ SAÚDE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029F64-3839-03C9-1C6C-7DC08D1FE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9" y="1555248"/>
            <a:ext cx="1743041" cy="17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4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246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Rubik SemiBold</vt:lpstr>
      <vt:lpstr>Tema do Office</vt:lpstr>
      <vt:lpstr>+ SAÚDE</vt:lpstr>
      <vt:lpstr>APLICATIVO + SAÚDE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Andrade</dc:creator>
  <cp:lastModifiedBy>Arthur Andrade</cp:lastModifiedBy>
  <cp:revision>15</cp:revision>
  <dcterms:created xsi:type="dcterms:W3CDTF">2024-11-18T01:10:22Z</dcterms:created>
  <dcterms:modified xsi:type="dcterms:W3CDTF">2025-05-27T01:10:28Z</dcterms:modified>
</cp:coreProperties>
</file>