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Hướng dẫn: anh Thế Anh</a:t>
            </a:r>
          </a:p>
          <a:p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Thực hiện: Trần Phú Lợi</a:t>
            </a:r>
          </a:p>
          <a:p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4146316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6000" smtClean="0"/>
              <a:t>ỨNG DỤNG</a:t>
            </a:r>
            <a:br>
              <a:rPr lang="en-US" sz="6000" smtClean="0"/>
            </a:br>
            <a:r>
              <a:rPr lang="en-US" sz="6000" smtClean="0"/>
              <a:t>BOX GIẢI TRÍ TỔNG HỢP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01012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PLLoiMilan\Desktop\My JPEGs\Screenshot_2015-07-15-18-59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36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TPLLoiMilan\Desktop\My JPEGs\Screenshot_2015-07-15-18-59-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236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TPLLoiMilan\Desktop\My JPEGs\Screenshot_2015-07-15-19-00-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0236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577232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Màn hình hiển thị tin tức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Nút loadMoreNews có dạng như một floating button.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Kéo slidingMenu để xem các chuyên mục tin hoặc đọc báo offline.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7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PLLoiMilan\Desktop\My JPEGs\Screenshot_2015-07-15-18-59-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TPLLoiMilan\Desktop\My JPEGs\Screenshot_2015-07-15-18-59-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TPLLoiMilan\Desktop\My JPEGs\Screenshot_2015-07-15-18-59-4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3648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57723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 diện một trang tin đầy đủ gồm text + picture.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Kéo slidingMenu cho tùy chọn độ sáng màn hình, font chữ, hình nền. 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PLLoiMilan\Desktop\My JPEGs\Screenshot_2015-07-15-19-00-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40828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TPLLoiMilan\Desktop\My JPEGs\Screenshot_2015-07-15-19-00-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-40827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772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 diện share tin lên mạng xã hội.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PLLoiMilan\Desktop\My JPEGs\Screenshot_2015-07-15-19-01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TPLLoiMilan\Desktop\My JPEGs\Screenshot_2015-07-15-19-01-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TPLLoiMilan\Desktop\My JPEGs\Screenshot_2015-07-15-18-59-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57723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 lý các bài báo offline, có thể xóa hay sửa.</a:t>
            </a:r>
          </a:p>
          <a:p>
            <a:pPr algn="ctr"/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 diện đọc tin offline.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81200"/>
            <a:ext cx="9144000" cy="414631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sz="6000" smtClean="0"/>
              <a:t>BOX ĐỌC SÁCH</a:t>
            </a:r>
          </a:p>
          <a:p>
            <a:pPr marL="182880" indent="0" algn="ctr">
              <a:buFont typeface="Georgia" pitchFamily="18" charset="0"/>
              <a:buNone/>
            </a:pPr>
            <a:r>
              <a:rPr lang="en-US" sz="6000" smtClean="0"/>
              <a:t>ONLINE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618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TPLLoiMilan\Desktop\My JPEGs\Screenshot_2015-07-15-19-01-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TPLLoiMilan\Desktop\My JPEGs\Screenshot_2015-07-15-19-01-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236"/>
            <a:ext cx="28575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TPLLoiMilan\Desktop\My JPEGs\Screenshot_2015-07-15-19-01-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285" y="0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57723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 năng và giao diện tương tự phần đọc báo online.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Server lưu trữ dữ liệu là của mình tạo ra.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9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81200"/>
            <a:ext cx="9144000" cy="414631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sz="6000" smtClean="0"/>
              <a:t>BOX </a:t>
            </a:r>
          </a:p>
          <a:p>
            <a:pPr marL="182880" indent="0" algn="ctr">
              <a:buFont typeface="Georgia" pitchFamily="18" charset="0"/>
              <a:buNone/>
            </a:pPr>
            <a:r>
              <a:rPr lang="en-US" sz="6000" smtClean="0"/>
              <a:t>ĐỌC SÁCH PDF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060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TPLLoiMilan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" y="0"/>
            <a:ext cx="9138313" cy="51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7723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Tạo server lưu trữ dữ liệu bằng Google Drive kết hợp trang web của mình để trả data về dưới dạng XML.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TPLLoiMilan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" y="0"/>
            <a:ext cx="9124666" cy="513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772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Cần parse XML để có dữ liệu.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TPLLoiMilan\Desktop\zzzzzzzzzzzzzzzzzz\Screenshot_2015-07-17-22-46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1" y="0"/>
            <a:ext cx="28575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TPLLoiMilan\Desktop\zzzzzzzzzzzzzzzzzz\Screenshot_2015-07-17-22-46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28575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TPLLoiMilan\Desktop\zzzzzzzzzzzzzzzzzz\Screenshot_2015-07-17-22-46-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49" y="5486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 diện hiển thị các book.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 năng search book online.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 book theo các chuyên mục.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loadMoreBook có dạng như 1 floatingButton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2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PLLoiMilan\Desktop\My JPEGs\Screenshot_2015-07-15-18-55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61" y="-20544"/>
            <a:ext cx="2857501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Màn hình chính của ứng dụng, có thể lướt tay để đổi chế độ.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C:\Users\TPLLoiMilan\Desktop\My JPEGs\Screenshot_2015-07-15-18-55-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-20546"/>
            <a:ext cx="28575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PLLoiMilan\Desktop\My JPEGs\Screenshot_2015-07-15-18-55-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-20545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3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TPLLoiMilan\Desktop\zzzzzzzzzzzzzzzzzz\Screenshot_2015-07-17-22-46-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1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TPLLoiMilan\Desktop\zzzzzzzzzzzzzzzzzz\Screenshot_2015-07-18-11-26-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42" y="-30708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:\Users\TPLLoiMilan\Desktop\zzzzzzzzzzzzzzzzzz\Screenshot_2015-07-17-22-46-4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90" y="0"/>
            <a:ext cx="28575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12510" y="5486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Khi tải một sách sẽ hiển thị tiến trình.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Nếu đang tải mà tự nhiên người dùng ngắt kết nối bất thường thì sẽ thông báo tải thất bại.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Tải thành công sẽ có truyện trong danh sách đã tải.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5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TPLLoiMilan\Desktop\zzzzzzzzzzzzzzzzzz\Screenshot_2015-07-17-22-46-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TPLLoiMilan\Desktop\zzzzzzzzzzzzzzzzzz\Screenshot_2015-07-17-22-47-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-1"/>
            <a:ext cx="28575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Users\TPLLoiMilan\Desktop\zzzzzzzzzzzzzzzzzz\Screenshot_2015-07-17-22-46-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577232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Search book offline.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Xóa các book nào không cần nữa.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Có thể xóa hết sách cùng lúc.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TPLLoiMilan\Desktop\zzzzzzzzzzzzzzzzzz\Screenshot_2015-07-17-22-47-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922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772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 diện đọc sách.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1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TPLLoiMilan\Desktop\thank-you-carto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762000"/>
            <a:ext cx="855588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TPLLoiMilan\Desktop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88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81200"/>
            <a:ext cx="9144000" cy="414631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sz="6000" smtClean="0"/>
              <a:t>GAME</a:t>
            </a:r>
          </a:p>
          <a:p>
            <a:pPr marL="182880" indent="0" algn="ctr">
              <a:buFont typeface="Georgia" pitchFamily="18" charset="0"/>
              <a:buNone/>
            </a:pPr>
            <a:r>
              <a:rPr lang="en-US" sz="6000" smtClean="0"/>
              <a:t>CHINH PHỤC </a:t>
            </a:r>
          </a:p>
          <a:p>
            <a:pPr marL="182880" indent="0" algn="ctr">
              <a:buFont typeface="Georgia" pitchFamily="18" charset="0"/>
              <a:buNone/>
            </a:pPr>
            <a:r>
              <a:rPr lang="en-US" sz="6000" smtClean="0"/>
              <a:t>THỬ THÁCH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42254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PLLoiMilan\Desktop\My JPEGs\Screenshot_2015-07-15-18-55-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75"/>
            <a:ext cx="2857501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PLLoiMilan\Desktop\My JPEGs\Screenshot_2015-07-15-18-55-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-17060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PLLoiMilan\Desktop\My JPEGs\Screenshot_2015-07-15-18-55-4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-17060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772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Màn hình chào của game cho phép chọn cài đặt game, xem điểm cao hay chơi game.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0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PLLoiMilan\Desktop\My JPEGs\Screenshot_2015-07-15-18-57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" y="0"/>
            <a:ext cx="2857501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PLLoiMilan\Desktop\My JPEGs\Screenshot_2015-07-15-18-58-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PLLoiMilan\Desktop\My JPEGs\Screenshot_2015-07-15-18-57-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577232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 diện game khi chơi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Khi trả lời đúng thì chạm để để tiếp tục câu hỏi khác.</a:t>
            </a:r>
          </a:p>
          <a:p>
            <a:pPr marL="285750" indent="-285750" algn="ctr">
              <a:buFontTx/>
              <a:buChar char="-"/>
            </a:pPr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Trả lời sai sẽ thông báo kết quá.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9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PLLoiMilan\Desktop\My JPEGs\Screenshot_2015-07-15-18-57-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1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PLLoiMilan\Desktop\My JPEGs\Screenshot_2015-07-15-18-57-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0"/>
            <a:ext cx="28575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PLLoiMilan\Desktop\My JPEGs\Screenshot_2015-07-15-18-58-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5772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Quyền trợ giúp gọi điện thoại.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7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PLLoiMilan\Desktop\My JPEGs\Screenshot_2015-07-15-18-58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" y="0"/>
            <a:ext cx="28575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PLLoiMilan\Desktop\My JPEGs\Screenshot_2015-07-15-18-58-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-1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PLLoiMilan\Desktop\My JPEGs\Screenshot_2015-07-15-18-58-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5772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Quyền trợ giúp 50-50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3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PLLoiMilan\Desktop\My JPEGs\Screenshot_2015-07-15-18-58-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43" y="0"/>
            <a:ext cx="28575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PLLoiMilan\Desktop\My JPEGs\Screenshot_2015-07-15-18-58-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-17107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TPLLoiMilan\Desktop\My JPEGs\Screenshot_2015-07-15-18-56-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40" y="12511"/>
            <a:ext cx="28575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57723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Quyền trợ giúp hỏi ý kiến mọi người.</a:t>
            </a:r>
          </a:p>
          <a:p>
            <a:pPr algn="ctr"/>
            <a:r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Màn hình đăng nhập facebook.</a:t>
            </a:r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81200"/>
            <a:ext cx="9144000" cy="414631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sz="6000" smtClean="0"/>
              <a:t>BOX ĐỌC BÁO</a:t>
            </a:r>
          </a:p>
          <a:p>
            <a:pPr marL="182880" indent="0" algn="ctr">
              <a:buFont typeface="Georgia" pitchFamily="18" charset="0"/>
              <a:buNone/>
            </a:pPr>
            <a:r>
              <a:rPr lang="en-US" sz="6000" smtClean="0"/>
              <a:t>ONLINE+ OFFLINE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29952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64</TotalTime>
  <Words>357</Words>
  <Application>Microsoft Office PowerPoint</Application>
  <PresentationFormat>On-screen Show (4:3)</PresentationFormat>
  <Paragraphs>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Slipstream</vt:lpstr>
      <vt:lpstr>ỨNG DỤNG BOX GIẢI TRÍ TỔNG HỢP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GIẢI TRÍ TỔNG HỢP</dc:title>
  <dc:creator>TPLLoiMilan</dc:creator>
  <cp:lastModifiedBy>TPLLoiMilan</cp:lastModifiedBy>
  <cp:revision>44</cp:revision>
  <dcterms:created xsi:type="dcterms:W3CDTF">2006-08-16T00:00:00Z</dcterms:created>
  <dcterms:modified xsi:type="dcterms:W3CDTF">2015-07-18T05:00:06Z</dcterms:modified>
</cp:coreProperties>
</file>