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0"/>
  </p:notesMasterIdLst>
  <p:sldIdLst>
    <p:sldId id="272" r:id="rId3"/>
    <p:sldId id="274" r:id="rId4"/>
    <p:sldId id="301" r:id="rId5"/>
    <p:sldId id="302" r:id="rId6"/>
    <p:sldId id="303" r:id="rId7"/>
    <p:sldId id="304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2" autoAdjust="0"/>
    <p:restoredTop sz="86176" autoAdjust="0"/>
  </p:normalViewPr>
  <p:slideViewPr>
    <p:cSldViewPr snapToGrid="0">
      <p:cViewPr varScale="1">
        <p:scale>
          <a:sx n="64" d="100"/>
          <a:sy n="64" d="100"/>
        </p:scale>
        <p:origin x="9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7/19/2015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7/19/2015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7/19/2015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7/19/2015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9566" y="1167050"/>
            <a:ext cx="64783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 VÂN OUTSOURSING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2950" y="2611205"/>
            <a:ext cx="6864956" cy="193899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</a:p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WEARTHER APPLICATION</a:t>
            </a:r>
          </a:p>
          <a:p>
            <a:pPr algn="ctr"/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4839" y="5782615"/>
            <a:ext cx="593716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</a:t>
            </a:r>
            <a:r>
              <a:rPr lang="en-US" dirty="0" err="1" smtClean="0"/>
              <a:t>Tạ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28" y="562265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Arc 5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406790"/>
            </a:avLst>
          </a:prstGeom>
          <a:ln>
            <a:solidFill>
              <a:srgbClr val="7D7D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flipH="1">
            <a:off x="3315476" y="1248789"/>
            <a:ext cx="7315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3637908" y="2526706"/>
            <a:ext cx="90606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NGHIÊN CỨU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flipH="1">
            <a:off x="3637908" y="3804623"/>
            <a:ext cx="7315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TỔNG QUÁT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flipH="1">
            <a:off x="3370894" y="5082540"/>
            <a:ext cx="7315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65" name="Rounded Rectangle 64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rgbClr val="D7D7D7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8683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1369" y="1918952"/>
            <a:ext cx="10625070" cy="18158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Ứ</a:t>
            </a:r>
            <a:r>
              <a:rPr lang="de-DE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 d</a:t>
            </a:r>
            <a:r>
              <a:rPr lang="en-US" sz="28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ụng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thời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tiết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kiể</a:t>
            </a:r>
            <a:r>
              <a:rPr lang="it-IT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 tra th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ô</a:t>
            </a:r>
            <a:r>
              <a:rPr lang="da-DK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 tin nhi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ệt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khu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vực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nước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</a:t>
            </a:r>
            <a:r>
              <a:rPr lang="pt-PT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 c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ũng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</a:t>
            </a:r>
            <a:r>
              <a:rPr lang="it-IT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ù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apple map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</a:t>
            </a:r>
            <a:r>
              <a:rPr lang="it-IT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ù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đang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ở. </a:t>
            </a:r>
          </a:p>
        </p:txBody>
      </p:sp>
    </p:spTree>
    <p:extLst>
      <p:ext uri="{BB962C8B-B14F-4D97-AF65-F5344CB8AC3E}">
        <p14:creationId xmlns:p14="http://schemas.microsoft.com/office/powerpoint/2010/main" val="64032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UINavigationController</a:t>
            </a:r>
            <a:endParaRPr lang="en-US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UITableView</a:t>
            </a:r>
            <a:endParaRPr lang="en-US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UICollectiontionView</a:t>
            </a:r>
            <a:endParaRPr lang="en-US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Core Data 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Networking (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NSUrlConnection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JSON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Mapkit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35574"/>
            <a:ext cx="10972800" cy="746974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Công</a:t>
            </a:r>
            <a:r>
              <a:rPr lang="en-US" sz="3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nghệ</a:t>
            </a:r>
            <a:r>
              <a:rPr lang="en-US" sz="3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</a:t>
            </a:r>
            <a:r>
              <a:rPr lang="en-US" sz="3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endParaRPr lang="en-US" sz="3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0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8683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US" sz="3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sz="3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endParaRPr lang="en-US" sz="3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90465"/>
            <a:ext cx="2376284" cy="43894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97" y="1690465"/>
            <a:ext cx="2548206" cy="4389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17" y="1690465"/>
            <a:ext cx="2630432" cy="4389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63" y="1690465"/>
            <a:ext cx="2515786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triên</a:t>
            </a:r>
            <a:r>
              <a:rPr lang="en-US" dirty="0" smtClean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Ipad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0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6155" y="2961562"/>
            <a:ext cx="6141493" cy="17235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 ƠN</a:t>
            </a:r>
          </a:p>
        </p:txBody>
      </p:sp>
    </p:spTree>
    <p:extLst>
      <p:ext uri="{BB962C8B-B14F-4D97-AF65-F5344CB8AC3E}">
        <p14:creationId xmlns:p14="http://schemas.microsoft.com/office/powerpoint/2010/main" val="344692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168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Century Gothic</vt:lpstr>
      <vt:lpstr>Palatino Linotype</vt:lpstr>
      <vt:lpstr>Tahoma</vt:lpstr>
      <vt:lpstr>Times New Roman</vt:lpstr>
      <vt:lpstr>Wingdings</vt:lpstr>
      <vt:lpstr>Wingdings 2</vt:lpstr>
      <vt:lpstr>Presentation on brainstorming</vt:lpstr>
      <vt:lpstr>PowerPoint Presentation</vt:lpstr>
      <vt:lpstr>PowerPoint Presentation</vt:lpstr>
      <vt:lpstr>Giới thiệu chung</vt:lpstr>
      <vt:lpstr>Công nghệ được sử dụng</vt:lpstr>
      <vt:lpstr>Giao diện ứng dụng</vt:lpstr>
      <vt:lpstr>Kết luận và hướng phát triển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2014-08-24T14:58:44Z</dcterms:created>
  <dcterms:modified xsi:type="dcterms:W3CDTF">2015-07-19T05:39:06Z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