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C20D6-5A30-436E-882D-BE0CD4BDD910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0E68-A4A5-4A86-BA1C-71F066D06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0E68-A4A5-4A86-BA1C-71F066D06A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dẫn:anh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Minh </a:t>
            </a:r>
            <a:r>
              <a:rPr lang="en-US" dirty="0" err="1" smtClean="0"/>
              <a:t>Quang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4" name="Content Placeholder 3" descr="hom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647" y="1935163"/>
            <a:ext cx="2276705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BXH </a:t>
            </a:r>
            <a:r>
              <a:rPr lang="en-US" dirty="0" err="1" smtClean="0"/>
              <a:t>và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BXH</a:t>
            </a:r>
            <a:endParaRPr lang="en-US" dirty="0"/>
          </a:p>
        </p:txBody>
      </p:sp>
      <p:pic>
        <p:nvPicPr>
          <p:cNvPr id="4" name="Content Placeholder 3" descr="BX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219200"/>
            <a:ext cx="2361372" cy="4525963"/>
          </a:xfrm>
        </p:spPr>
      </p:pic>
      <p:pic>
        <p:nvPicPr>
          <p:cNvPr id="5" name="Content Placeholder 3" descr="BX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19200"/>
            <a:ext cx="2361372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8674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sever  zing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vè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parse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list 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play </a:t>
            </a:r>
            <a:r>
              <a:rPr lang="en-US" dirty="0" err="1" smtClean="0"/>
              <a:t>nhạc</a:t>
            </a:r>
            <a:endParaRPr lang="en-US" dirty="0"/>
          </a:p>
        </p:txBody>
      </p:sp>
      <p:pic>
        <p:nvPicPr>
          <p:cNvPr id="5" name="Content Placeholder 3" descr="nghenh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Play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</a:t>
            </a:r>
          </a:p>
          <a:p>
            <a:r>
              <a:rPr lang="en-US" dirty="0" smtClean="0"/>
              <a:t>Next: Play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r>
              <a:rPr lang="en-US" dirty="0" err="1" smtClean="0"/>
              <a:t>Previous:Play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r>
              <a:rPr lang="en-US" dirty="0" err="1" smtClean="0"/>
              <a:t>Pause:Ngừng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Play:play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ViewPager</a:t>
            </a:r>
            <a:r>
              <a:rPr lang="en-US" dirty="0" smtClean="0"/>
              <a:t>  </a:t>
            </a:r>
            <a:r>
              <a:rPr lang="en-US" dirty="0" err="1" smtClean="0"/>
              <a:t>gồm</a:t>
            </a:r>
            <a:r>
              <a:rPr lang="en-US" dirty="0" smtClean="0"/>
              <a:t> 2 Fragment </a:t>
            </a:r>
          </a:p>
          <a:p>
            <a:pPr>
              <a:buNone/>
            </a:pPr>
            <a:r>
              <a:rPr lang="en-US" dirty="0" smtClean="0"/>
              <a:t>Fragment 1: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play</a:t>
            </a:r>
          </a:p>
          <a:p>
            <a:pPr>
              <a:buNone/>
            </a:pPr>
            <a:r>
              <a:rPr lang="en-US" dirty="0" smtClean="0"/>
              <a:t>Fragment 2: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Button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pic>
        <p:nvPicPr>
          <p:cNvPr id="4" name="Content Placeholder 3" descr="danhsachcuato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204" y="1935163"/>
            <a:ext cx="2289591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notification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loocksrceen</a:t>
            </a:r>
            <a:endParaRPr lang="en-US" dirty="0"/>
          </a:p>
        </p:txBody>
      </p:sp>
      <p:pic>
        <p:nvPicPr>
          <p:cNvPr id="4" name="Content Placeholder 3" descr="lockscre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1905000"/>
            <a:ext cx="2267141" cy="4389437"/>
          </a:xfrm>
        </p:spPr>
      </p:pic>
      <p:pic>
        <p:nvPicPr>
          <p:cNvPr id="5" name="Content Placeholder 3" descr="lock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05000"/>
            <a:ext cx="2337657" cy="45134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activity play </a:t>
            </a:r>
            <a:r>
              <a:rPr lang="en-US" dirty="0" err="1" smtClean="0"/>
              <a:t>nhạc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164</Words>
  <Application>Microsoft Office PowerPoint</Application>
  <PresentationFormat>On-screen Show (4:3)</PresentationFormat>
  <Paragraphs>20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Ứng dụng nghe nhạc trực tuyến</vt:lpstr>
      <vt:lpstr>Màn hình chính</vt:lpstr>
      <vt:lpstr>Màn hình Thể Loại BXH và Chi Tiết BXH</vt:lpstr>
      <vt:lpstr>Màn hình play nhạc</vt:lpstr>
      <vt:lpstr>Slide 5</vt:lpstr>
      <vt:lpstr>Màn hinh bài hát yêu thích</vt:lpstr>
      <vt:lpstr>Chức năng điều khiển nhạc bằng notification và loocksrceen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nghe nhạc trực tuyến</dc:title>
  <dc:creator>DELL</dc:creator>
  <cp:lastModifiedBy>DELL</cp:lastModifiedBy>
  <cp:revision>3</cp:revision>
  <dcterms:created xsi:type="dcterms:W3CDTF">2006-08-16T00:00:00Z</dcterms:created>
  <dcterms:modified xsi:type="dcterms:W3CDTF">2015-07-21T08:35:51Z</dcterms:modified>
</cp:coreProperties>
</file>