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98" r:id="rId4"/>
    <p:sldId id="261" r:id="rId5"/>
    <p:sldId id="264" r:id="rId6"/>
    <p:sldId id="265" r:id="rId7"/>
    <p:sldId id="278" r:id="rId8"/>
    <p:sldId id="303" r:id="rId9"/>
    <p:sldId id="297" r:id="rId10"/>
    <p:sldId id="268" r:id="rId11"/>
    <p:sldId id="299" r:id="rId12"/>
    <p:sldId id="269" r:id="rId13"/>
    <p:sldId id="282" r:id="rId14"/>
    <p:sldId id="270" r:id="rId15"/>
    <p:sldId id="300" r:id="rId16"/>
    <p:sldId id="301" r:id="rId17"/>
    <p:sldId id="302" r:id="rId18"/>
    <p:sldId id="28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29"/>
    <a:srgbClr val="ED1C24"/>
    <a:srgbClr val="F2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831" y="8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626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EED7-7D14-64F4-CDC4-20E184B66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A5742-E242-EE9D-22D2-14A92912C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965D-05DD-35BE-71BB-2EAB76B5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EB88-1B14-4799-9C7B-E328B046443F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732C-FCF9-88E4-426D-37F17E1C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25D2-C297-F3FB-775A-17F5D447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DE00-1030-4D32-A7FB-EE5557C47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19.sv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40B38C-2D1B-8942-B6BA-9F1AAD5D959B}"/>
              </a:ext>
            </a:extLst>
          </p:cNvPr>
          <p:cNvSpPr/>
          <p:nvPr/>
        </p:nvSpPr>
        <p:spPr>
          <a:xfrm>
            <a:off x="8854478" y="2969582"/>
            <a:ext cx="34289" cy="2024109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34A61-A10B-3C03-087D-610A17CF963E}"/>
              </a:ext>
            </a:extLst>
          </p:cNvPr>
          <p:cNvSpPr/>
          <p:nvPr/>
        </p:nvSpPr>
        <p:spPr>
          <a:xfrm rot="16200000">
            <a:off x="7957668" y="3841978"/>
            <a:ext cx="45719" cy="2024109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A picture containing symbol, emblem, trademark, font&#10;&#10;Description automatically generated">
            <a:extLst>
              <a:ext uri="{FF2B5EF4-FFF2-40B4-BE49-F238E27FC236}">
                <a16:creationId xmlns:a16="http://schemas.microsoft.com/office/drawing/2014/main" id="{9C3C72E6-FE7E-5737-2B0A-08AE1CA13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3" y="168546"/>
            <a:ext cx="865453" cy="866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C31C8C-8D41-9752-1FE3-9CCF69D5E519}"/>
              </a:ext>
            </a:extLst>
          </p:cNvPr>
          <p:cNvSpPr txBox="1"/>
          <p:nvPr/>
        </p:nvSpPr>
        <p:spPr>
          <a:xfrm>
            <a:off x="1848773" y="66524"/>
            <a:ext cx="54464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VIỆN KỸ THUẬT VÀ CÔNG NGHỆ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7A178-2A73-EF71-FAA8-59E207CA9E6F}"/>
              </a:ext>
            </a:extLst>
          </p:cNvPr>
          <p:cNvSpPr/>
          <p:nvPr/>
        </p:nvSpPr>
        <p:spPr>
          <a:xfrm>
            <a:off x="2195736" y="941626"/>
            <a:ext cx="4772737" cy="85474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7229D-2B44-58ED-9EE7-707FFDAF8425}"/>
              </a:ext>
            </a:extLst>
          </p:cNvPr>
          <p:cNvSpPr txBox="1"/>
          <p:nvPr/>
        </p:nvSpPr>
        <p:spPr>
          <a:xfrm>
            <a:off x="1519192" y="1178510"/>
            <a:ext cx="6105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BÁO CÁO ĐỒ ÁN 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52BC3-8060-6DDA-20D1-7573BF84F3ED}"/>
              </a:ext>
            </a:extLst>
          </p:cNvPr>
          <p:cNvSpPr txBox="1"/>
          <p:nvPr/>
        </p:nvSpPr>
        <p:spPr>
          <a:xfrm>
            <a:off x="355222" y="2154058"/>
            <a:ext cx="8433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PHẦN MỀM QUẢN LÝ QUÁN CÀ PHÊ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446C5-86B8-83AF-46B5-075EF57DB10C}"/>
              </a:ext>
            </a:extLst>
          </p:cNvPr>
          <p:cNvSpPr txBox="1"/>
          <p:nvPr/>
        </p:nvSpPr>
        <p:spPr>
          <a:xfrm>
            <a:off x="1311676" y="3099161"/>
            <a:ext cx="7577701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GVHD: TS. Cao Thanh </a:t>
            </a:r>
            <a:r>
              <a:rPr lang="en-US" sz="2400" dirty="0" err="1"/>
              <a:t>Sơn</a:t>
            </a:r>
            <a:endParaRPr lang="en-US" sz="2400" dirty="0"/>
          </a:p>
          <a:p>
            <a:r>
              <a:rPr lang="en-US" sz="2400" dirty="0"/>
              <a:t>SV NHÓM 7: Trần Văn Quyền, 19574802010166</a:t>
            </a:r>
          </a:p>
          <a:p>
            <a:r>
              <a:rPr lang="en-US" sz="2400" dirty="0"/>
              <a:t>	          </a:t>
            </a:r>
            <a:r>
              <a:rPr lang="en-US" sz="2400" dirty="0" err="1"/>
              <a:t>Dương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Mỹ</a:t>
            </a:r>
            <a:r>
              <a:rPr lang="en-US" sz="2400" dirty="0"/>
              <a:t> </a:t>
            </a:r>
            <a:r>
              <a:rPr lang="en-US" sz="2400" dirty="0" err="1"/>
              <a:t>Duyên</a:t>
            </a:r>
            <a:r>
              <a:rPr lang="en-US" sz="2400" dirty="0"/>
              <a:t>, 19574802010146</a:t>
            </a:r>
          </a:p>
          <a:p>
            <a:endParaRPr 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BACFB-B8BB-6417-BF60-F1B863FC72CA}"/>
              </a:ext>
            </a:extLst>
          </p:cNvPr>
          <p:cNvSpPr txBox="1"/>
          <p:nvPr/>
        </p:nvSpPr>
        <p:spPr>
          <a:xfrm>
            <a:off x="3160144" y="4600339"/>
            <a:ext cx="2823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An, 6/2023</a:t>
            </a:r>
          </a:p>
        </p:txBody>
      </p:sp>
    </p:spTree>
    <p:extLst>
      <p:ext uri="{BB962C8B-B14F-4D97-AF65-F5344CB8AC3E}">
        <p14:creationId xmlns:p14="http://schemas.microsoft.com/office/powerpoint/2010/main" val="267628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/>
              <a:t>GIAO DIỆN ĐĂNG NHẬP</a:t>
            </a:r>
            <a:endParaRPr lang="ko-KR" alt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7FD6B-608F-A41C-703A-0FD3B460D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771550"/>
            <a:ext cx="7200799" cy="4009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34792"/>
            <a:ext cx="9144000" cy="576064"/>
          </a:xfrm>
        </p:spPr>
        <p:txBody>
          <a:bodyPr/>
          <a:lstStyle/>
          <a:p>
            <a:r>
              <a:rPr lang="en-US" altLang="ko-KR" sz="2800" b="1" dirty="0"/>
              <a:t>GIAO DIỆN QUẢN LÝ TÀI KHOẢN</a:t>
            </a:r>
            <a:endParaRPr lang="ko-KR" altLang="en-US" sz="2800" b="1" dirty="0"/>
          </a:p>
        </p:txBody>
      </p:sp>
      <p:sp>
        <p:nvSpPr>
          <p:cNvPr id="15" name="Frame 14"/>
          <p:cNvSpPr/>
          <p:nvPr/>
        </p:nvSpPr>
        <p:spPr>
          <a:xfrm>
            <a:off x="188640" y="159482"/>
            <a:ext cx="8766720" cy="4824536"/>
          </a:xfrm>
          <a:prstGeom prst="frame">
            <a:avLst>
              <a:gd name="adj1" fmla="val 10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7160C-ADAC-3BAD-89C1-4E1C0FDD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64163"/>
            <a:ext cx="2376263" cy="1701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459DA64-142B-597D-A013-45E62466C124}"/>
              </a:ext>
            </a:extLst>
          </p:cNvPr>
          <p:cNvSpPr/>
          <p:nvPr/>
        </p:nvSpPr>
        <p:spPr>
          <a:xfrm>
            <a:off x="3275856" y="1559656"/>
            <a:ext cx="1008112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B8409B-6329-05E3-E0EA-B2AB8EF7F326}"/>
              </a:ext>
            </a:extLst>
          </p:cNvPr>
          <p:cNvSpPr/>
          <p:nvPr/>
        </p:nvSpPr>
        <p:spPr>
          <a:xfrm>
            <a:off x="3275856" y="2560706"/>
            <a:ext cx="1008112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01CA790-86AA-57BD-A939-CC5674BD8533}"/>
              </a:ext>
            </a:extLst>
          </p:cNvPr>
          <p:cNvSpPr/>
          <p:nvPr/>
        </p:nvSpPr>
        <p:spPr>
          <a:xfrm>
            <a:off x="3275856" y="3639545"/>
            <a:ext cx="1008112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CADB88-D8CB-E849-80A8-FB7D8E85021A}"/>
              </a:ext>
            </a:extLst>
          </p:cNvPr>
          <p:cNvSpPr txBox="1"/>
          <p:nvPr/>
        </p:nvSpPr>
        <p:spPr>
          <a:xfrm>
            <a:off x="4572000" y="147283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khoản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167E61-BB92-D9AA-3F45-96E60BF3DE41}"/>
              </a:ext>
            </a:extLst>
          </p:cNvPr>
          <p:cNvSpPr txBox="1"/>
          <p:nvPr/>
        </p:nvSpPr>
        <p:spPr>
          <a:xfrm>
            <a:off x="4572000" y="355272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582C0E-E367-36B5-A5E9-52F8B9309D10}"/>
              </a:ext>
            </a:extLst>
          </p:cNvPr>
          <p:cNvSpPr txBox="1"/>
          <p:nvPr/>
        </p:nvSpPr>
        <p:spPr>
          <a:xfrm>
            <a:off x="4572000" y="247388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khẩu</a:t>
            </a:r>
            <a:endParaRPr lang="en-US" sz="2400" dirty="0"/>
          </a:p>
        </p:txBody>
      </p:sp>
      <p:pic>
        <p:nvPicPr>
          <p:cNvPr id="22" name="Graphic 21" descr="Latte Cup with solid fill">
            <a:extLst>
              <a:ext uri="{FF2B5EF4-FFF2-40B4-BE49-F238E27FC236}">
                <a16:creationId xmlns:a16="http://schemas.microsoft.com/office/drawing/2014/main" id="{62424DDE-69FA-FC8B-9C02-BA850B0C7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8688" y="41390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16" grpId="0" animBg="1"/>
      <p:bldP spid="17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/>
              <a:t>GIAO DIỆN QUẢN LÝ BÀN</a:t>
            </a:r>
            <a:endParaRPr lang="ko-KR" alt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C8991E-6F4F-9FEF-81BB-E9A7D3C8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8064896" cy="341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11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6552" y="123478"/>
            <a:ext cx="9144000" cy="576064"/>
          </a:xfrm>
        </p:spPr>
        <p:txBody>
          <a:bodyPr/>
          <a:lstStyle/>
          <a:p>
            <a:r>
              <a:rPr lang="en-US" altLang="ko-KR" sz="3200" b="1" dirty="0"/>
              <a:t>GIAO DIỆN QUẢN LÝ BÁN HÀNG</a:t>
            </a:r>
            <a:endParaRPr lang="ko-KR" alt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87D74-B9A5-7F27-AFD0-81AA25C8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71550"/>
            <a:ext cx="6912768" cy="4065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6552" y="123478"/>
            <a:ext cx="9144000" cy="576064"/>
          </a:xfrm>
        </p:spPr>
        <p:txBody>
          <a:bodyPr/>
          <a:lstStyle/>
          <a:p>
            <a:r>
              <a:rPr lang="en-US" altLang="ko-KR" sz="3200" b="1" dirty="0"/>
              <a:t>GIAO DIỆN QUẢN LÝ ĐỒ UỐNG</a:t>
            </a:r>
            <a:endParaRPr lang="ko-KR" alt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06BAD-9422-2CBF-6584-7166DFD5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771550"/>
            <a:ext cx="8208912" cy="3710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4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96552" y="116327"/>
            <a:ext cx="9144000" cy="576064"/>
          </a:xfrm>
        </p:spPr>
        <p:txBody>
          <a:bodyPr/>
          <a:lstStyle/>
          <a:p>
            <a:r>
              <a:rPr lang="en-US" altLang="ko-KR" sz="2800" b="1" dirty="0"/>
              <a:t>GIAO DIỆN QUẢN LÝ THỐNG KÊ</a:t>
            </a:r>
            <a:endParaRPr lang="ko-KR" alt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20CD4-A659-1F09-C382-63B06B34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1" y="692391"/>
            <a:ext cx="6854653" cy="4129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33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/>
          <p:cNvSpPr txBox="1">
            <a:spLocks/>
          </p:cNvSpPr>
          <p:nvPr/>
        </p:nvSpPr>
        <p:spPr>
          <a:xfrm>
            <a:off x="6300192" y="4639196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The end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82C2C-94C6-C2E4-2D84-3714CDB9035D}"/>
              </a:ext>
            </a:extLst>
          </p:cNvPr>
          <p:cNvSpPr txBox="1"/>
          <p:nvPr/>
        </p:nvSpPr>
        <p:spPr>
          <a:xfrm>
            <a:off x="935596" y="1203598"/>
            <a:ext cx="7272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CẢM ƠN MỌI NGƯỜI </a:t>
            </a:r>
          </a:p>
          <a:p>
            <a:pPr algn="ctr"/>
            <a:r>
              <a:rPr lang="en-US" sz="5400" b="1" dirty="0"/>
              <a:t>ĐÃ LẮNG NGHE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6B2F1-11A5-C251-B23B-FC61C06A3B3C}"/>
              </a:ext>
            </a:extLst>
          </p:cNvPr>
          <p:cNvSpPr txBox="1"/>
          <p:nvPr/>
        </p:nvSpPr>
        <p:spPr>
          <a:xfrm>
            <a:off x="2447764" y="342922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THANK YOU VERY MUCH</a:t>
            </a:r>
          </a:p>
        </p:txBody>
      </p:sp>
    </p:spTree>
    <p:extLst>
      <p:ext uri="{BB962C8B-B14F-4D97-AF65-F5344CB8AC3E}">
        <p14:creationId xmlns:p14="http://schemas.microsoft.com/office/powerpoint/2010/main" val="39126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NỘI DUNG BÁO CÁO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63981" y="1447862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LÝ DO CHỌN ĐỀ TÀI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263981" y="3179282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GIỚI THIỆU CHỨC NĂNG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10"/>
          <p:cNvSpPr txBox="1"/>
          <p:nvPr/>
        </p:nvSpPr>
        <p:spPr bwMode="auto">
          <a:xfrm>
            <a:off x="3263980" y="4044992"/>
            <a:ext cx="5340467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DEMO KẾT QUẢ</a:t>
            </a:r>
          </a:p>
        </p:txBody>
      </p: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4E45F8D-0E92-68C5-E049-4A710A882903}"/>
              </a:ext>
            </a:extLst>
          </p:cNvPr>
          <p:cNvSpPr txBox="1"/>
          <p:nvPr/>
        </p:nvSpPr>
        <p:spPr bwMode="auto">
          <a:xfrm>
            <a:off x="3131840" y="2330360"/>
            <a:ext cx="5040560" cy="48398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CÁC CÔNG CỤ SỬ DỤNG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3" grpId="0"/>
      <p:bldP spid="7" grpId="0" animBg="1"/>
      <p:bldP spid="10" grpId="0"/>
      <p:bldP spid="12" grpId="0" animBg="1"/>
      <p:bldP spid="13" grpId="0"/>
      <p:bldP spid="14" grpId="0" animBg="1"/>
      <p:bldP spid="20" grpId="0" animBg="1"/>
      <p:bldP spid="24" grpId="0" animBg="1"/>
      <p:bldP spid="29" grpId="0" animBg="1"/>
      <p:bldP spid="31" grpId="0" animBg="1"/>
      <p:bldP spid="32" grpId="0"/>
      <p:bldP spid="36" grpId="0" animBg="1"/>
      <p:bldP spid="40" grpId="0"/>
      <p:bldP spid="38" grpId="0" animBg="1"/>
      <p:bldP spid="39" grpId="0"/>
      <p:bldP spid="43" grpId="0" animBg="1"/>
      <p:bldP spid="47" grpId="0"/>
      <p:bldP spid="45" grpId="0" animBg="1"/>
      <p:bldP spid="4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95936" y="2355726"/>
            <a:ext cx="5018916" cy="576064"/>
          </a:xfrm>
        </p:spPr>
        <p:txBody>
          <a:bodyPr/>
          <a:lstStyle/>
          <a:p>
            <a:r>
              <a:rPr lang="en-US" altLang="ko-KR" sz="3200" b="1" dirty="0"/>
              <a:t>01. LÝ DO CHỌN ĐỀ TÀI</a:t>
            </a:r>
            <a:endParaRPr lang="ko-KR" altLang="en-US" sz="3200" b="1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98F97814-4934-46BB-A00D-CBEC389D9597}"/>
              </a:ext>
            </a:extLst>
          </p:cNvPr>
          <p:cNvSpPr txBox="1"/>
          <p:nvPr/>
        </p:nvSpPr>
        <p:spPr>
          <a:xfrm>
            <a:off x="3811387" y="3435846"/>
            <a:ext cx="5388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/>
              <a:t>cà</a:t>
            </a:r>
            <a:r>
              <a:rPr lang="en-US" sz="2400" dirty="0"/>
              <a:t> </a:t>
            </a:r>
            <a:r>
              <a:rPr lang="en-US" sz="2400" dirty="0" err="1"/>
              <a:t>phê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doanh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5053" y="3363838"/>
            <a:ext cx="4896544" cy="576063"/>
          </a:xfrm>
        </p:spPr>
        <p:txBody>
          <a:bodyPr/>
          <a:lstStyle/>
          <a:p>
            <a:r>
              <a:rPr lang="en-US" altLang="ko-KR" dirty="0" err="1"/>
              <a:t>Các</a:t>
            </a:r>
            <a:r>
              <a:rPr lang="en-US" altLang="ko-KR" dirty="0"/>
              <a:t> </a:t>
            </a:r>
            <a:r>
              <a:rPr lang="en-US" altLang="ko-KR" dirty="0" err="1"/>
              <a:t>công</a:t>
            </a:r>
            <a:r>
              <a:rPr lang="en-US" altLang="ko-KR" dirty="0"/>
              <a:t> </a:t>
            </a:r>
            <a:r>
              <a:rPr lang="en-US" altLang="ko-KR" dirty="0" err="1"/>
              <a:t>cụ</a:t>
            </a:r>
            <a:r>
              <a:rPr lang="en-US" altLang="ko-KR" dirty="0"/>
              <a:t> </a:t>
            </a:r>
            <a:r>
              <a:rPr lang="en-US" altLang="ko-KR" dirty="0" err="1"/>
              <a:t>sử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ko-KR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65DD484-B068-4E1D-8124-9AF4B31B66AA}"/>
              </a:ext>
            </a:extLst>
          </p:cNvPr>
          <p:cNvSpPr txBox="1">
            <a:spLocks/>
          </p:cNvSpPr>
          <p:nvPr/>
        </p:nvSpPr>
        <p:spPr>
          <a:xfrm>
            <a:off x="2408508" y="2427734"/>
            <a:ext cx="4326984" cy="86409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dirty="0"/>
              <a:t>02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6337D9-A93E-76B9-8674-12C9011B43FE}"/>
              </a:ext>
            </a:extLst>
          </p:cNvPr>
          <p:cNvSpPr/>
          <p:nvPr/>
        </p:nvSpPr>
        <p:spPr>
          <a:xfrm>
            <a:off x="3203848" y="1203598"/>
            <a:ext cx="2880320" cy="3744416"/>
          </a:xfrm>
          <a:prstGeom prst="rect">
            <a:avLst/>
          </a:prstGeom>
          <a:solidFill>
            <a:srgbClr val="FFC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4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D186408B-DC36-92AD-8E3C-4E3F87C8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8835"/>
            <a:ext cx="2088232" cy="1669526"/>
          </a:xfrm>
          <a:prstGeom prst="rect">
            <a:avLst/>
          </a:prstGeom>
        </p:spPr>
      </p:pic>
      <p:pic>
        <p:nvPicPr>
          <p:cNvPr id="28" name="Picture 27" descr="A picture containing graphics, font, graphic design, design&#10;&#10;Description automatically generated">
            <a:extLst>
              <a:ext uri="{FF2B5EF4-FFF2-40B4-BE49-F238E27FC236}">
                <a16:creationId xmlns:a16="http://schemas.microsoft.com/office/drawing/2014/main" id="{CACF5CBD-3BF9-55ED-FA0C-05A7DD1B8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8651"/>
            <a:ext cx="2461731" cy="1859710"/>
          </a:xfrm>
          <a:prstGeom prst="rect">
            <a:avLst/>
          </a:prstGeom>
        </p:spPr>
      </p:pic>
      <p:pic>
        <p:nvPicPr>
          <p:cNvPr id="31" name="Picture 30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936F2C9B-B445-342D-B486-E3379920BA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189756"/>
            <a:ext cx="3163844" cy="1779662"/>
          </a:xfrm>
          <a:prstGeom prst="rect">
            <a:avLst/>
          </a:prstGeom>
        </p:spPr>
      </p:pic>
      <p:pic>
        <p:nvPicPr>
          <p:cNvPr id="33" name="Picture 3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C8ECEC96-6825-4176-62D5-FD3290D3F2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" y="2931789"/>
            <a:ext cx="2987824" cy="1680651"/>
          </a:xfrm>
          <a:prstGeom prst="rect">
            <a:avLst/>
          </a:prstGeom>
        </p:spPr>
      </p:pic>
      <p:pic>
        <p:nvPicPr>
          <p:cNvPr id="35" name="Picture 34" descr="A picture containing graphics, screenshot, colorfulness, graphic design&#10;&#10;Description automatically generated">
            <a:extLst>
              <a:ext uri="{FF2B5EF4-FFF2-40B4-BE49-F238E27FC236}">
                <a16:creationId xmlns:a16="http://schemas.microsoft.com/office/drawing/2014/main" id="{7552C3E9-8336-1E35-098E-EF06D63DC3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08" y="2823144"/>
            <a:ext cx="1886578" cy="1897942"/>
          </a:xfrm>
          <a:prstGeom prst="rect">
            <a:avLst/>
          </a:prstGeom>
        </p:spPr>
      </p:pic>
      <p:sp>
        <p:nvSpPr>
          <p:cNvPr id="36" name="Cloud 35">
            <a:extLst>
              <a:ext uri="{FF2B5EF4-FFF2-40B4-BE49-F238E27FC236}">
                <a16:creationId xmlns:a16="http://schemas.microsoft.com/office/drawing/2014/main" id="{4C75947A-959B-FC8B-801B-11810A17382E}"/>
              </a:ext>
            </a:extLst>
          </p:cNvPr>
          <p:cNvSpPr/>
          <p:nvPr/>
        </p:nvSpPr>
        <p:spPr>
          <a:xfrm>
            <a:off x="2915816" y="2211711"/>
            <a:ext cx="3744416" cy="224335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CFC7-7B2B-4084-6231-695B447FCC64}"/>
              </a:ext>
            </a:extLst>
          </p:cNvPr>
          <p:cNvSpPr txBox="1"/>
          <p:nvPr/>
        </p:nvSpPr>
        <p:spPr>
          <a:xfrm>
            <a:off x="3394355" y="2733222"/>
            <a:ext cx="3234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Các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công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cụ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ể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phát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triển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phần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j-lt"/>
              </a:rPr>
              <a:t>mềm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0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5D13CB-02AE-88E0-CE73-26986BA97FF1}"/>
              </a:ext>
            </a:extLst>
          </p:cNvPr>
          <p:cNvSpPr txBox="1"/>
          <p:nvPr/>
        </p:nvSpPr>
        <p:spPr>
          <a:xfrm>
            <a:off x="755576" y="19548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QUY TRÌNH PHÁT TRIỀN PHẦN MỀM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E7736-0C46-43FC-4180-76BD0C9E8F1A}"/>
              </a:ext>
            </a:extLst>
          </p:cNvPr>
          <p:cNvSpPr txBox="1"/>
          <p:nvPr/>
        </p:nvSpPr>
        <p:spPr>
          <a:xfrm>
            <a:off x="3707904" y="156363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Sprint 1: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7E962-1E80-0300-4155-A44D9A49944F}"/>
              </a:ext>
            </a:extLst>
          </p:cNvPr>
          <p:cNvSpPr txBox="1"/>
          <p:nvPr/>
        </p:nvSpPr>
        <p:spPr>
          <a:xfrm>
            <a:off x="3731420" y="220591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Sprint 2: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4386D-87FC-20A1-1BC1-CEC1FE0BBB86}"/>
              </a:ext>
            </a:extLst>
          </p:cNvPr>
          <p:cNvSpPr txBox="1"/>
          <p:nvPr/>
        </p:nvSpPr>
        <p:spPr>
          <a:xfrm>
            <a:off x="3755183" y="2913346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Sprint 3: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6C842-9D2C-1730-DE4F-66521411DB04}"/>
              </a:ext>
            </a:extLst>
          </p:cNvPr>
          <p:cNvSpPr txBox="1"/>
          <p:nvPr/>
        </p:nvSpPr>
        <p:spPr>
          <a:xfrm>
            <a:off x="3734048" y="3557508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Sprint 4: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786E2-7AA0-9CB3-4FF9-13CEE68DE9CF}"/>
              </a:ext>
            </a:extLst>
          </p:cNvPr>
          <p:cNvSpPr txBox="1"/>
          <p:nvPr/>
        </p:nvSpPr>
        <p:spPr>
          <a:xfrm>
            <a:off x="3731420" y="4201670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Sprint 5: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E28743-4FE1-54F2-2AF4-61A24108D62D}"/>
              </a:ext>
            </a:extLst>
          </p:cNvPr>
          <p:cNvSpPr/>
          <p:nvPr/>
        </p:nvSpPr>
        <p:spPr>
          <a:xfrm>
            <a:off x="3626180" y="1203598"/>
            <a:ext cx="45719" cy="3529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30B0F1-FCBA-8C55-35D8-4760E0750B20}"/>
              </a:ext>
            </a:extLst>
          </p:cNvPr>
          <p:cNvSpPr txBox="1"/>
          <p:nvPr/>
        </p:nvSpPr>
        <p:spPr>
          <a:xfrm>
            <a:off x="-1692696" y="1101973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QUY TRÌNH SCRUM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76CFC5-7C09-803C-4526-0BA430C6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37193"/>
            <a:ext cx="3337097" cy="30963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9BA7CB-535A-EEF9-79C3-C4E39FD2979F}"/>
              </a:ext>
            </a:extLst>
          </p:cNvPr>
          <p:cNvSpPr txBox="1"/>
          <p:nvPr/>
        </p:nvSpPr>
        <p:spPr>
          <a:xfrm>
            <a:off x="2339752" y="1121784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5 SPRINT</a:t>
            </a:r>
          </a:p>
        </p:txBody>
      </p:sp>
    </p:spTree>
    <p:extLst>
      <p:ext uri="{BB962C8B-B14F-4D97-AF65-F5344CB8AC3E}">
        <p14:creationId xmlns:p14="http://schemas.microsoft.com/office/powerpoint/2010/main" val="400839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65" y="2499742"/>
            <a:ext cx="9144000" cy="576063"/>
          </a:xfrm>
        </p:spPr>
        <p:txBody>
          <a:bodyPr/>
          <a:lstStyle/>
          <a:p>
            <a:r>
              <a:rPr lang="en-US" altLang="ko-KR" sz="6600" dirty="0"/>
              <a:t>03</a:t>
            </a:r>
            <a:endParaRPr lang="ko-KR" altLang="en-US" sz="66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3F00A00-C2A1-4E14-8965-A25222AEBCEE}"/>
              </a:ext>
            </a:extLst>
          </p:cNvPr>
          <p:cNvSpPr txBox="1">
            <a:spLocks/>
          </p:cNvSpPr>
          <p:nvPr/>
        </p:nvSpPr>
        <p:spPr>
          <a:xfrm>
            <a:off x="323528" y="3363838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r>
              <a:rPr lang="en-US" altLang="ko-KR" dirty="0"/>
              <a:t> </a:t>
            </a:r>
            <a:r>
              <a:rPr lang="en-US" altLang="ko-KR" dirty="0" err="1"/>
              <a:t>chức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8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06315" y="161901"/>
            <a:ext cx="9144000" cy="576064"/>
          </a:xfrm>
        </p:spPr>
        <p:txBody>
          <a:bodyPr/>
          <a:lstStyle/>
          <a:p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Quán</a:t>
            </a:r>
            <a:r>
              <a:rPr lang="en-US" altLang="ko-KR" dirty="0"/>
              <a:t> </a:t>
            </a:r>
            <a:r>
              <a:rPr lang="en-US" altLang="ko-KR" dirty="0" err="1"/>
              <a:t>Cà</a:t>
            </a:r>
            <a:r>
              <a:rPr lang="en-US" altLang="ko-KR" dirty="0"/>
              <a:t> </a:t>
            </a:r>
            <a:r>
              <a:rPr lang="en-US" altLang="ko-KR" dirty="0" err="1"/>
              <a:t>Phê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7821" y="1143248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 descr="A black arrow in a square&#10;&#10;Description automatically generated with low confidence">
            <a:extLst>
              <a:ext uri="{FF2B5EF4-FFF2-40B4-BE49-F238E27FC236}">
                <a16:creationId xmlns:a16="http://schemas.microsoft.com/office/drawing/2014/main" id="{3AC50B7B-F763-8F68-93D8-F686F57F0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43558"/>
            <a:ext cx="1007096" cy="1007096"/>
          </a:xfrm>
          <a:prstGeom prst="rect">
            <a:avLst/>
          </a:prstGeom>
        </p:spPr>
      </p:pic>
      <p:pic>
        <p:nvPicPr>
          <p:cNvPr id="13" name="Graphic 12" descr="Table and chairs with solid fill">
            <a:extLst>
              <a:ext uri="{FF2B5EF4-FFF2-40B4-BE49-F238E27FC236}">
                <a16:creationId xmlns:a16="http://schemas.microsoft.com/office/drawing/2014/main" id="{1D724A5A-7C33-EA05-EF14-AB3D805A9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463" y="2226971"/>
            <a:ext cx="884717" cy="8847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0B470A-EB83-2D0C-BF39-768EBA9CDC63}"/>
              </a:ext>
            </a:extLst>
          </p:cNvPr>
          <p:cNvSpPr txBox="1"/>
          <p:nvPr/>
        </p:nvSpPr>
        <p:spPr>
          <a:xfrm>
            <a:off x="787821" y="2450563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" name="Picture 16" descr="A hand holding a bag&#10;&#10;Description automatically generated with low confidence">
            <a:extLst>
              <a:ext uri="{FF2B5EF4-FFF2-40B4-BE49-F238E27FC236}">
                <a16:creationId xmlns:a16="http://schemas.microsoft.com/office/drawing/2014/main" id="{D74FEBE6-B92A-0E25-2048-41E8B1D116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3" y="3489485"/>
            <a:ext cx="884717" cy="884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7C0A75-64B1-C0F9-1984-04F250F16071}"/>
              </a:ext>
            </a:extLst>
          </p:cNvPr>
          <p:cNvSpPr txBox="1"/>
          <p:nvPr/>
        </p:nvSpPr>
        <p:spPr>
          <a:xfrm>
            <a:off x="1081311" y="3562887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1" name="Picture 20" descr="A picture containing design&#10;&#10;Description automatically generated with low confidence">
            <a:extLst>
              <a:ext uri="{FF2B5EF4-FFF2-40B4-BE49-F238E27FC236}">
                <a16:creationId xmlns:a16="http://schemas.microsoft.com/office/drawing/2014/main" id="{4ED2AEB5-2A36-6D92-C1C9-4C60F068AE3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89" y="2149838"/>
            <a:ext cx="917975" cy="9179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7029FF-23CE-9A64-4857-969254C37D6E}"/>
              </a:ext>
            </a:extLst>
          </p:cNvPr>
          <p:cNvSpPr txBox="1"/>
          <p:nvPr/>
        </p:nvSpPr>
        <p:spPr>
          <a:xfrm>
            <a:off x="5529494" y="2377992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uống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6" name="Graphic 25" descr="Clipboard Partially Crossed with solid fill">
            <a:extLst>
              <a:ext uri="{FF2B5EF4-FFF2-40B4-BE49-F238E27FC236}">
                <a16:creationId xmlns:a16="http://schemas.microsoft.com/office/drawing/2014/main" id="{C6CC44F4-4798-D283-8D48-8FE8B6415F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5989" y="1037149"/>
            <a:ext cx="813505" cy="8135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F66F60-8318-598E-0EE0-C1BE342343CA}"/>
              </a:ext>
            </a:extLst>
          </p:cNvPr>
          <p:cNvSpPr txBox="1"/>
          <p:nvPr/>
        </p:nvSpPr>
        <p:spPr>
          <a:xfrm>
            <a:off x="5530711" y="1193863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tài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khoản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1" name="Graphic 30" descr="Contract with solid fill">
            <a:extLst>
              <a:ext uri="{FF2B5EF4-FFF2-40B4-BE49-F238E27FC236}">
                <a16:creationId xmlns:a16="http://schemas.microsoft.com/office/drawing/2014/main" id="{0BE71672-1827-3D8F-8D34-2A97FB7D51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5988" y="3489485"/>
            <a:ext cx="813505" cy="8135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EE2672-9620-5A15-2D87-A07DBDABBC4B}"/>
              </a:ext>
            </a:extLst>
          </p:cNvPr>
          <p:cNvSpPr txBox="1"/>
          <p:nvPr/>
        </p:nvSpPr>
        <p:spPr>
          <a:xfrm>
            <a:off x="5436096" y="3701010"/>
            <a:ext cx="3490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/>
      <p:bldP spid="14" grpId="0"/>
      <p:bldP spid="18" grpId="0"/>
      <p:bldP spid="23" grpId="0"/>
      <p:bldP spid="27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363838"/>
            <a:ext cx="4896544" cy="576063"/>
          </a:xfrm>
        </p:spPr>
        <p:txBody>
          <a:bodyPr/>
          <a:lstStyle/>
          <a:p>
            <a:r>
              <a:rPr lang="en-US" altLang="ko-KR" dirty="0"/>
              <a:t>Demo </a:t>
            </a:r>
            <a:r>
              <a:rPr lang="en-US" altLang="ko-KR" dirty="0" err="1"/>
              <a:t>kết</a:t>
            </a:r>
            <a:r>
              <a:rPr lang="en-US" altLang="ko-KR" dirty="0"/>
              <a:t> </a:t>
            </a:r>
            <a:r>
              <a:rPr lang="en-US" altLang="ko-KR" dirty="0" err="1"/>
              <a:t>quả</a:t>
            </a:r>
            <a:endParaRPr lang="ko-KR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65DD484-B068-4E1D-8124-9AF4B31B66AA}"/>
              </a:ext>
            </a:extLst>
          </p:cNvPr>
          <p:cNvSpPr txBox="1">
            <a:spLocks/>
          </p:cNvSpPr>
          <p:nvPr/>
        </p:nvSpPr>
        <p:spPr>
          <a:xfrm>
            <a:off x="2408508" y="2427734"/>
            <a:ext cx="4326984" cy="86409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dirty="0"/>
              <a:t>04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0366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259</Words>
  <Application>Microsoft Office PowerPoint</Application>
  <PresentationFormat>On-screen Show (16:9)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Trần Văn Quyền</cp:lastModifiedBy>
  <cp:revision>154</cp:revision>
  <dcterms:created xsi:type="dcterms:W3CDTF">2016-12-05T23:26:54Z</dcterms:created>
  <dcterms:modified xsi:type="dcterms:W3CDTF">2023-06-01T13:53:18Z</dcterms:modified>
</cp:coreProperties>
</file>