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5" r:id="rId11"/>
  </p:sldIdLst>
  <p:sldSz cx="9144000" cy="5143500" type="screen16x9"/>
  <p:notesSz cx="6858000" cy="9144000"/>
  <p:embeddedFontLst>
    <p:embeddedFont>
      <p:font typeface="Anek Devanagari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Encode Sans Expanded" panose="020B0604020202020204" charset="0"/>
      <p:regular r:id="rId16"/>
      <p:bold r:id="rId17"/>
    </p:embeddedFont>
    <p:embeddedFont>
      <p:font typeface="Nunito Light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31A661-B075-40CD-BEB2-8B94EEC95A3B}">
  <a:tblStyle styleId="{F631A661-B075-40CD-BEB2-8B94EEC95A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8DEBD7-92B7-4A16-830F-52ED6AA4EA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3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032c3cedae_0_2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032c3cedae_0_2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032c3cedae_0_25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032c3cedae_0_25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" y="-11"/>
            <a:ext cx="9594083" cy="5259942"/>
            <a:chOff x="5" y="-11"/>
            <a:chExt cx="9594083" cy="5259942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995812" y="744244"/>
              <a:ext cx="3865992" cy="3882626"/>
              <a:chOff x="1889350" y="1210025"/>
              <a:chExt cx="1411925" cy="14180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5" y="89892"/>
              <a:ext cx="1042436" cy="899229"/>
              <a:chOff x="3936500" y="796650"/>
              <a:chExt cx="1642925" cy="1417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186400" y="4356806"/>
              <a:ext cx="899255" cy="903124"/>
              <a:chOff x="1889350" y="1210025"/>
              <a:chExt cx="1411925" cy="14180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4446452" y="-11"/>
              <a:ext cx="1000004" cy="624396"/>
              <a:chOff x="2523100" y="3470700"/>
              <a:chExt cx="1576050" cy="98407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3691075" y="4178175"/>
                <a:ext cx="3845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9636" extrusionOk="0">
                    <a:moveTo>
                      <a:pt x="0" y="0"/>
                    </a:moveTo>
                    <a:cubicBezTo>
                      <a:pt x="0" y="0"/>
                      <a:pt x="31" y="30"/>
                      <a:pt x="213" y="152"/>
                    </a:cubicBezTo>
                    <a:cubicBezTo>
                      <a:pt x="334" y="213"/>
                      <a:pt x="456" y="334"/>
                      <a:pt x="638" y="456"/>
                    </a:cubicBezTo>
                    <a:cubicBezTo>
                      <a:pt x="1064" y="730"/>
                      <a:pt x="1581" y="1094"/>
                      <a:pt x="2280" y="1520"/>
                    </a:cubicBezTo>
                    <a:cubicBezTo>
                      <a:pt x="3648" y="2401"/>
                      <a:pt x="5532" y="3617"/>
                      <a:pt x="7660" y="4924"/>
                    </a:cubicBezTo>
                    <a:cubicBezTo>
                      <a:pt x="9757" y="6262"/>
                      <a:pt x="11702" y="7477"/>
                      <a:pt x="13101" y="8328"/>
                    </a:cubicBezTo>
                    <a:cubicBezTo>
                      <a:pt x="13830" y="8724"/>
                      <a:pt x="14408" y="9088"/>
                      <a:pt x="14772" y="9301"/>
                    </a:cubicBezTo>
                    <a:cubicBezTo>
                      <a:pt x="14955" y="9423"/>
                      <a:pt x="15107" y="9544"/>
                      <a:pt x="15228" y="9575"/>
                    </a:cubicBezTo>
                    <a:cubicBezTo>
                      <a:pt x="15289" y="9635"/>
                      <a:pt x="15380" y="9635"/>
                      <a:pt x="15380" y="9635"/>
                    </a:cubicBezTo>
                    <a:cubicBezTo>
                      <a:pt x="15380" y="9635"/>
                      <a:pt x="15350" y="9605"/>
                      <a:pt x="15228" y="9544"/>
                    </a:cubicBezTo>
                    <a:cubicBezTo>
                      <a:pt x="15076" y="9423"/>
                      <a:pt x="14955" y="9331"/>
                      <a:pt x="14772" y="9240"/>
                    </a:cubicBezTo>
                    <a:cubicBezTo>
                      <a:pt x="14347" y="8967"/>
                      <a:pt x="13830" y="8572"/>
                      <a:pt x="13131" y="8146"/>
                    </a:cubicBezTo>
                    <a:cubicBezTo>
                      <a:pt x="11702" y="7295"/>
                      <a:pt x="9787" y="6079"/>
                      <a:pt x="7690" y="4742"/>
                    </a:cubicBezTo>
                    <a:cubicBezTo>
                      <a:pt x="5623" y="3465"/>
                      <a:pt x="3678" y="2249"/>
                      <a:pt x="2280" y="1368"/>
                    </a:cubicBezTo>
                    <a:cubicBezTo>
                      <a:pt x="1581" y="942"/>
                      <a:pt x="1034" y="608"/>
                      <a:pt x="608" y="334"/>
                    </a:cubicBezTo>
                    <a:cubicBezTo>
                      <a:pt x="426" y="213"/>
                      <a:pt x="274" y="152"/>
                      <a:pt x="152" y="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566425" y="3529200"/>
                <a:ext cx="38225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178" extrusionOk="0">
                    <a:moveTo>
                      <a:pt x="32" y="1"/>
                    </a:moveTo>
                    <a:cubicBezTo>
                      <a:pt x="32" y="1"/>
                      <a:pt x="31" y="1"/>
                      <a:pt x="31" y="1"/>
                    </a:cubicBezTo>
                    <a:cubicBezTo>
                      <a:pt x="0" y="32"/>
                      <a:pt x="3405" y="1916"/>
                      <a:pt x="7630" y="4196"/>
                    </a:cubicBezTo>
                    <a:cubicBezTo>
                      <a:pt x="11819" y="6396"/>
                      <a:pt x="15202" y="8178"/>
                      <a:pt x="15288" y="8178"/>
                    </a:cubicBezTo>
                    <a:cubicBezTo>
                      <a:pt x="15289" y="8178"/>
                      <a:pt x="15289" y="8178"/>
                      <a:pt x="15289" y="8178"/>
                    </a:cubicBezTo>
                    <a:cubicBezTo>
                      <a:pt x="15289" y="8147"/>
                      <a:pt x="11916" y="6232"/>
                      <a:pt x="7691" y="3983"/>
                    </a:cubicBezTo>
                    <a:cubicBezTo>
                      <a:pt x="3531" y="1783"/>
                      <a:pt x="119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942575" y="3529225"/>
                <a:ext cx="751550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73" extrusionOk="0">
                    <a:moveTo>
                      <a:pt x="349" y="8573"/>
                    </a:moveTo>
                    <a:cubicBezTo>
                      <a:pt x="312" y="8593"/>
                      <a:pt x="277" y="8613"/>
                      <a:pt x="243" y="8633"/>
                    </a:cubicBezTo>
                    <a:lnTo>
                      <a:pt x="232" y="8639"/>
                    </a:lnTo>
                    <a:lnTo>
                      <a:pt x="232" y="8639"/>
                    </a:lnTo>
                    <a:cubicBezTo>
                      <a:pt x="254" y="8628"/>
                      <a:pt x="278" y="8615"/>
                      <a:pt x="304" y="8602"/>
                    </a:cubicBezTo>
                    <a:cubicBezTo>
                      <a:pt x="319" y="8593"/>
                      <a:pt x="333" y="8583"/>
                      <a:pt x="349" y="8573"/>
                    </a:cubicBezTo>
                    <a:close/>
                    <a:moveTo>
                      <a:pt x="232" y="8639"/>
                    </a:moveTo>
                    <a:cubicBezTo>
                      <a:pt x="98" y="8709"/>
                      <a:pt x="31" y="8754"/>
                      <a:pt x="31" y="8754"/>
                    </a:cubicBezTo>
                    <a:lnTo>
                      <a:pt x="232" y="8639"/>
                    </a:lnTo>
                    <a:close/>
                    <a:moveTo>
                      <a:pt x="31" y="8754"/>
                    </a:moveTo>
                    <a:lnTo>
                      <a:pt x="31" y="9058"/>
                    </a:lnTo>
                    <a:lnTo>
                      <a:pt x="31" y="9970"/>
                    </a:lnTo>
                    <a:cubicBezTo>
                      <a:pt x="31" y="10358"/>
                      <a:pt x="31" y="10827"/>
                      <a:pt x="34" y="11384"/>
                    </a:cubicBezTo>
                    <a:lnTo>
                      <a:pt x="34" y="11384"/>
                    </a:lnTo>
                    <a:cubicBezTo>
                      <a:pt x="38" y="10793"/>
                      <a:pt x="46" y="10296"/>
                      <a:pt x="61" y="9909"/>
                    </a:cubicBezTo>
                    <a:lnTo>
                      <a:pt x="61" y="9028"/>
                    </a:lnTo>
                    <a:cubicBezTo>
                      <a:pt x="31" y="8845"/>
                      <a:pt x="31" y="8754"/>
                      <a:pt x="31" y="8754"/>
                    </a:cubicBezTo>
                    <a:close/>
                    <a:moveTo>
                      <a:pt x="15016" y="0"/>
                    </a:moveTo>
                    <a:lnTo>
                      <a:pt x="14955" y="31"/>
                    </a:lnTo>
                    <a:cubicBezTo>
                      <a:pt x="10335" y="2705"/>
                      <a:pt x="6596" y="4863"/>
                      <a:pt x="4013" y="6383"/>
                    </a:cubicBezTo>
                    <a:cubicBezTo>
                      <a:pt x="2736" y="7143"/>
                      <a:pt x="1733" y="7721"/>
                      <a:pt x="1064" y="8146"/>
                    </a:cubicBezTo>
                    <a:cubicBezTo>
                      <a:pt x="756" y="8314"/>
                      <a:pt x="526" y="8456"/>
                      <a:pt x="349" y="8573"/>
                    </a:cubicBezTo>
                    <a:lnTo>
                      <a:pt x="349" y="8573"/>
                    </a:lnTo>
                    <a:cubicBezTo>
                      <a:pt x="544" y="8462"/>
                      <a:pt x="782" y="8330"/>
                      <a:pt x="1064" y="8177"/>
                    </a:cubicBezTo>
                    <a:cubicBezTo>
                      <a:pt x="1733" y="7781"/>
                      <a:pt x="2766" y="7174"/>
                      <a:pt x="4043" y="6474"/>
                    </a:cubicBezTo>
                    <a:cubicBezTo>
                      <a:pt x="6648" y="4990"/>
                      <a:pt x="10371" y="2872"/>
                      <a:pt x="14970" y="209"/>
                    </a:cubicBezTo>
                    <a:lnTo>
                      <a:pt x="14970" y="209"/>
                    </a:lnTo>
                    <a:cubicBezTo>
                      <a:pt x="19178" y="2692"/>
                      <a:pt x="24227" y="5624"/>
                      <a:pt x="29818" y="8828"/>
                    </a:cubicBezTo>
                    <a:lnTo>
                      <a:pt x="29818" y="8828"/>
                    </a:lnTo>
                    <a:lnTo>
                      <a:pt x="29818" y="25976"/>
                    </a:lnTo>
                    <a:lnTo>
                      <a:pt x="29818" y="25976"/>
                    </a:lnTo>
                    <a:cubicBezTo>
                      <a:pt x="24624" y="28996"/>
                      <a:pt x="19610" y="31865"/>
                      <a:pt x="14985" y="34555"/>
                    </a:cubicBezTo>
                    <a:lnTo>
                      <a:pt x="14985" y="34555"/>
                    </a:lnTo>
                    <a:cubicBezTo>
                      <a:pt x="9413" y="31332"/>
                      <a:pt x="4409" y="28439"/>
                      <a:pt x="122" y="25993"/>
                    </a:cubicBezTo>
                    <a:lnTo>
                      <a:pt x="122" y="25993"/>
                    </a:lnTo>
                    <a:cubicBezTo>
                      <a:pt x="122" y="20686"/>
                      <a:pt x="61" y="16409"/>
                      <a:pt x="61" y="13405"/>
                    </a:cubicBezTo>
                    <a:cubicBezTo>
                      <a:pt x="46" y="12631"/>
                      <a:pt x="38" y="11960"/>
                      <a:pt x="34" y="11384"/>
                    </a:cubicBezTo>
                    <a:lnTo>
                      <a:pt x="34" y="11384"/>
                    </a:lnTo>
                    <a:cubicBezTo>
                      <a:pt x="31" y="11954"/>
                      <a:pt x="31" y="12612"/>
                      <a:pt x="31" y="13344"/>
                    </a:cubicBezTo>
                    <a:cubicBezTo>
                      <a:pt x="31" y="16353"/>
                      <a:pt x="0" y="20669"/>
                      <a:pt x="0" y="25988"/>
                    </a:cubicBezTo>
                    <a:lnTo>
                      <a:pt x="0" y="26019"/>
                    </a:lnTo>
                    <a:lnTo>
                      <a:pt x="31" y="26080"/>
                    </a:lnTo>
                    <a:cubicBezTo>
                      <a:pt x="4286" y="28542"/>
                      <a:pt x="9332" y="31490"/>
                      <a:pt x="14955" y="34742"/>
                    </a:cubicBezTo>
                    <a:lnTo>
                      <a:pt x="15016" y="34773"/>
                    </a:lnTo>
                    <a:lnTo>
                      <a:pt x="15046" y="34742"/>
                    </a:lnTo>
                    <a:cubicBezTo>
                      <a:pt x="19727" y="32037"/>
                      <a:pt x="24773" y="29150"/>
                      <a:pt x="30001" y="26110"/>
                    </a:cubicBezTo>
                    <a:lnTo>
                      <a:pt x="30062" y="26080"/>
                    </a:lnTo>
                    <a:lnTo>
                      <a:pt x="30062" y="25988"/>
                    </a:lnTo>
                    <a:lnTo>
                      <a:pt x="30062" y="8754"/>
                    </a:lnTo>
                    <a:lnTo>
                      <a:pt x="30062" y="8693"/>
                    </a:lnTo>
                    <a:lnTo>
                      <a:pt x="30001" y="8663"/>
                    </a:lnTo>
                    <a:cubicBezTo>
                      <a:pt x="24378" y="5441"/>
                      <a:pt x="19302" y="2462"/>
                      <a:pt x="15046" y="31"/>
                    </a:cubicBezTo>
                    <a:lnTo>
                      <a:pt x="1501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23150" y="4368900"/>
                <a:ext cx="760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3040" extrusionOk="0">
                    <a:moveTo>
                      <a:pt x="1520" y="0"/>
                    </a:moveTo>
                    <a:cubicBezTo>
                      <a:pt x="699" y="0"/>
                      <a:pt x="0" y="669"/>
                      <a:pt x="0" y="1520"/>
                    </a:cubicBezTo>
                    <a:cubicBezTo>
                      <a:pt x="0" y="2371"/>
                      <a:pt x="699" y="3040"/>
                      <a:pt x="1520" y="3040"/>
                    </a:cubicBezTo>
                    <a:cubicBezTo>
                      <a:pt x="2371" y="3040"/>
                      <a:pt x="3040" y="2371"/>
                      <a:pt x="3040" y="1520"/>
                    </a:cubicBezTo>
                    <a:cubicBezTo>
                      <a:pt x="3040" y="669"/>
                      <a:pt x="2371" y="0"/>
                      <a:pt x="15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631800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71" y="0"/>
                    </a:moveTo>
                    <a:cubicBezTo>
                      <a:pt x="1064" y="0"/>
                      <a:pt x="0" y="1064"/>
                      <a:pt x="0" y="2371"/>
                    </a:cubicBezTo>
                    <a:cubicBezTo>
                      <a:pt x="0" y="3678"/>
                      <a:pt x="1064" y="4711"/>
                      <a:pt x="2371" y="4711"/>
                    </a:cubicBezTo>
                    <a:cubicBezTo>
                      <a:pt x="3678" y="4711"/>
                      <a:pt x="4712" y="3678"/>
                      <a:pt x="4712" y="2371"/>
                    </a:cubicBezTo>
                    <a:cubicBezTo>
                      <a:pt x="4712" y="1064"/>
                      <a:pt x="3678" y="0"/>
                      <a:pt x="2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889375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64"/>
                      <a:pt x="1" y="2371"/>
                    </a:cubicBezTo>
                    <a:cubicBezTo>
                      <a:pt x="1" y="3678"/>
                      <a:pt x="1034" y="4711"/>
                      <a:pt x="2341" y="4711"/>
                    </a:cubicBezTo>
                    <a:cubicBezTo>
                      <a:pt x="3648" y="4711"/>
                      <a:pt x="4712" y="3678"/>
                      <a:pt x="4712" y="237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889375" y="36743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79"/>
                      <a:pt x="1034" y="4712"/>
                      <a:pt x="2341" y="4712"/>
                    </a:cubicBezTo>
                    <a:cubicBezTo>
                      <a:pt x="3648" y="4712"/>
                      <a:pt x="4712" y="3679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523100" y="3485900"/>
                <a:ext cx="874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66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66"/>
                      <a:pt x="1764" y="3466"/>
                    </a:cubicBezTo>
                    <a:cubicBezTo>
                      <a:pt x="2736" y="346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258675" y="3470700"/>
                <a:ext cx="117825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682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682"/>
                      <a:pt x="2372" y="4682"/>
                    </a:cubicBezTo>
                    <a:cubicBezTo>
                      <a:pt x="3648" y="468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623425" y="369562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257925" y="433697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1"/>
                    </a:moveTo>
                    <a:cubicBezTo>
                      <a:pt x="1034" y="1"/>
                      <a:pt x="1" y="1034"/>
                      <a:pt x="1" y="2341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5400000">
              <a:off x="8623255" y="1714454"/>
              <a:ext cx="1042436" cy="899229"/>
              <a:chOff x="3936500" y="796650"/>
              <a:chExt cx="1642925" cy="1417225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186410" y="2852376"/>
              <a:ext cx="414099" cy="409482"/>
              <a:chOff x="588675" y="3089150"/>
              <a:chExt cx="571724" cy="565349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8575660" y="334764"/>
              <a:ext cx="414099" cy="409482"/>
              <a:chOff x="588675" y="3089150"/>
              <a:chExt cx="571724" cy="565349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2"/>
          <p:cNvSpPr txBox="1">
            <a:spLocks noGrp="1"/>
          </p:cNvSpPr>
          <p:nvPr>
            <p:ph type="ctrTitle"/>
          </p:nvPr>
        </p:nvSpPr>
        <p:spPr>
          <a:xfrm>
            <a:off x="712850" y="868347"/>
            <a:ext cx="6423000" cy="24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ubTitle" idx="1"/>
          </p:nvPr>
        </p:nvSpPr>
        <p:spPr>
          <a:xfrm>
            <a:off x="712850" y="334215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3"/>
          <p:cNvGrpSpPr/>
          <p:nvPr/>
        </p:nvGrpSpPr>
        <p:grpSpPr>
          <a:xfrm>
            <a:off x="-774547" y="-1417857"/>
            <a:ext cx="10611856" cy="6598069"/>
            <a:chOff x="-774547" y="-1417857"/>
            <a:chExt cx="10611856" cy="6598069"/>
          </a:xfrm>
        </p:grpSpPr>
        <p:grpSp>
          <p:nvGrpSpPr>
            <p:cNvPr id="623" name="Google Shape;623;p13"/>
            <p:cNvGrpSpPr/>
            <p:nvPr/>
          </p:nvGrpSpPr>
          <p:grpSpPr>
            <a:xfrm rot="2032172">
              <a:off x="5795624" y="-779366"/>
              <a:ext cx="3300635" cy="3314954"/>
              <a:chOff x="1889350" y="1210025"/>
              <a:chExt cx="1411925" cy="1418000"/>
            </a:xfrm>
          </p:grpSpPr>
          <p:sp>
            <p:nvSpPr>
              <p:cNvPr id="624" name="Google Shape;624;p13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13"/>
            <p:cNvGrpSpPr/>
            <p:nvPr/>
          </p:nvGrpSpPr>
          <p:grpSpPr>
            <a:xfrm rot="6300048">
              <a:off x="-603598" y="969897"/>
              <a:ext cx="3713888" cy="3203685"/>
              <a:chOff x="3936500" y="796650"/>
              <a:chExt cx="1642925" cy="1417225"/>
            </a:xfrm>
          </p:grpSpPr>
          <p:sp>
            <p:nvSpPr>
              <p:cNvPr id="638" name="Google Shape;638;p13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3"/>
            <p:cNvGrpSpPr/>
            <p:nvPr/>
          </p:nvGrpSpPr>
          <p:grpSpPr>
            <a:xfrm flipH="1">
              <a:off x="50160" y="1808101"/>
              <a:ext cx="414099" cy="409482"/>
              <a:chOff x="588675" y="3089150"/>
              <a:chExt cx="571724" cy="565349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13"/>
            <p:cNvGrpSpPr/>
            <p:nvPr/>
          </p:nvGrpSpPr>
          <p:grpSpPr>
            <a:xfrm>
              <a:off x="8637910" y="130026"/>
              <a:ext cx="414099" cy="409482"/>
              <a:chOff x="588675" y="3089150"/>
              <a:chExt cx="571724" cy="565349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13"/>
            <p:cNvGrpSpPr/>
            <p:nvPr/>
          </p:nvGrpSpPr>
          <p:grpSpPr>
            <a:xfrm flipH="1">
              <a:off x="8223735" y="3103814"/>
              <a:ext cx="414099" cy="409482"/>
              <a:chOff x="588675" y="3089150"/>
              <a:chExt cx="571724" cy="565349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13"/>
            <p:cNvGrpSpPr/>
            <p:nvPr/>
          </p:nvGrpSpPr>
          <p:grpSpPr>
            <a:xfrm rot="1171211">
              <a:off x="8674658" y="1797283"/>
              <a:ext cx="1042381" cy="899182"/>
              <a:chOff x="3936500" y="796650"/>
              <a:chExt cx="1642925" cy="1417225"/>
            </a:xfrm>
          </p:grpSpPr>
          <p:sp>
            <p:nvSpPr>
              <p:cNvPr id="661" name="Google Shape;661;p13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13"/>
            <p:cNvGrpSpPr/>
            <p:nvPr/>
          </p:nvGrpSpPr>
          <p:grpSpPr>
            <a:xfrm rot="5400000">
              <a:off x="36688" y="4282418"/>
              <a:ext cx="895866" cy="899721"/>
              <a:chOff x="1889350" y="1210025"/>
              <a:chExt cx="1411925" cy="1418000"/>
            </a:xfrm>
          </p:grpSpPr>
          <p:sp>
            <p:nvSpPr>
              <p:cNvPr id="675" name="Google Shape;675;p13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13"/>
            <p:cNvGrpSpPr/>
            <p:nvPr/>
          </p:nvGrpSpPr>
          <p:grpSpPr>
            <a:xfrm rot="3717404">
              <a:off x="1091517" y="-525827"/>
              <a:ext cx="1042426" cy="899221"/>
              <a:chOff x="3936500" y="796650"/>
              <a:chExt cx="1642925" cy="1417225"/>
            </a:xfrm>
          </p:grpSpPr>
          <p:sp>
            <p:nvSpPr>
              <p:cNvPr id="689" name="Google Shape;689;p13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32750"/>
            <a:ext cx="932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1"/>
          </p:nvPr>
        </p:nvSpPr>
        <p:spPr>
          <a:xfrm>
            <a:off x="1652100" y="1432750"/>
            <a:ext cx="486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082388"/>
            <a:ext cx="932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4"/>
          </p:nvPr>
        </p:nvSpPr>
        <p:spPr>
          <a:xfrm>
            <a:off x="1652100" y="2082388"/>
            <a:ext cx="486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732025"/>
            <a:ext cx="932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subTitle" idx="6"/>
          </p:nvPr>
        </p:nvSpPr>
        <p:spPr>
          <a:xfrm>
            <a:off x="1652100" y="2732025"/>
            <a:ext cx="486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381663"/>
            <a:ext cx="932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subTitle" idx="8"/>
          </p:nvPr>
        </p:nvSpPr>
        <p:spPr>
          <a:xfrm>
            <a:off x="1652100" y="3381663"/>
            <a:ext cx="486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4031300"/>
            <a:ext cx="9321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13"/>
          </p:nvPr>
        </p:nvSpPr>
        <p:spPr>
          <a:xfrm>
            <a:off x="1652100" y="4031300"/>
            <a:ext cx="486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17"/>
          <p:cNvGrpSpPr/>
          <p:nvPr/>
        </p:nvGrpSpPr>
        <p:grpSpPr>
          <a:xfrm>
            <a:off x="-1678726" y="-1693401"/>
            <a:ext cx="10946410" cy="8708448"/>
            <a:chOff x="-1678726" y="-1693401"/>
            <a:chExt cx="10946410" cy="8708448"/>
          </a:xfrm>
        </p:grpSpPr>
        <p:grpSp>
          <p:nvGrpSpPr>
            <p:cNvPr id="979" name="Google Shape;979;p17"/>
            <p:cNvGrpSpPr/>
            <p:nvPr/>
          </p:nvGrpSpPr>
          <p:grpSpPr>
            <a:xfrm rot="3584975">
              <a:off x="-1216461" y="3002184"/>
              <a:ext cx="3713847" cy="3203650"/>
              <a:chOff x="3936500" y="796650"/>
              <a:chExt cx="1642925" cy="1417225"/>
            </a:xfrm>
          </p:grpSpPr>
          <p:sp>
            <p:nvSpPr>
              <p:cNvPr id="980" name="Google Shape;980;p17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7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7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7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17"/>
            <p:cNvGrpSpPr/>
            <p:nvPr/>
          </p:nvGrpSpPr>
          <p:grpSpPr>
            <a:xfrm rot="-899958">
              <a:off x="5374791" y="-1322779"/>
              <a:ext cx="3300581" cy="3314956"/>
              <a:chOff x="1889350" y="1210025"/>
              <a:chExt cx="1411925" cy="1418000"/>
            </a:xfrm>
          </p:grpSpPr>
          <p:sp>
            <p:nvSpPr>
              <p:cNvPr id="994" name="Google Shape;994;p17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7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7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7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7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7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7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17"/>
            <p:cNvGrpSpPr/>
            <p:nvPr/>
          </p:nvGrpSpPr>
          <p:grpSpPr>
            <a:xfrm flipH="1">
              <a:off x="50160" y="1808101"/>
              <a:ext cx="414099" cy="409482"/>
              <a:chOff x="588675" y="3089150"/>
              <a:chExt cx="571724" cy="565349"/>
            </a:xfrm>
          </p:grpSpPr>
          <p:sp>
            <p:nvSpPr>
              <p:cNvPr id="1008" name="Google Shape;1008;p17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17"/>
            <p:cNvGrpSpPr/>
            <p:nvPr/>
          </p:nvGrpSpPr>
          <p:grpSpPr>
            <a:xfrm>
              <a:off x="8248385" y="130026"/>
              <a:ext cx="414099" cy="409482"/>
              <a:chOff x="588675" y="3089150"/>
              <a:chExt cx="571724" cy="565349"/>
            </a:xfrm>
          </p:grpSpPr>
          <p:sp>
            <p:nvSpPr>
              <p:cNvPr id="1011" name="Google Shape;1011;p17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7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17"/>
            <p:cNvGrpSpPr/>
            <p:nvPr/>
          </p:nvGrpSpPr>
          <p:grpSpPr>
            <a:xfrm rot="1171211">
              <a:off x="8105033" y="987970"/>
              <a:ext cx="1042381" cy="899182"/>
              <a:chOff x="3936500" y="796650"/>
              <a:chExt cx="1642925" cy="1417225"/>
            </a:xfrm>
          </p:grpSpPr>
          <p:sp>
            <p:nvSpPr>
              <p:cNvPr id="1014" name="Google Shape;1014;p17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7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7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7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7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7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7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7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7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7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7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7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17"/>
            <p:cNvGrpSpPr/>
            <p:nvPr/>
          </p:nvGrpSpPr>
          <p:grpSpPr>
            <a:xfrm rot="7415093">
              <a:off x="-190679" y="3864184"/>
              <a:ext cx="895898" cy="899753"/>
              <a:chOff x="1889350" y="1210025"/>
              <a:chExt cx="1411925" cy="1418000"/>
            </a:xfrm>
          </p:grpSpPr>
          <p:sp>
            <p:nvSpPr>
              <p:cNvPr id="1028" name="Google Shape;1028;p17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7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7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7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7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7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7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7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7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1" name="Google Shape;1041;p17"/>
            <p:cNvGrpSpPr/>
            <p:nvPr/>
          </p:nvGrpSpPr>
          <p:grpSpPr>
            <a:xfrm rot="6309985">
              <a:off x="-130267" y="-114915"/>
              <a:ext cx="1042435" cy="899229"/>
              <a:chOff x="3936500" y="796650"/>
              <a:chExt cx="1642925" cy="1417225"/>
            </a:xfrm>
          </p:grpSpPr>
          <p:sp>
            <p:nvSpPr>
              <p:cNvPr id="1042" name="Google Shape;1042;p17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7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17"/>
            <p:cNvGrpSpPr/>
            <p:nvPr/>
          </p:nvGrpSpPr>
          <p:grpSpPr>
            <a:xfrm rot="1800216">
              <a:off x="6196016" y="4269303"/>
              <a:ext cx="895910" cy="899765"/>
              <a:chOff x="1889350" y="1210025"/>
              <a:chExt cx="1411925" cy="1418000"/>
            </a:xfrm>
          </p:grpSpPr>
          <p:sp>
            <p:nvSpPr>
              <p:cNvPr id="1056" name="Google Shape;1056;p17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7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7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7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7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7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7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9" name="Google Shape;10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7"/>
          <p:cNvSpPr txBox="1">
            <a:spLocks noGrp="1"/>
          </p:cNvSpPr>
          <p:nvPr>
            <p:ph type="subTitle" idx="1"/>
          </p:nvPr>
        </p:nvSpPr>
        <p:spPr>
          <a:xfrm>
            <a:off x="713225" y="2335629"/>
            <a:ext cx="23997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17"/>
          <p:cNvSpPr txBox="1">
            <a:spLocks noGrp="1"/>
          </p:cNvSpPr>
          <p:nvPr>
            <p:ph type="subTitle" idx="2"/>
          </p:nvPr>
        </p:nvSpPr>
        <p:spPr>
          <a:xfrm>
            <a:off x="3484347" y="2335628"/>
            <a:ext cx="2175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17"/>
          <p:cNvSpPr txBox="1">
            <a:spLocks noGrp="1"/>
          </p:cNvSpPr>
          <p:nvPr>
            <p:ph type="subTitle" idx="3"/>
          </p:nvPr>
        </p:nvSpPr>
        <p:spPr>
          <a:xfrm>
            <a:off x="6031075" y="2335628"/>
            <a:ext cx="23997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subTitle" idx="4"/>
          </p:nvPr>
        </p:nvSpPr>
        <p:spPr>
          <a:xfrm>
            <a:off x="713225" y="1806675"/>
            <a:ext cx="2399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4" name="Google Shape;1074;p17"/>
          <p:cNvSpPr txBox="1">
            <a:spLocks noGrp="1"/>
          </p:cNvSpPr>
          <p:nvPr>
            <p:ph type="subTitle" idx="5"/>
          </p:nvPr>
        </p:nvSpPr>
        <p:spPr>
          <a:xfrm>
            <a:off x="3484350" y="18066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5" name="Google Shape;1075;p17"/>
          <p:cNvSpPr txBox="1">
            <a:spLocks noGrp="1"/>
          </p:cNvSpPr>
          <p:nvPr>
            <p:ph type="subTitle" idx="6"/>
          </p:nvPr>
        </p:nvSpPr>
        <p:spPr>
          <a:xfrm>
            <a:off x="6031075" y="1806675"/>
            <a:ext cx="2399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8"/>
          <p:cNvGrpSpPr/>
          <p:nvPr/>
        </p:nvGrpSpPr>
        <p:grpSpPr>
          <a:xfrm>
            <a:off x="-1858723" y="-311736"/>
            <a:ext cx="11745136" cy="7056387"/>
            <a:chOff x="-1858723" y="-311736"/>
            <a:chExt cx="11745136" cy="7056387"/>
          </a:xfrm>
        </p:grpSpPr>
        <p:grpSp>
          <p:nvGrpSpPr>
            <p:cNvPr id="1078" name="Google Shape;1078;p18"/>
            <p:cNvGrpSpPr/>
            <p:nvPr/>
          </p:nvGrpSpPr>
          <p:grpSpPr>
            <a:xfrm rot="-1800008" flipH="1">
              <a:off x="-1167787" y="1842301"/>
              <a:ext cx="4647488" cy="4009031"/>
              <a:chOff x="3936500" y="796650"/>
              <a:chExt cx="1642925" cy="1417225"/>
            </a:xfrm>
          </p:grpSpPr>
          <p:sp>
            <p:nvSpPr>
              <p:cNvPr id="1079" name="Google Shape;1079;p18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18"/>
            <p:cNvGrpSpPr/>
            <p:nvPr/>
          </p:nvGrpSpPr>
          <p:grpSpPr>
            <a:xfrm flipH="1">
              <a:off x="6020421" y="-194231"/>
              <a:ext cx="3865992" cy="3882626"/>
              <a:chOff x="1889350" y="1210025"/>
              <a:chExt cx="1411925" cy="1418000"/>
            </a:xfrm>
          </p:grpSpPr>
          <p:sp>
            <p:nvSpPr>
              <p:cNvPr id="1093" name="Google Shape;1093;p18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8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8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8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8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8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8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8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8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8"/>
            <p:cNvGrpSpPr/>
            <p:nvPr/>
          </p:nvGrpSpPr>
          <p:grpSpPr>
            <a:xfrm flipH="1">
              <a:off x="8198910" y="-154983"/>
              <a:ext cx="1042436" cy="899229"/>
              <a:chOff x="3936500" y="796650"/>
              <a:chExt cx="1642925" cy="1417225"/>
            </a:xfrm>
          </p:grpSpPr>
          <p:sp>
            <p:nvSpPr>
              <p:cNvPr id="1107" name="Google Shape;1107;p18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8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8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8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8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8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8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8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8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8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8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0" name="Google Shape;1120;p18"/>
            <p:cNvGrpSpPr/>
            <p:nvPr/>
          </p:nvGrpSpPr>
          <p:grpSpPr>
            <a:xfrm flipH="1">
              <a:off x="7981146" y="4240381"/>
              <a:ext cx="899255" cy="903124"/>
              <a:chOff x="1889350" y="1210025"/>
              <a:chExt cx="1411925" cy="1418000"/>
            </a:xfrm>
          </p:grpSpPr>
          <p:sp>
            <p:nvSpPr>
              <p:cNvPr id="1121" name="Google Shape;1121;p18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8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8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8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8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8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8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8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8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8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8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18"/>
            <p:cNvGrpSpPr/>
            <p:nvPr/>
          </p:nvGrpSpPr>
          <p:grpSpPr>
            <a:xfrm flipH="1">
              <a:off x="3170644" y="-311736"/>
              <a:ext cx="1000004" cy="624396"/>
              <a:chOff x="2523100" y="3470700"/>
              <a:chExt cx="1576050" cy="984075"/>
            </a:xfrm>
          </p:grpSpPr>
          <p:sp>
            <p:nvSpPr>
              <p:cNvPr id="1135" name="Google Shape;1135;p18"/>
              <p:cNvSpPr/>
              <p:nvPr/>
            </p:nvSpPr>
            <p:spPr>
              <a:xfrm>
                <a:off x="3691075" y="4178175"/>
                <a:ext cx="3845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9636" extrusionOk="0">
                    <a:moveTo>
                      <a:pt x="0" y="0"/>
                    </a:moveTo>
                    <a:cubicBezTo>
                      <a:pt x="0" y="0"/>
                      <a:pt x="31" y="30"/>
                      <a:pt x="213" y="152"/>
                    </a:cubicBezTo>
                    <a:cubicBezTo>
                      <a:pt x="334" y="213"/>
                      <a:pt x="456" y="334"/>
                      <a:pt x="638" y="456"/>
                    </a:cubicBezTo>
                    <a:cubicBezTo>
                      <a:pt x="1064" y="730"/>
                      <a:pt x="1581" y="1094"/>
                      <a:pt x="2280" y="1520"/>
                    </a:cubicBezTo>
                    <a:cubicBezTo>
                      <a:pt x="3648" y="2401"/>
                      <a:pt x="5532" y="3617"/>
                      <a:pt x="7660" y="4924"/>
                    </a:cubicBezTo>
                    <a:cubicBezTo>
                      <a:pt x="9757" y="6262"/>
                      <a:pt x="11702" y="7477"/>
                      <a:pt x="13101" y="8328"/>
                    </a:cubicBezTo>
                    <a:cubicBezTo>
                      <a:pt x="13830" y="8724"/>
                      <a:pt x="14408" y="9088"/>
                      <a:pt x="14772" y="9301"/>
                    </a:cubicBezTo>
                    <a:cubicBezTo>
                      <a:pt x="14955" y="9423"/>
                      <a:pt x="15107" y="9544"/>
                      <a:pt x="15228" y="9575"/>
                    </a:cubicBezTo>
                    <a:cubicBezTo>
                      <a:pt x="15289" y="9635"/>
                      <a:pt x="15380" y="9635"/>
                      <a:pt x="15380" y="9635"/>
                    </a:cubicBezTo>
                    <a:cubicBezTo>
                      <a:pt x="15380" y="9635"/>
                      <a:pt x="15350" y="9605"/>
                      <a:pt x="15228" y="9544"/>
                    </a:cubicBezTo>
                    <a:cubicBezTo>
                      <a:pt x="15076" y="9423"/>
                      <a:pt x="14955" y="9331"/>
                      <a:pt x="14772" y="9240"/>
                    </a:cubicBezTo>
                    <a:cubicBezTo>
                      <a:pt x="14347" y="8967"/>
                      <a:pt x="13830" y="8572"/>
                      <a:pt x="13131" y="8146"/>
                    </a:cubicBezTo>
                    <a:cubicBezTo>
                      <a:pt x="11702" y="7295"/>
                      <a:pt x="9787" y="6079"/>
                      <a:pt x="7690" y="4742"/>
                    </a:cubicBezTo>
                    <a:cubicBezTo>
                      <a:pt x="5623" y="3465"/>
                      <a:pt x="3678" y="2249"/>
                      <a:pt x="2280" y="1368"/>
                    </a:cubicBezTo>
                    <a:cubicBezTo>
                      <a:pt x="1581" y="942"/>
                      <a:pt x="1034" y="608"/>
                      <a:pt x="608" y="334"/>
                    </a:cubicBezTo>
                    <a:cubicBezTo>
                      <a:pt x="426" y="213"/>
                      <a:pt x="274" y="152"/>
                      <a:pt x="152" y="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8"/>
              <p:cNvSpPr/>
              <p:nvPr/>
            </p:nvSpPr>
            <p:spPr>
              <a:xfrm>
                <a:off x="2566425" y="3529200"/>
                <a:ext cx="38225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178" extrusionOk="0">
                    <a:moveTo>
                      <a:pt x="32" y="1"/>
                    </a:moveTo>
                    <a:cubicBezTo>
                      <a:pt x="32" y="1"/>
                      <a:pt x="31" y="1"/>
                      <a:pt x="31" y="1"/>
                    </a:cubicBezTo>
                    <a:cubicBezTo>
                      <a:pt x="0" y="32"/>
                      <a:pt x="3405" y="1916"/>
                      <a:pt x="7630" y="4196"/>
                    </a:cubicBezTo>
                    <a:cubicBezTo>
                      <a:pt x="11819" y="6396"/>
                      <a:pt x="15202" y="8178"/>
                      <a:pt x="15288" y="8178"/>
                    </a:cubicBezTo>
                    <a:cubicBezTo>
                      <a:pt x="15289" y="8178"/>
                      <a:pt x="15289" y="8178"/>
                      <a:pt x="15289" y="8178"/>
                    </a:cubicBezTo>
                    <a:cubicBezTo>
                      <a:pt x="15289" y="8147"/>
                      <a:pt x="11916" y="6232"/>
                      <a:pt x="7691" y="3983"/>
                    </a:cubicBezTo>
                    <a:cubicBezTo>
                      <a:pt x="3531" y="1783"/>
                      <a:pt x="119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8"/>
              <p:cNvSpPr/>
              <p:nvPr/>
            </p:nvSpPr>
            <p:spPr>
              <a:xfrm>
                <a:off x="2942575" y="3529225"/>
                <a:ext cx="751550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73" extrusionOk="0">
                    <a:moveTo>
                      <a:pt x="349" y="8573"/>
                    </a:moveTo>
                    <a:cubicBezTo>
                      <a:pt x="312" y="8593"/>
                      <a:pt x="277" y="8613"/>
                      <a:pt x="243" y="8633"/>
                    </a:cubicBezTo>
                    <a:lnTo>
                      <a:pt x="232" y="8639"/>
                    </a:lnTo>
                    <a:lnTo>
                      <a:pt x="232" y="8639"/>
                    </a:lnTo>
                    <a:cubicBezTo>
                      <a:pt x="254" y="8628"/>
                      <a:pt x="278" y="8615"/>
                      <a:pt x="304" y="8602"/>
                    </a:cubicBezTo>
                    <a:cubicBezTo>
                      <a:pt x="319" y="8593"/>
                      <a:pt x="333" y="8583"/>
                      <a:pt x="349" y="8573"/>
                    </a:cubicBezTo>
                    <a:close/>
                    <a:moveTo>
                      <a:pt x="232" y="8639"/>
                    </a:moveTo>
                    <a:cubicBezTo>
                      <a:pt x="98" y="8709"/>
                      <a:pt x="31" y="8754"/>
                      <a:pt x="31" y="8754"/>
                    </a:cubicBezTo>
                    <a:lnTo>
                      <a:pt x="232" y="8639"/>
                    </a:lnTo>
                    <a:close/>
                    <a:moveTo>
                      <a:pt x="31" y="8754"/>
                    </a:moveTo>
                    <a:lnTo>
                      <a:pt x="31" y="9058"/>
                    </a:lnTo>
                    <a:lnTo>
                      <a:pt x="31" y="9970"/>
                    </a:lnTo>
                    <a:cubicBezTo>
                      <a:pt x="31" y="10358"/>
                      <a:pt x="31" y="10827"/>
                      <a:pt x="34" y="11384"/>
                    </a:cubicBezTo>
                    <a:lnTo>
                      <a:pt x="34" y="11384"/>
                    </a:lnTo>
                    <a:cubicBezTo>
                      <a:pt x="38" y="10793"/>
                      <a:pt x="46" y="10296"/>
                      <a:pt x="61" y="9909"/>
                    </a:cubicBezTo>
                    <a:lnTo>
                      <a:pt x="61" y="9028"/>
                    </a:lnTo>
                    <a:cubicBezTo>
                      <a:pt x="31" y="8845"/>
                      <a:pt x="31" y="8754"/>
                      <a:pt x="31" y="8754"/>
                    </a:cubicBezTo>
                    <a:close/>
                    <a:moveTo>
                      <a:pt x="15016" y="0"/>
                    </a:moveTo>
                    <a:lnTo>
                      <a:pt x="14955" y="31"/>
                    </a:lnTo>
                    <a:cubicBezTo>
                      <a:pt x="10335" y="2705"/>
                      <a:pt x="6596" y="4863"/>
                      <a:pt x="4013" y="6383"/>
                    </a:cubicBezTo>
                    <a:cubicBezTo>
                      <a:pt x="2736" y="7143"/>
                      <a:pt x="1733" y="7721"/>
                      <a:pt x="1064" y="8146"/>
                    </a:cubicBezTo>
                    <a:cubicBezTo>
                      <a:pt x="756" y="8314"/>
                      <a:pt x="526" y="8456"/>
                      <a:pt x="349" y="8573"/>
                    </a:cubicBezTo>
                    <a:lnTo>
                      <a:pt x="349" y="8573"/>
                    </a:lnTo>
                    <a:cubicBezTo>
                      <a:pt x="544" y="8462"/>
                      <a:pt x="782" y="8330"/>
                      <a:pt x="1064" y="8177"/>
                    </a:cubicBezTo>
                    <a:cubicBezTo>
                      <a:pt x="1733" y="7781"/>
                      <a:pt x="2766" y="7174"/>
                      <a:pt x="4043" y="6474"/>
                    </a:cubicBezTo>
                    <a:cubicBezTo>
                      <a:pt x="6648" y="4990"/>
                      <a:pt x="10371" y="2872"/>
                      <a:pt x="14970" y="209"/>
                    </a:cubicBezTo>
                    <a:lnTo>
                      <a:pt x="14970" y="209"/>
                    </a:lnTo>
                    <a:cubicBezTo>
                      <a:pt x="19178" y="2692"/>
                      <a:pt x="24227" y="5624"/>
                      <a:pt x="29818" y="8828"/>
                    </a:cubicBezTo>
                    <a:lnTo>
                      <a:pt x="29818" y="8828"/>
                    </a:lnTo>
                    <a:lnTo>
                      <a:pt x="29818" y="25976"/>
                    </a:lnTo>
                    <a:lnTo>
                      <a:pt x="29818" y="25976"/>
                    </a:lnTo>
                    <a:cubicBezTo>
                      <a:pt x="24624" y="28996"/>
                      <a:pt x="19610" y="31865"/>
                      <a:pt x="14985" y="34555"/>
                    </a:cubicBezTo>
                    <a:lnTo>
                      <a:pt x="14985" y="34555"/>
                    </a:lnTo>
                    <a:cubicBezTo>
                      <a:pt x="9413" y="31332"/>
                      <a:pt x="4409" y="28439"/>
                      <a:pt x="122" y="25993"/>
                    </a:cubicBezTo>
                    <a:lnTo>
                      <a:pt x="122" y="25993"/>
                    </a:lnTo>
                    <a:cubicBezTo>
                      <a:pt x="122" y="20686"/>
                      <a:pt x="61" y="16409"/>
                      <a:pt x="61" y="13405"/>
                    </a:cubicBezTo>
                    <a:cubicBezTo>
                      <a:pt x="46" y="12631"/>
                      <a:pt x="38" y="11960"/>
                      <a:pt x="34" y="11384"/>
                    </a:cubicBezTo>
                    <a:lnTo>
                      <a:pt x="34" y="11384"/>
                    </a:lnTo>
                    <a:cubicBezTo>
                      <a:pt x="31" y="11954"/>
                      <a:pt x="31" y="12612"/>
                      <a:pt x="31" y="13344"/>
                    </a:cubicBezTo>
                    <a:cubicBezTo>
                      <a:pt x="31" y="16353"/>
                      <a:pt x="0" y="20669"/>
                      <a:pt x="0" y="25988"/>
                    </a:cubicBezTo>
                    <a:lnTo>
                      <a:pt x="0" y="26019"/>
                    </a:lnTo>
                    <a:lnTo>
                      <a:pt x="31" y="26080"/>
                    </a:lnTo>
                    <a:cubicBezTo>
                      <a:pt x="4286" y="28542"/>
                      <a:pt x="9332" y="31490"/>
                      <a:pt x="14955" y="34742"/>
                    </a:cubicBezTo>
                    <a:lnTo>
                      <a:pt x="15016" y="34773"/>
                    </a:lnTo>
                    <a:lnTo>
                      <a:pt x="15046" y="34742"/>
                    </a:lnTo>
                    <a:cubicBezTo>
                      <a:pt x="19727" y="32037"/>
                      <a:pt x="24773" y="29150"/>
                      <a:pt x="30001" y="26110"/>
                    </a:cubicBezTo>
                    <a:lnTo>
                      <a:pt x="30062" y="26080"/>
                    </a:lnTo>
                    <a:lnTo>
                      <a:pt x="30062" y="25988"/>
                    </a:lnTo>
                    <a:lnTo>
                      <a:pt x="30062" y="8754"/>
                    </a:lnTo>
                    <a:lnTo>
                      <a:pt x="30062" y="8693"/>
                    </a:lnTo>
                    <a:lnTo>
                      <a:pt x="30001" y="8663"/>
                    </a:lnTo>
                    <a:cubicBezTo>
                      <a:pt x="24378" y="5441"/>
                      <a:pt x="19302" y="2462"/>
                      <a:pt x="15046" y="31"/>
                    </a:cubicBezTo>
                    <a:lnTo>
                      <a:pt x="1501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8"/>
              <p:cNvSpPr/>
              <p:nvPr/>
            </p:nvSpPr>
            <p:spPr>
              <a:xfrm>
                <a:off x="4023150" y="4368900"/>
                <a:ext cx="760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3040" extrusionOk="0">
                    <a:moveTo>
                      <a:pt x="1520" y="0"/>
                    </a:moveTo>
                    <a:cubicBezTo>
                      <a:pt x="699" y="0"/>
                      <a:pt x="0" y="669"/>
                      <a:pt x="0" y="1520"/>
                    </a:cubicBezTo>
                    <a:cubicBezTo>
                      <a:pt x="0" y="2371"/>
                      <a:pt x="699" y="3040"/>
                      <a:pt x="1520" y="3040"/>
                    </a:cubicBezTo>
                    <a:cubicBezTo>
                      <a:pt x="2371" y="3040"/>
                      <a:pt x="3040" y="2371"/>
                      <a:pt x="3040" y="1520"/>
                    </a:cubicBezTo>
                    <a:cubicBezTo>
                      <a:pt x="3040" y="669"/>
                      <a:pt x="2371" y="0"/>
                      <a:pt x="15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8"/>
              <p:cNvSpPr/>
              <p:nvPr/>
            </p:nvSpPr>
            <p:spPr>
              <a:xfrm>
                <a:off x="3631800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71" y="0"/>
                    </a:moveTo>
                    <a:cubicBezTo>
                      <a:pt x="1064" y="0"/>
                      <a:pt x="0" y="1064"/>
                      <a:pt x="0" y="2371"/>
                    </a:cubicBezTo>
                    <a:cubicBezTo>
                      <a:pt x="0" y="3678"/>
                      <a:pt x="1064" y="4711"/>
                      <a:pt x="2371" y="4711"/>
                    </a:cubicBezTo>
                    <a:cubicBezTo>
                      <a:pt x="3678" y="4711"/>
                      <a:pt x="4712" y="3678"/>
                      <a:pt x="4712" y="2371"/>
                    </a:cubicBezTo>
                    <a:cubicBezTo>
                      <a:pt x="4712" y="1064"/>
                      <a:pt x="3678" y="0"/>
                      <a:pt x="2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8"/>
              <p:cNvSpPr/>
              <p:nvPr/>
            </p:nvSpPr>
            <p:spPr>
              <a:xfrm>
                <a:off x="2889375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64"/>
                      <a:pt x="1" y="2371"/>
                    </a:cubicBezTo>
                    <a:cubicBezTo>
                      <a:pt x="1" y="3678"/>
                      <a:pt x="1034" y="4711"/>
                      <a:pt x="2341" y="4711"/>
                    </a:cubicBezTo>
                    <a:cubicBezTo>
                      <a:pt x="3648" y="4711"/>
                      <a:pt x="4712" y="3678"/>
                      <a:pt x="4712" y="237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8"/>
              <p:cNvSpPr/>
              <p:nvPr/>
            </p:nvSpPr>
            <p:spPr>
              <a:xfrm>
                <a:off x="2889375" y="36743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79"/>
                      <a:pt x="1034" y="4712"/>
                      <a:pt x="2341" y="4712"/>
                    </a:cubicBezTo>
                    <a:cubicBezTo>
                      <a:pt x="3648" y="4712"/>
                      <a:pt x="4712" y="3679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8"/>
              <p:cNvSpPr/>
              <p:nvPr/>
            </p:nvSpPr>
            <p:spPr>
              <a:xfrm>
                <a:off x="2523100" y="3485900"/>
                <a:ext cx="874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66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66"/>
                      <a:pt x="1764" y="3466"/>
                    </a:cubicBezTo>
                    <a:cubicBezTo>
                      <a:pt x="2736" y="346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8"/>
              <p:cNvSpPr/>
              <p:nvPr/>
            </p:nvSpPr>
            <p:spPr>
              <a:xfrm>
                <a:off x="3258675" y="3470700"/>
                <a:ext cx="117825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682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682"/>
                      <a:pt x="2372" y="4682"/>
                    </a:cubicBezTo>
                    <a:cubicBezTo>
                      <a:pt x="3648" y="468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8"/>
              <p:cNvSpPr/>
              <p:nvPr/>
            </p:nvSpPr>
            <p:spPr>
              <a:xfrm>
                <a:off x="3623425" y="369562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8"/>
              <p:cNvSpPr/>
              <p:nvPr/>
            </p:nvSpPr>
            <p:spPr>
              <a:xfrm>
                <a:off x="3257925" y="433697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1"/>
                    </a:moveTo>
                    <a:cubicBezTo>
                      <a:pt x="1034" y="1"/>
                      <a:pt x="1" y="1034"/>
                      <a:pt x="1" y="2341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1146;p18"/>
            <p:cNvGrpSpPr/>
            <p:nvPr/>
          </p:nvGrpSpPr>
          <p:grpSpPr>
            <a:xfrm rot="-5400000" flipH="1">
              <a:off x="-71615" y="2291029"/>
              <a:ext cx="1042436" cy="899229"/>
              <a:chOff x="3936500" y="796650"/>
              <a:chExt cx="1642925" cy="1417225"/>
            </a:xfrm>
          </p:grpSpPr>
          <p:sp>
            <p:nvSpPr>
              <p:cNvPr id="1147" name="Google Shape;1147;p18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8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8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8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8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8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8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8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8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8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8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8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8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0" name="Google Shape;1160;p18"/>
            <p:cNvGrpSpPr/>
            <p:nvPr/>
          </p:nvGrpSpPr>
          <p:grpSpPr>
            <a:xfrm flipH="1">
              <a:off x="8513079" y="2852376"/>
              <a:ext cx="414099" cy="409482"/>
              <a:chOff x="2019626" y="3089150"/>
              <a:chExt cx="571724" cy="565349"/>
            </a:xfrm>
          </p:grpSpPr>
          <p:sp>
            <p:nvSpPr>
              <p:cNvPr id="1161" name="Google Shape;1161;p18"/>
              <p:cNvSpPr/>
              <p:nvPr/>
            </p:nvSpPr>
            <p:spPr>
              <a:xfrm>
                <a:off x="233253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8"/>
              <p:cNvSpPr/>
              <p:nvPr/>
            </p:nvSpPr>
            <p:spPr>
              <a:xfrm>
                <a:off x="2019626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3" name="Google Shape;1163;p18"/>
            <p:cNvGrpSpPr/>
            <p:nvPr/>
          </p:nvGrpSpPr>
          <p:grpSpPr>
            <a:xfrm>
              <a:off x="242554" y="196589"/>
              <a:ext cx="414099" cy="409482"/>
              <a:chOff x="588675" y="3089150"/>
              <a:chExt cx="571724" cy="565349"/>
            </a:xfrm>
          </p:grpSpPr>
          <p:sp>
            <p:nvSpPr>
              <p:cNvPr id="1164" name="Google Shape;1164;p18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8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18"/>
            <p:cNvGrpSpPr/>
            <p:nvPr/>
          </p:nvGrpSpPr>
          <p:grpSpPr>
            <a:xfrm flipH="1">
              <a:off x="7191316" y="744239"/>
              <a:ext cx="414099" cy="409482"/>
              <a:chOff x="588675" y="3089150"/>
              <a:chExt cx="571724" cy="565349"/>
            </a:xfrm>
          </p:grpSpPr>
          <p:sp>
            <p:nvSpPr>
              <p:cNvPr id="1167" name="Google Shape;1167;p18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8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9" name="Google Shape;116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18"/>
          <p:cNvSpPr txBox="1">
            <a:spLocks noGrp="1"/>
          </p:cNvSpPr>
          <p:nvPr>
            <p:ph type="subTitle" idx="1"/>
          </p:nvPr>
        </p:nvSpPr>
        <p:spPr>
          <a:xfrm>
            <a:off x="12532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18"/>
          <p:cNvSpPr txBox="1">
            <a:spLocks noGrp="1"/>
          </p:cNvSpPr>
          <p:nvPr>
            <p:ph type="subTitle" idx="2"/>
          </p:nvPr>
        </p:nvSpPr>
        <p:spPr>
          <a:xfrm>
            <a:off x="50797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18"/>
          <p:cNvSpPr txBox="1">
            <a:spLocks noGrp="1"/>
          </p:cNvSpPr>
          <p:nvPr>
            <p:ph type="subTitle" idx="3"/>
          </p:nvPr>
        </p:nvSpPr>
        <p:spPr>
          <a:xfrm>
            <a:off x="12532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18"/>
          <p:cNvSpPr txBox="1">
            <a:spLocks noGrp="1"/>
          </p:cNvSpPr>
          <p:nvPr>
            <p:ph type="subTitle" idx="4"/>
          </p:nvPr>
        </p:nvSpPr>
        <p:spPr>
          <a:xfrm>
            <a:off x="50797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18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5" name="Google Shape;1175;p18"/>
          <p:cNvSpPr txBox="1">
            <a:spLocks noGrp="1"/>
          </p:cNvSpPr>
          <p:nvPr>
            <p:ph type="subTitle" idx="6"/>
          </p:nvPr>
        </p:nvSpPr>
        <p:spPr>
          <a:xfrm>
            <a:off x="125322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6" name="Google Shape;1176;p18"/>
          <p:cNvSpPr txBox="1">
            <a:spLocks noGrp="1"/>
          </p:cNvSpPr>
          <p:nvPr>
            <p:ph type="subTitle" idx="7"/>
          </p:nvPr>
        </p:nvSpPr>
        <p:spPr>
          <a:xfrm>
            <a:off x="507974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7" name="Google Shape;1177;p18"/>
          <p:cNvSpPr txBox="1">
            <a:spLocks noGrp="1"/>
          </p:cNvSpPr>
          <p:nvPr>
            <p:ph type="subTitle" idx="8"/>
          </p:nvPr>
        </p:nvSpPr>
        <p:spPr>
          <a:xfrm>
            <a:off x="507974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19"/>
          <p:cNvGrpSpPr/>
          <p:nvPr/>
        </p:nvGrpSpPr>
        <p:grpSpPr>
          <a:xfrm>
            <a:off x="-2183914" y="-1384063"/>
            <a:ext cx="11721151" cy="6924863"/>
            <a:chOff x="-2183914" y="-1384063"/>
            <a:chExt cx="11721151" cy="6924863"/>
          </a:xfrm>
        </p:grpSpPr>
        <p:grpSp>
          <p:nvGrpSpPr>
            <p:cNvPr id="1180" name="Google Shape;1180;p19"/>
            <p:cNvGrpSpPr/>
            <p:nvPr/>
          </p:nvGrpSpPr>
          <p:grpSpPr>
            <a:xfrm rot="9772926">
              <a:off x="5496218" y="2835082"/>
              <a:ext cx="3324098" cy="2075421"/>
              <a:chOff x="2523100" y="3470700"/>
              <a:chExt cx="1576050" cy="984075"/>
            </a:xfrm>
          </p:grpSpPr>
          <p:sp>
            <p:nvSpPr>
              <p:cNvPr id="1181" name="Google Shape;1181;p19"/>
              <p:cNvSpPr/>
              <p:nvPr/>
            </p:nvSpPr>
            <p:spPr>
              <a:xfrm>
                <a:off x="3691075" y="4178175"/>
                <a:ext cx="3845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9636" extrusionOk="0">
                    <a:moveTo>
                      <a:pt x="0" y="0"/>
                    </a:moveTo>
                    <a:cubicBezTo>
                      <a:pt x="0" y="0"/>
                      <a:pt x="31" y="30"/>
                      <a:pt x="213" y="152"/>
                    </a:cubicBezTo>
                    <a:cubicBezTo>
                      <a:pt x="334" y="213"/>
                      <a:pt x="456" y="334"/>
                      <a:pt x="638" y="456"/>
                    </a:cubicBezTo>
                    <a:cubicBezTo>
                      <a:pt x="1064" y="730"/>
                      <a:pt x="1581" y="1094"/>
                      <a:pt x="2280" y="1520"/>
                    </a:cubicBezTo>
                    <a:cubicBezTo>
                      <a:pt x="3648" y="2401"/>
                      <a:pt x="5532" y="3617"/>
                      <a:pt x="7660" y="4924"/>
                    </a:cubicBezTo>
                    <a:cubicBezTo>
                      <a:pt x="9757" y="6262"/>
                      <a:pt x="11702" y="7477"/>
                      <a:pt x="13101" y="8328"/>
                    </a:cubicBezTo>
                    <a:cubicBezTo>
                      <a:pt x="13830" y="8724"/>
                      <a:pt x="14408" y="9088"/>
                      <a:pt x="14772" y="9301"/>
                    </a:cubicBezTo>
                    <a:cubicBezTo>
                      <a:pt x="14955" y="9423"/>
                      <a:pt x="15107" y="9544"/>
                      <a:pt x="15228" y="9575"/>
                    </a:cubicBezTo>
                    <a:cubicBezTo>
                      <a:pt x="15289" y="9635"/>
                      <a:pt x="15380" y="9635"/>
                      <a:pt x="15380" y="9635"/>
                    </a:cubicBezTo>
                    <a:cubicBezTo>
                      <a:pt x="15380" y="9635"/>
                      <a:pt x="15350" y="9605"/>
                      <a:pt x="15228" y="9544"/>
                    </a:cubicBezTo>
                    <a:cubicBezTo>
                      <a:pt x="15076" y="9423"/>
                      <a:pt x="14955" y="9331"/>
                      <a:pt x="14772" y="9240"/>
                    </a:cubicBezTo>
                    <a:cubicBezTo>
                      <a:pt x="14347" y="8967"/>
                      <a:pt x="13830" y="8572"/>
                      <a:pt x="13131" y="8146"/>
                    </a:cubicBezTo>
                    <a:cubicBezTo>
                      <a:pt x="11702" y="7295"/>
                      <a:pt x="9787" y="6079"/>
                      <a:pt x="7690" y="4742"/>
                    </a:cubicBezTo>
                    <a:cubicBezTo>
                      <a:pt x="5623" y="3465"/>
                      <a:pt x="3678" y="2249"/>
                      <a:pt x="2280" y="1368"/>
                    </a:cubicBezTo>
                    <a:cubicBezTo>
                      <a:pt x="1581" y="942"/>
                      <a:pt x="1034" y="608"/>
                      <a:pt x="608" y="334"/>
                    </a:cubicBezTo>
                    <a:cubicBezTo>
                      <a:pt x="426" y="213"/>
                      <a:pt x="274" y="152"/>
                      <a:pt x="152" y="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9"/>
              <p:cNvSpPr/>
              <p:nvPr/>
            </p:nvSpPr>
            <p:spPr>
              <a:xfrm>
                <a:off x="2566425" y="3529200"/>
                <a:ext cx="38225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178" extrusionOk="0">
                    <a:moveTo>
                      <a:pt x="32" y="1"/>
                    </a:moveTo>
                    <a:cubicBezTo>
                      <a:pt x="32" y="1"/>
                      <a:pt x="31" y="1"/>
                      <a:pt x="31" y="1"/>
                    </a:cubicBezTo>
                    <a:cubicBezTo>
                      <a:pt x="0" y="32"/>
                      <a:pt x="3405" y="1916"/>
                      <a:pt x="7630" y="4196"/>
                    </a:cubicBezTo>
                    <a:cubicBezTo>
                      <a:pt x="11819" y="6396"/>
                      <a:pt x="15202" y="8178"/>
                      <a:pt x="15288" y="8178"/>
                    </a:cubicBezTo>
                    <a:cubicBezTo>
                      <a:pt x="15289" y="8178"/>
                      <a:pt x="15289" y="8178"/>
                      <a:pt x="15289" y="8178"/>
                    </a:cubicBezTo>
                    <a:cubicBezTo>
                      <a:pt x="15289" y="8147"/>
                      <a:pt x="11916" y="6232"/>
                      <a:pt x="7691" y="3983"/>
                    </a:cubicBezTo>
                    <a:cubicBezTo>
                      <a:pt x="3531" y="1783"/>
                      <a:pt x="119" y="1"/>
                      <a:pt x="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2942575" y="3529225"/>
                <a:ext cx="751550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73" extrusionOk="0">
                    <a:moveTo>
                      <a:pt x="349" y="8573"/>
                    </a:moveTo>
                    <a:cubicBezTo>
                      <a:pt x="312" y="8593"/>
                      <a:pt x="277" y="8613"/>
                      <a:pt x="243" y="8633"/>
                    </a:cubicBezTo>
                    <a:lnTo>
                      <a:pt x="232" y="8639"/>
                    </a:lnTo>
                    <a:lnTo>
                      <a:pt x="232" y="8639"/>
                    </a:lnTo>
                    <a:cubicBezTo>
                      <a:pt x="254" y="8628"/>
                      <a:pt x="278" y="8615"/>
                      <a:pt x="304" y="8602"/>
                    </a:cubicBezTo>
                    <a:cubicBezTo>
                      <a:pt x="319" y="8593"/>
                      <a:pt x="333" y="8583"/>
                      <a:pt x="349" y="8573"/>
                    </a:cubicBezTo>
                    <a:close/>
                    <a:moveTo>
                      <a:pt x="232" y="8639"/>
                    </a:moveTo>
                    <a:cubicBezTo>
                      <a:pt x="98" y="8709"/>
                      <a:pt x="31" y="8754"/>
                      <a:pt x="31" y="8754"/>
                    </a:cubicBezTo>
                    <a:lnTo>
                      <a:pt x="232" y="8639"/>
                    </a:lnTo>
                    <a:close/>
                    <a:moveTo>
                      <a:pt x="31" y="8754"/>
                    </a:moveTo>
                    <a:lnTo>
                      <a:pt x="31" y="9058"/>
                    </a:lnTo>
                    <a:lnTo>
                      <a:pt x="31" y="9970"/>
                    </a:lnTo>
                    <a:cubicBezTo>
                      <a:pt x="31" y="10358"/>
                      <a:pt x="31" y="10827"/>
                      <a:pt x="34" y="11384"/>
                    </a:cubicBezTo>
                    <a:lnTo>
                      <a:pt x="34" y="11384"/>
                    </a:lnTo>
                    <a:cubicBezTo>
                      <a:pt x="38" y="10793"/>
                      <a:pt x="46" y="10296"/>
                      <a:pt x="61" y="9909"/>
                    </a:cubicBezTo>
                    <a:lnTo>
                      <a:pt x="61" y="9028"/>
                    </a:lnTo>
                    <a:cubicBezTo>
                      <a:pt x="31" y="8845"/>
                      <a:pt x="31" y="8754"/>
                      <a:pt x="31" y="8754"/>
                    </a:cubicBezTo>
                    <a:close/>
                    <a:moveTo>
                      <a:pt x="15016" y="0"/>
                    </a:moveTo>
                    <a:lnTo>
                      <a:pt x="14955" y="31"/>
                    </a:lnTo>
                    <a:cubicBezTo>
                      <a:pt x="10335" y="2705"/>
                      <a:pt x="6596" y="4863"/>
                      <a:pt x="4013" y="6383"/>
                    </a:cubicBezTo>
                    <a:cubicBezTo>
                      <a:pt x="2736" y="7143"/>
                      <a:pt x="1733" y="7721"/>
                      <a:pt x="1064" y="8146"/>
                    </a:cubicBezTo>
                    <a:cubicBezTo>
                      <a:pt x="756" y="8314"/>
                      <a:pt x="526" y="8456"/>
                      <a:pt x="349" y="8573"/>
                    </a:cubicBezTo>
                    <a:lnTo>
                      <a:pt x="349" y="8573"/>
                    </a:lnTo>
                    <a:cubicBezTo>
                      <a:pt x="544" y="8462"/>
                      <a:pt x="782" y="8330"/>
                      <a:pt x="1064" y="8177"/>
                    </a:cubicBezTo>
                    <a:cubicBezTo>
                      <a:pt x="1733" y="7781"/>
                      <a:pt x="2766" y="7174"/>
                      <a:pt x="4043" y="6474"/>
                    </a:cubicBezTo>
                    <a:cubicBezTo>
                      <a:pt x="6648" y="4990"/>
                      <a:pt x="10371" y="2872"/>
                      <a:pt x="14970" y="209"/>
                    </a:cubicBezTo>
                    <a:lnTo>
                      <a:pt x="14970" y="209"/>
                    </a:lnTo>
                    <a:cubicBezTo>
                      <a:pt x="19178" y="2692"/>
                      <a:pt x="24227" y="5624"/>
                      <a:pt x="29818" y="8828"/>
                    </a:cubicBezTo>
                    <a:lnTo>
                      <a:pt x="29818" y="8828"/>
                    </a:lnTo>
                    <a:lnTo>
                      <a:pt x="29818" y="25976"/>
                    </a:lnTo>
                    <a:lnTo>
                      <a:pt x="29818" y="25976"/>
                    </a:lnTo>
                    <a:cubicBezTo>
                      <a:pt x="24624" y="28996"/>
                      <a:pt x="19610" y="31865"/>
                      <a:pt x="14985" y="34555"/>
                    </a:cubicBezTo>
                    <a:lnTo>
                      <a:pt x="14985" y="34555"/>
                    </a:lnTo>
                    <a:cubicBezTo>
                      <a:pt x="9413" y="31332"/>
                      <a:pt x="4409" y="28439"/>
                      <a:pt x="122" y="25993"/>
                    </a:cubicBezTo>
                    <a:lnTo>
                      <a:pt x="122" y="25993"/>
                    </a:lnTo>
                    <a:cubicBezTo>
                      <a:pt x="122" y="20686"/>
                      <a:pt x="61" y="16409"/>
                      <a:pt x="61" y="13405"/>
                    </a:cubicBezTo>
                    <a:cubicBezTo>
                      <a:pt x="46" y="12631"/>
                      <a:pt x="38" y="11960"/>
                      <a:pt x="34" y="11384"/>
                    </a:cubicBezTo>
                    <a:lnTo>
                      <a:pt x="34" y="11384"/>
                    </a:lnTo>
                    <a:cubicBezTo>
                      <a:pt x="31" y="11954"/>
                      <a:pt x="31" y="12612"/>
                      <a:pt x="31" y="13344"/>
                    </a:cubicBezTo>
                    <a:cubicBezTo>
                      <a:pt x="31" y="16353"/>
                      <a:pt x="0" y="20669"/>
                      <a:pt x="0" y="25988"/>
                    </a:cubicBezTo>
                    <a:lnTo>
                      <a:pt x="0" y="26019"/>
                    </a:lnTo>
                    <a:lnTo>
                      <a:pt x="31" y="26080"/>
                    </a:lnTo>
                    <a:cubicBezTo>
                      <a:pt x="4286" y="28542"/>
                      <a:pt x="9332" y="31490"/>
                      <a:pt x="14955" y="34742"/>
                    </a:cubicBezTo>
                    <a:lnTo>
                      <a:pt x="15016" y="34773"/>
                    </a:lnTo>
                    <a:lnTo>
                      <a:pt x="15046" y="34742"/>
                    </a:lnTo>
                    <a:cubicBezTo>
                      <a:pt x="19727" y="32037"/>
                      <a:pt x="24773" y="29150"/>
                      <a:pt x="30001" y="26110"/>
                    </a:cubicBezTo>
                    <a:lnTo>
                      <a:pt x="30062" y="26080"/>
                    </a:lnTo>
                    <a:lnTo>
                      <a:pt x="30062" y="25988"/>
                    </a:lnTo>
                    <a:lnTo>
                      <a:pt x="30062" y="8754"/>
                    </a:lnTo>
                    <a:lnTo>
                      <a:pt x="30062" y="8693"/>
                    </a:lnTo>
                    <a:lnTo>
                      <a:pt x="30001" y="8663"/>
                    </a:lnTo>
                    <a:cubicBezTo>
                      <a:pt x="24378" y="5441"/>
                      <a:pt x="19302" y="2462"/>
                      <a:pt x="15046" y="31"/>
                    </a:cubicBezTo>
                    <a:lnTo>
                      <a:pt x="1501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9"/>
              <p:cNvSpPr/>
              <p:nvPr/>
            </p:nvSpPr>
            <p:spPr>
              <a:xfrm>
                <a:off x="4023150" y="4368900"/>
                <a:ext cx="760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3040" extrusionOk="0">
                    <a:moveTo>
                      <a:pt x="1520" y="0"/>
                    </a:moveTo>
                    <a:cubicBezTo>
                      <a:pt x="699" y="0"/>
                      <a:pt x="0" y="669"/>
                      <a:pt x="0" y="1520"/>
                    </a:cubicBezTo>
                    <a:cubicBezTo>
                      <a:pt x="0" y="2371"/>
                      <a:pt x="699" y="3040"/>
                      <a:pt x="1520" y="3040"/>
                    </a:cubicBezTo>
                    <a:cubicBezTo>
                      <a:pt x="2371" y="3040"/>
                      <a:pt x="3040" y="2371"/>
                      <a:pt x="3040" y="1520"/>
                    </a:cubicBezTo>
                    <a:cubicBezTo>
                      <a:pt x="3040" y="669"/>
                      <a:pt x="2371" y="0"/>
                      <a:pt x="15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9"/>
              <p:cNvSpPr/>
              <p:nvPr/>
            </p:nvSpPr>
            <p:spPr>
              <a:xfrm>
                <a:off x="3631800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71" y="0"/>
                    </a:moveTo>
                    <a:cubicBezTo>
                      <a:pt x="1064" y="0"/>
                      <a:pt x="0" y="1064"/>
                      <a:pt x="0" y="2371"/>
                    </a:cubicBezTo>
                    <a:cubicBezTo>
                      <a:pt x="0" y="3678"/>
                      <a:pt x="1064" y="4711"/>
                      <a:pt x="2371" y="4711"/>
                    </a:cubicBezTo>
                    <a:cubicBezTo>
                      <a:pt x="3678" y="4711"/>
                      <a:pt x="4712" y="3678"/>
                      <a:pt x="4712" y="2371"/>
                    </a:cubicBezTo>
                    <a:cubicBezTo>
                      <a:pt x="4712" y="1064"/>
                      <a:pt x="3678" y="0"/>
                      <a:pt x="237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9"/>
              <p:cNvSpPr/>
              <p:nvPr/>
            </p:nvSpPr>
            <p:spPr>
              <a:xfrm>
                <a:off x="2889375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64"/>
                      <a:pt x="1" y="2371"/>
                    </a:cubicBezTo>
                    <a:cubicBezTo>
                      <a:pt x="1" y="3678"/>
                      <a:pt x="1034" y="4711"/>
                      <a:pt x="2341" y="4711"/>
                    </a:cubicBezTo>
                    <a:cubicBezTo>
                      <a:pt x="3648" y="4711"/>
                      <a:pt x="4712" y="3678"/>
                      <a:pt x="4712" y="237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9"/>
              <p:cNvSpPr/>
              <p:nvPr/>
            </p:nvSpPr>
            <p:spPr>
              <a:xfrm>
                <a:off x="2889375" y="36743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79"/>
                      <a:pt x="1034" y="4712"/>
                      <a:pt x="2341" y="4712"/>
                    </a:cubicBezTo>
                    <a:cubicBezTo>
                      <a:pt x="3648" y="4712"/>
                      <a:pt x="4712" y="3679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9"/>
              <p:cNvSpPr/>
              <p:nvPr/>
            </p:nvSpPr>
            <p:spPr>
              <a:xfrm>
                <a:off x="2523100" y="3485900"/>
                <a:ext cx="874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66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66"/>
                      <a:pt x="1764" y="3466"/>
                    </a:cubicBezTo>
                    <a:cubicBezTo>
                      <a:pt x="2736" y="346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9"/>
              <p:cNvSpPr/>
              <p:nvPr/>
            </p:nvSpPr>
            <p:spPr>
              <a:xfrm>
                <a:off x="3258675" y="3470700"/>
                <a:ext cx="117825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682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682"/>
                      <a:pt x="2372" y="4682"/>
                    </a:cubicBezTo>
                    <a:cubicBezTo>
                      <a:pt x="3648" y="468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9"/>
              <p:cNvSpPr/>
              <p:nvPr/>
            </p:nvSpPr>
            <p:spPr>
              <a:xfrm>
                <a:off x="3623425" y="369562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9"/>
              <p:cNvSpPr/>
              <p:nvPr/>
            </p:nvSpPr>
            <p:spPr>
              <a:xfrm>
                <a:off x="3257925" y="433697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1"/>
                    </a:moveTo>
                    <a:cubicBezTo>
                      <a:pt x="1034" y="1"/>
                      <a:pt x="1" y="1034"/>
                      <a:pt x="1" y="2341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9"/>
            <p:cNvGrpSpPr/>
            <p:nvPr/>
          </p:nvGrpSpPr>
          <p:grpSpPr>
            <a:xfrm rot="2298842">
              <a:off x="-1499451" y="-453683"/>
              <a:ext cx="4285584" cy="3696955"/>
              <a:chOff x="3936500" y="796650"/>
              <a:chExt cx="1642925" cy="1417225"/>
            </a:xfrm>
          </p:grpSpPr>
          <p:sp>
            <p:nvSpPr>
              <p:cNvPr id="1193" name="Google Shape;1193;p19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9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9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9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9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9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9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9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19"/>
            <p:cNvGrpSpPr/>
            <p:nvPr/>
          </p:nvGrpSpPr>
          <p:grpSpPr>
            <a:xfrm>
              <a:off x="186410" y="2852376"/>
              <a:ext cx="414099" cy="409482"/>
              <a:chOff x="588675" y="3089150"/>
              <a:chExt cx="571724" cy="565349"/>
            </a:xfrm>
          </p:grpSpPr>
          <p:sp>
            <p:nvSpPr>
              <p:cNvPr id="1207" name="Google Shape;1207;p19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19"/>
            <p:cNvGrpSpPr/>
            <p:nvPr/>
          </p:nvGrpSpPr>
          <p:grpSpPr>
            <a:xfrm>
              <a:off x="8527910" y="849101"/>
              <a:ext cx="414099" cy="409482"/>
              <a:chOff x="588675" y="3089150"/>
              <a:chExt cx="571724" cy="565349"/>
            </a:xfrm>
          </p:grpSpPr>
          <p:sp>
            <p:nvSpPr>
              <p:cNvPr id="1210" name="Google Shape;1210;p19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19"/>
            <p:cNvGrpSpPr/>
            <p:nvPr/>
          </p:nvGrpSpPr>
          <p:grpSpPr>
            <a:xfrm flipH="1">
              <a:off x="186410" y="130014"/>
              <a:ext cx="414099" cy="409482"/>
              <a:chOff x="588675" y="3089150"/>
              <a:chExt cx="571724" cy="565349"/>
            </a:xfrm>
          </p:grpSpPr>
          <p:sp>
            <p:nvSpPr>
              <p:cNvPr id="1213" name="Google Shape;1213;p19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19"/>
            <p:cNvGrpSpPr/>
            <p:nvPr/>
          </p:nvGrpSpPr>
          <p:grpSpPr>
            <a:xfrm rot="-1728909">
              <a:off x="338572" y="4446093"/>
              <a:ext cx="1042369" cy="899171"/>
              <a:chOff x="3936500" y="796650"/>
              <a:chExt cx="1642925" cy="1417225"/>
            </a:xfrm>
          </p:grpSpPr>
          <p:sp>
            <p:nvSpPr>
              <p:cNvPr id="1216" name="Google Shape;1216;p19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9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9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9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9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9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9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9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9" name="Google Shape;1229;p19"/>
            <p:cNvGrpSpPr/>
            <p:nvPr/>
          </p:nvGrpSpPr>
          <p:grpSpPr>
            <a:xfrm>
              <a:off x="3720195" y="-454697"/>
              <a:ext cx="895866" cy="899721"/>
              <a:chOff x="1889350" y="1210025"/>
              <a:chExt cx="1411925" cy="1418000"/>
            </a:xfrm>
          </p:grpSpPr>
          <p:sp>
            <p:nvSpPr>
              <p:cNvPr id="1230" name="Google Shape;1230;p19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9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3" name="Google Shape;1243;p19"/>
            <p:cNvGrpSpPr/>
            <p:nvPr/>
          </p:nvGrpSpPr>
          <p:grpSpPr>
            <a:xfrm rot="5400000">
              <a:off x="8566405" y="3035717"/>
              <a:ext cx="1042436" cy="899229"/>
              <a:chOff x="3936500" y="796650"/>
              <a:chExt cx="1642925" cy="1417225"/>
            </a:xfrm>
          </p:grpSpPr>
          <p:sp>
            <p:nvSpPr>
              <p:cNvPr id="1244" name="Google Shape;1244;p19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9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9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7" name="Google Shape;125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9"/>
          <p:cNvSpPr txBox="1">
            <a:spLocks noGrp="1"/>
          </p:cNvSpPr>
          <p:nvPr>
            <p:ph type="subTitle" idx="1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9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19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19"/>
          <p:cNvSpPr txBox="1">
            <a:spLocks noGrp="1"/>
          </p:cNvSpPr>
          <p:nvPr>
            <p:ph type="subTitle" idx="4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19"/>
          <p:cNvSpPr txBox="1">
            <a:spLocks noGrp="1"/>
          </p:cNvSpPr>
          <p:nvPr>
            <p:ph type="subTitle" idx="5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19"/>
          <p:cNvSpPr txBox="1">
            <a:spLocks noGrp="1"/>
          </p:cNvSpPr>
          <p:nvPr>
            <p:ph type="subTitle" idx="6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4" name="Google Shape;1264;p19"/>
          <p:cNvSpPr txBox="1">
            <a:spLocks noGrp="1"/>
          </p:cNvSpPr>
          <p:nvPr>
            <p:ph type="subTitle" idx="7"/>
          </p:nvPr>
        </p:nvSpPr>
        <p:spPr>
          <a:xfrm>
            <a:off x="723905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5" name="Google Shape;1265;p19"/>
          <p:cNvSpPr txBox="1">
            <a:spLocks noGrp="1"/>
          </p:cNvSpPr>
          <p:nvPr>
            <p:ph type="subTitle" idx="8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6" name="Google Shape;1266;p19"/>
          <p:cNvSpPr txBox="1">
            <a:spLocks noGrp="1"/>
          </p:cNvSpPr>
          <p:nvPr>
            <p:ph type="subTitle" idx="9"/>
          </p:nvPr>
        </p:nvSpPr>
        <p:spPr>
          <a:xfrm>
            <a:off x="6441895" y="13362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7" name="Google Shape;1267;p19"/>
          <p:cNvSpPr txBox="1">
            <a:spLocks noGrp="1"/>
          </p:cNvSpPr>
          <p:nvPr>
            <p:ph type="subTitle" idx="13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8" name="Google Shape;1268;p19"/>
          <p:cNvSpPr txBox="1">
            <a:spLocks noGrp="1"/>
          </p:cNvSpPr>
          <p:nvPr>
            <p:ph type="subTitle" idx="14"/>
          </p:nvPr>
        </p:nvSpPr>
        <p:spPr>
          <a:xfrm>
            <a:off x="3582902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9" name="Google Shape;1269;p19"/>
          <p:cNvSpPr txBox="1">
            <a:spLocks noGrp="1"/>
          </p:cNvSpPr>
          <p:nvPr>
            <p:ph type="subTitle" idx="15"/>
          </p:nvPr>
        </p:nvSpPr>
        <p:spPr>
          <a:xfrm>
            <a:off x="6441895" y="3063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21"/>
          <p:cNvGrpSpPr/>
          <p:nvPr/>
        </p:nvGrpSpPr>
        <p:grpSpPr>
          <a:xfrm>
            <a:off x="-1858723" y="-311736"/>
            <a:ext cx="11745136" cy="7056387"/>
            <a:chOff x="-1858723" y="-311736"/>
            <a:chExt cx="11745136" cy="7056387"/>
          </a:xfrm>
        </p:grpSpPr>
        <p:grpSp>
          <p:nvGrpSpPr>
            <p:cNvPr id="1368" name="Google Shape;1368;p21"/>
            <p:cNvGrpSpPr/>
            <p:nvPr/>
          </p:nvGrpSpPr>
          <p:grpSpPr>
            <a:xfrm rot="-1800008" flipH="1">
              <a:off x="-1167787" y="1842301"/>
              <a:ext cx="4647488" cy="4009031"/>
              <a:chOff x="3936500" y="796650"/>
              <a:chExt cx="1642925" cy="1417225"/>
            </a:xfrm>
          </p:grpSpPr>
          <p:sp>
            <p:nvSpPr>
              <p:cNvPr id="1369" name="Google Shape;1369;p21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1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1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1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1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1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1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1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1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1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1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1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1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21"/>
            <p:cNvGrpSpPr/>
            <p:nvPr/>
          </p:nvGrpSpPr>
          <p:grpSpPr>
            <a:xfrm flipH="1">
              <a:off x="6020421" y="-194231"/>
              <a:ext cx="3865992" cy="3882626"/>
              <a:chOff x="1889350" y="1210025"/>
              <a:chExt cx="1411925" cy="1418000"/>
            </a:xfrm>
          </p:grpSpPr>
          <p:sp>
            <p:nvSpPr>
              <p:cNvPr id="1383" name="Google Shape;1383;p21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1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1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1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1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1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1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1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1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1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1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1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1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21"/>
            <p:cNvGrpSpPr/>
            <p:nvPr/>
          </p:nvGrpSpPr>
          <p:grpSpPr>
            <a:xfrm flipH="1">
              <a:off x="8198910" y="-154983"/>
              <a:ext cx="1042436" cy="899229"/>
              <a:chOff x="3936500" y="796650"/>
              <a:chExt cx="1642925" cy="1417225"/>
            </a:xfrm>
          </p:grpSpPr>
          <p:sp>
            <p:nvSpPr>
              <p:cNvPr id="1397" name="Google Shape;1397;p21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1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1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1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1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1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1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1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1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1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1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1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0" name="Google Shape;1410;p21"/>
            <p:cNvGrpSpPr/>
            <p:nvPr/>
          </p:nvGrpSpPr>
          <p:grpSpPr>
            <a:xfrm flipH="1">
              <a:off x="7981146" y="4240381"/>
              <a:ext cx="899255" cy="903124"/>
              <a:chOff x="1889350" y="1210025"/>
              <a:chExt cx="1411925" cy="1418000"/>
            </a:xfrm>
          </p:grpSpPr>
          <p:sp>
            <p:nvSpPr>
              <p:cNvPr id="1411" name="Google Shape;1411;p21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1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1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1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1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1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1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1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1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1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1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1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1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4" name="Google Shape;1424;p21"/>
            <p:cNvGrpSpPr/>
            <p:nvPr/>
          </p:nvGrpSpPr>
          <p:grpSpPr>
            <a:xfrm flipH="1">
              <a:off x="3170644" y="-311736"/>
              <a:ext cx="1000004" cy="624396"/>
              <a:chOff x="2523100" y="3470700"/>
              <a:chExt cx="1576050" cy="984075"/>
            </a:xfrm>
          </p:grpSpPr>
          <p:sp>
            <p:nvSpPr>
              <p:cNvPr id="1425" name="Google Shape;1425;p21"/>
              <p:cNvSpPr/>
              <p:nvPr/>
            </p:nvSpPr>
            <p:spPr>
              <a:xfrm>
                <a:off x="3691075" y="4178175"/>
                <a:ext cx="3845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9636" extrusionOk="0">
                    <a:moveTo>
                      <a:pt x="0" y="0"/>
                    </a:moveTo>
                    <a:cubicBezTo>
                      <a:pt x="0" y="0"/>
                      <a:pt x="31" y="30"/>
                      <a:pt x="213" y="152"/>
                    </a:cubicBezTo>
                    <a:cubicBezTo>
                      <a:pt x="334" y="213"/>
                      <a:pt x="456" y="334"/>
                      <a:pt x="638" y="456"/>
                    </a:cubicBezTo>
                    <a:cubicBezTo>
                      <a:pt x="1064" y="730"/>
                      <a:pt x="1581" y="1094"/>
                      <a:pt x="2280" y="1520"/>
                    </a:cubicBezTo>
                    <a:cubicBezTo>
                      <a:pt x="3648" y="2401"/>
                      <a:pt x="5532" y="3617"/>
                      <a:pt x="7660" y="4924"/>
                    </a:cubicBezTo>
                    <a:cubicBezTo>
                      <a:pt x="9757" y="6262"/>
                      <a:pt x="11702" y="7477"/>
                      <a:pt x="13101" y="8328"/>
                    </a:cubicBezTo>
                    <a:cubicBezTo>
                      <a:pt x="13830" y="8724"/>
                      <a:pt x="14408" y="9088"/>
                      <a:pt x="14772" y="9301"/>
                    </a:cubicBezTo>
                    <a:cubicBezTo>
                      <a:pt x="14955" y="9423"/>
                      <a:pt x="15107" y="9544"/>
                      <a:pt x="15228" y="9575"/>
                    </a:cubicBezTo>
                    <a:cubicBezTo>
                      <a:pt x="15289" y="9635"/>
                      <a:pt x="15380" y="9635"/>
                      <a:pt x="15380" y="9635"/>
                    </a:cubicBezTo>
                    <a:cubicBezTo>
                      <a:pt x="15380" y="9635"/>
                      <a:pt x="15350" y="9605"/>
                      <a:pt x="15228" y="9544"/>
                    </a:cubicBezTo>
                    <a:cubicBezTo>
                      <a:pt x="15076" y="9423"/>
                      <a:pt x="14955" y="9331"/>
                      <a:pt x="14772" y="9240"/>
                    </a:cubicBezTo>
                    <a:cubicBezTo>
                      <a:pt x="14347" y="8967"/>
                      <a:pt x="13830" y="8572"/>
                      <a:pt x="13131" y="8146"/>
                    </a:cubicBezTo>
                    <a:cubicBezTo>
                      <a:pt x="11702" y="7295"/>
                      <a:pt x="9787" y="6079"/>
                      <a:pt x="7690" y="4742"/>
                    </a:cubicBezTo>
                    <a:cubicBezTo>
                      <a:pt x="5623" y="3465"/>
                      <a:pt x="3678" y="2249"/>
                      <a:pt x="2280" y="1368"/>
                    </a:cubicBezTo>
                    <a:cubicBezTo>
                      <a:pt x="1581" y="942"/>
                      <a:pt x="1034" y="608"/>
                      <a:pt x="608" y="334"/>
                    </a:cubicBezTo>
                    <a:cubicBezTo>
                      <a:pt x="426" y="213"/>
                      <a:pt x="274" y="152"/>
                      <a:pt x="152" y="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1"/>
              <p:cNvSpPr/>
              <p:nvPr/>
            </p:nvSpPr>
            <p:spPr>
              <a:xfrm>
                <a:off x="2566425" y="3529200"/>
                <a:ext cx="38225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178" extrusionOk="0">
                    <a:moveTo>
                      <a:pt x="32" y="1"/>
                    </a:moveTo>
                    <a:cubicBezTo>
                      <a:pt x="32" y="1"/>
                      <a:pt x="31" y="1"/>
                      <a:pt x="31" y="1"/>
                    </a:cubicBezTo>
                    <a:cubicBezTo>
                      <a:pt x="0" y="32"/>
                      <a:pt x="3405" y="1916"/>
                      <a:pt x="7630" y="4196"/>
                    </a:cubicBezTo>
                    <a:cubicBezTo>
                      <a:pt x="11819" y="6396"/>
                      <a:pt x="15202" y="8178"/>
                      <a:pt x="15288" y="8178"/>
                    </a:cubicBezTo>
                    <a:cubicBezTo>
                      <a:pt x="15289" y="8178"/>
                      <a:pt x="15289" y="8178"/>
                      <a:pt x="15289" y="8178"/>
                    </a:cubicBezTo>
                    <a:cubicBezTo>
                      <a:pt x="15289" y="8147"/>
                      <a:pt x="11916" y="6232"/>
                      <a:pt x="7691" y="3983"/>
                    </a:cubicBezTo>
                    <a:cubicBezTo>
                      <a:pt x="3531" y="1783"/>
                      <a:pt x="119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1"/>
              <p:cNvSpPr/>
              <p:nvPr/>
            </p:nvSpPr>
            <p:spPr>
              <a:xfrm>
                <a:off x="2942575" y="3529225"/>
                <a:ext cx="751550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73" extrusionOk="0">
                    <a:moveTo>
                      <a:pt x="349" y="8573"/>
                    </a:moveTo>
                    <a:cubicBezTo>
                      <a:pt x="312" y="8593"/>
                      <a:pt x="277" y="8613"/>
                      <a:pt x="243" y="8633"/>
                    </a:cubicBezTo>
                    <a:lnTo>
                      <a:pt x="232" y="8639"/>
                    </a:lnTo>
                    <a:lnTo>
                      <a:pt x="232" y="8639"/>
                    </a:lnTo>
                    <a:cubicBezTo>
                      <a:pt x="254" y="8628"/>
                      <a:pt x="278" y="8615"/>
                      <a:pt x="304" y="8602"/>
                    </a:cubicBezTo>
                    <a:cubicBezTo>
                      <a:pt x="319" y="8593"/>
                      <a:pt x="333" y="8583"/>
                      <a:pt x="349" y="8573"/>
                    </a:cubicBezTo>
                    <a:close/>
                    <a:moveTo>
                      <a:pt x="232" y="8639"/>
                    </a:moveTo>
                    <a:cubicBezTo>
                      <a:pt x="98" y="8709"/>
                      <a:pt x="31" y="8754"/>
                      <a:pt x="31" y="8754"/>
                    </a:cubicBezTo>
                    <a:lnTo>
                      <a:pt x="232" y="8639"/>
                    </a:lnTo>
                    <a:close/>
                    <a:moveTo>
                      <a:pt x="31" y="8754"/>
                    </a:moveTo>
                    <a:lnTo>
                      <a:pt x="31" y="9058"/>
                    </a:lnTo>
                    <a:lnTo>
                      <a:pt x="31" y="9970"/>
                    </a:lnTo>
                    <a:cubicBezTo>
                      <a:pt x="31" y="10358"/>
                      <a:pt x="31" y="10827"/>
                      <a:pt x="34" y="11384"/>
                    </a:cubicBezTo>
                    <a:lnTo>
                      <a:pt x="34" y="11384"/>
                    </a:lnTo>
                    <a:cubicBezTo>
                      <a:pt x="38" y="10793"/>
                      <a:pt x="46" y="10296"/>
                      <a:pt x="61" y="9909"/>
                    </a:cubicBezTo>
                    <a:lnTo>
                      <a:pt x="61" y="9028"/>
                    </a:lnTo>
                    <a:cubicBezTo>
                      <a:pt x="31" y="8845"/>
                      <a:pt x="31" y="8754"/>
                      <a:pt x="31" y="8754"/>
                    </a:cubicBezTo>
                    <a:close/>
                    <a:moveTo>
                      <a:pt x="15016" y="0"/>
                    </a:moveTo>
                    <a:lnTo>
                      <a:pt x="14955" y="31"/>
                    </a:lnTo>
                    <a:cubicBezTo>
                      <a:pt x="10335" y="2705"/>
                      <a:pt x="6596" y="4863"/>
                      <a:pt x="4013" y="6383"/>
                    </a:cubicBezTo>
                    <a:cubicBezTo>
                      <a:pt x="2736" y="7143"/>
                      <a:pt x="1733" y="7721"/>
                      <a:pt x="1064" y="8146"/>
                    </a:cubicBezTo>
                    <a:cubicBezTo>
                      <a:pt x="756" y="8314"/>
                      <a:pt x="526" y="8456"/>
                      <a:pt x="349" y="8573"/>
                    </a:cubicBezTo>
                    <a:lnTo>
                      <a:pt x="349" y="8573"/>
                    </a:lnTo>
                    <a:cubicBezTo>
                      <a:pt x="544" y="8462"/>
                      <a:pt x="782" y="8330"/>
                      <a:pt x="1064" y="8177"/>
                    </a:cubicBezTo>
                    <a:cubicBezTo>
                      <a:pt x="1733" y="7781"/>
                      <a:pt x="2766" y="7174"/>
                      <a:pt x="4043" y="6474"/>
                    </a:cubicBezTo>
                    <a:cubicBezTo>
                      <a:pt x="6648" y="4990"/>
                      <a:pt x="10371" y="2872"/>
                      <a:pt x="14970" y="209"/>
                    </a:cubicBezTo>
                    <a:lnTo>
                      <a:pt x="14970" y="209"/>
                    </a:lnTo>
                    <a:cubicBezTo>
                      <a:pt x="19178" y="2692"/>
                      <a:pt x="24227" y="5624"/>
                      <a:pt x="29818" y="8828"/>
                    </a:cubicBezTo>
                    <a:lnTo>
                      <a:pt x="29818" y="8828"/>
                    </a:lnTo>
                    <a:lnTo>
                      <a:pt x="29818" y="25976"/>
                    </a:lnTo>
                    <a:lnTo>
                      <a:pt x="29818" y="25976"/>
                    </a:lnTo>
                    <a:cubicBezTo>
                      <a:pt x="24624" y="28996"/>
                      <a:pt x="19610" y="31865"/>
                      <a:pt x="14985" y="34555"/>
                    </a:cubicBezTo>
                    <a:lnTo>
                      <a:pt x="14985" y="34555"/>
                    </a:lnTo>
                    <a:cubicBezTo>
                      <a:pt x="9413" y="31332"/>
                      <a:pt x="4409" y="28439"/>
                      <a:pt x="122" y="25993"/>
                    </a:cubicBezTo>
                    <a:lnTo>
                      <a:pt x="122" y="25993"/>
                    </a:lnTo>
                    <a:cubicBezTo>
                      <a:pt x="122" y="20686"/>
                      <a:pt x="61" y="16409"/>
                      <a:pt x="61" y="13405"/>
                    </a:cubicBezTo>
                    <a:cubicBezTo>
                      <a:pt x="46" y="12631"/>
                      <a:pt x="38" y="11960"/>
                      <a:pt x="34" y="11384"/>
                    </a:cubicBezTo>
                    <a:lnTo>
                      <a:pt x="34" y="11384"/>
                    </a:lnTo>
                    <a:cubicBezTo>
                      <a:pt x="31" y="11954"/>
                      <a:pt x="31" y="12612"/>
                      <a:pt x="31" y="13344"/>
                    </a:cubicBezTo>
                    <a:cubicBezTo>
                      <a:pt x="31" y="16353"/>
                      <a:pt x="0" y="20669"/>
                      <a:pt x="0" y="25988"/>
                    </a:cubicBezTo>
                    <a:lnTo>
                      <a:pt x="0" y="26019"/>
                    </a:lnTo>
                    <a:lnTo>
                      <a:pt x="31" y="26080"/>
                    </a:lnTo>
                    <a:cubicBezTo>
                      <a:pt x="4286" y="28542"/>
                      <a:pt x="9332" y="31490"/>
                      <a:pt x="14955" y="34742"/>
                    </a:cubicBezTo>
                    <a:lnTo>
                      <a:pt x="15016" y="34773"/>
                    </a:lnTo>
                    <a:lnTo>
                      <a:pt x="15046" y="34742"/>
                    </a:lnTo>
                    <a:cubicBezTo>
                      <a:pt x="19727" y="32037"/>
                      <a:pt x="24773" y="29150"/>
                      <a:pt x="30001" y="26110"/>
                    </a:cubicBezTo>
                    <a:lnTo>
                      <a:pt x="30062" y="26080"/>
                    </a:lnTo>
                    <a:lnTo>
                      <a:pt x="30062" y="25988"/>
                    </a:lnTo>
                    <a:lnTo>
                      <a:pt x="30062" y="8754"/>
                    </a:lnTo>
                    <a:lnTo>
                      <a:pt x="30062" y="8693"/>
                    </a:lnTo>
                    <a:lnTo>
                      <a:pt x="30001" y="8663"/>
                    </a:lnTo>
                    <a:cubicBezTo>
                      <a:pt x="24378" y="5441"/>
                      <a:pt x="19302" y="2462"/>
                      <a:pt x="15046" y="31"/>
                    </a:cubicBezTo>
                    <a:lnTo>
                      <a:pt x="1501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1"/>
              <p:cNvSpPr/>
              <p:nvPr/>
            </p:nvSpPr>
            <p:spPr>
              <a:xfrm>
                <a:off x="4023150" y="4368900"/>
                <a:ext cx="760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3040" extrusionOk="0">
                    <a:moveTo>
                      <a:pt x="1520" y="0"/>
                    </a:moveTo>
                    <a:cubicBezTo>
                      <a:pt x="699" y="0"/>
                      <a:pt x="0" y="669"/>
                      <a:pt x="0" y="1520"/>
                    </a:cubicBezTo>
                    <a:cubicBezTo>
                      <a:pt x="0" y="2371"/>
                      <a:pt x="699" y="3040"/>
                      <a:pt x="1520" y="3040"/>
                    </a:cubicBezTo>
                    <a:cubicBezTo>
                      <a:pt x="2371" y="3040"/>
                      <a:pt x="3040" y="2371"/>
                      <a:pt x="3040" y="1520"/>
                    </a:cubicBezTo>
                    <a:cubicBezTo>
                      <a:pt x="3040" y="669"/>
                      <a:pt x="2371" y="0"/>
                      <a:pt x="15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1"/>
              <p:cNvSpPr/>
              <p:nvPr/>
            </p:nvSpPr>
            <p:spPr>
              <a:xfrm>
                <a:off x="3631800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71" y="0"/>
                    </a:moveTo>
                    <a:cubicBezTo>
                      <a:pt x="1064" y="0"/>
                      <a:pt x="0" y="1064"/>
                      <a:pt x="0" y="2371"/>
                    </a:cubicBezTo>
                    <a:cubicBezTo>
                      <a:pt x="0" y="3678"/>
                      <a:pt x="1064" y="4711"/>
                      <a:pt x="2371" y="4711"/>
                    </a:cubicBezTo>
                    <a:cubicBezTo>
                      <a:pt x="3678" y="4711"/>
                      <a:pt x="4712" y="3678"/>
                      <a:pt x="4712" y="2371"/>
                    </a:cubicBezTo>
                    <a:cubicBezTo>
                      <a:pt x="4712" y="1064"/>
                      <a:pt x="3678" y="0"/>
                      <a:pt x="2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1"/>
              <p:cNvSpPr/>
              <p:nvPr/>
            </p:nvSpPr>
            <p:spPr>
              <a:xfrm>
                <a:off x="2889375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64"/>
                      <a:pt x="1" y="2371"/>
                    </a:cubicBezTo>
                    <a:cubicBezTo>
                      <a:pt x="1" y="3678"/>
                      <a:pt x="1034" y="4711"/>
                      <a:pt x="2341" y="4711"/>
                    </a:cubicBezTo>
                    <a:cubicBezTo>
                      <a:pt x="3648" y="4711"/>
                      <a:pt x="4712" y="3678"/>
                      <a:pt x="4712" y="237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1"/>
              <p:cNvSpPr/>
              <p:nvPr/>
            </p:nvSpPr>
            <p:spPr>
              <a:xfrm>
                <a:off x="2889375" y="36743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79"/>
                      <a:pt x="1034" y="4712"/>
                      <a:pt x="2341" y="4712"/>
                    </a:cubicBezTo>
                    <a:cubicBezTo>
                      <a:pt x="3648" y="4712"/>
                      <a:pt x="4712" y="3679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1"/>
              <p:cNvSpPr/>
              <p:nvPr/>
            </p:nvSpPr>
            <p:spPr>
              <a:xfrm>
                <a:off x="2523100" y="3485900"/>
                <a:ext cx="874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66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66"/>
                      <a:pt x="1764" y="3466"/>
                    </a:cubicBezTo>
                    <a:cubicBezTo>
                      <a:pt x="2736" y="346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1"/>
              <p:cNvSpPr/>
              <p:nvPr/>
            </p:nvSpPr>
            <p:spPr>
              <a:xfrm>
                <a:off x="3258675" y="3470700"/>
                <a:ext cx="117825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682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682"/>
                      <a:pt x="2372" y="4682"/>
                    </a:cubicBezTo>
                    <a:cubicBezTo>
                      <a:pt x="3648" y="468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1"/>
              <p:cNvSpPr/>
              <p:nvPr/>
            </p:nvSpPr>
            <p:spPr>
              <a:xfrm>
                <a:off x="3623425" y="369562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1"/>
              <p:cNvSpPr/>
              <p:nvPr/>
            </p:nvSpPr>
            <p:spPr>
              <a:xfrm>
                <a:off x="3257925" y="433697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1"/>
                    </a:moveTo>
                    <a:cubicBezTo>
                      <a:pt x="1034" y="1"/>
                      <a:pt x="1" y="1034"/>
                      <a:pt x="1" y="2341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6" name="Google Shape;1436;p21"/>
            <p:cNvGrpSpPr/>
            <p:nvPr/>
          </p:nvGrpSpPr>
          <p:grpSpPr>
            <a:xfrm rot="-5400000" flipH="1">
              <a:off x="-71615" y="2291029"/>
              <a:ext cx="1042436" cy="899229"/>
              <a:chOff x="3936500" y="796650"/>
              <a:chExt cx="1642925" cy="1417225"/>
            </a:xfrm>
          </p:grpSpPr>
          <p:sp>
            <p:nvSpPr>
              <p:cNvPr id="1437" name="Google Shape;1437;p21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1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1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1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1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1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1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1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1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1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1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1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1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21"/>
            <p:cNvGrpSpPr/>
            <p:nvPr/>
          </p:nvGrpSpPr>
          <p:grpSpPr>
            <a:xfrm flipH="1">
              <a:off x="8513079" y="2852376"/>
              <a:ext cx="414099" cy="409482"/>
              <a:chOff x="2019626" y="3089150"/>
              <a:chExt cx="571724" cy="565349"/>
            </a:xfrm>
          </p:grpSpPr>
          <p:sp>
            <p:nvSpPr>
              <p:cNvPr id="1451" name="Google Shape;1451;p21"/>
              <p:cNvSpPr/>
              <p:nvPr/>
            </p:nvSpPr>
            <p:spPr>
              <a:xfrm>
                <a:off x="233253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1"/>
              <p:cNvSpPr/>
              <p:nvPr/>
            </p:nvSpPr>
            <p:spPr>
              <a:xfrm>
                <a:off x="2019626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21"/>
            <p:cNvGrpSpPr/>
            <p:nvPr/>
          </p:nvGrpSpPr>
          <p:grpSpPr>
            <a:xfrm>
              <a:off x="242554" y="196589"/>
              <a:ext cx="414099" cy="409482"/>
              <a:chOff x="588675" y="3089150"/>
              <a:chExt cx="571724" cy="565349"/>
            </a:xfrm>
          </p:grpSpPr>
          <p:sp>
            <p:nvSpPr>
              <p:cNvPr id="1454" name="Google Shape;1454;p21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1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1"/>
            <p:cNvGrpSpPr/>
            <p:nvPr/>
          </p:nvGrpSpPr>
          <p:grpSpPr>
            <a:xfrm flipH="1">
              <a:off x="7191316" y="744239"/>
              <a:ext cx="414099" cy="409482"/>
              <a:chOff x="588675" y="3089150"/>
              <a:chExt cx="571724" cy="565349"/>
            </a:xfrm>
          </p:grpSpPr>
          <p:sp>
            <p:nvSpPr>
              <p:cNvPr id="1457" name="Google Shape;1457;p21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1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0" name="Google Shape;1460;p22"/>
          <p:cNvGrpSpPr/>
          <p:nvPr/>
        </p:nvGrpSpPr>
        <p:grpSpPr>
          <a:xfrm rot="9772926">
            <a:off x="6250993" y="3022132"/>
            <a:ext cx="3324098" cy="2075421"/>
            <a:chOff x="2523100" y="3470700"/>
            <a:chExt cx="1576050" cy="984075"/>
          </a:xfrm>
        </p:grpSpPr>
        <p:sp>
          <p:nvSpPr>
            <p:cNvPr id="1461" name="Google Shape;1461;p22"/>
            <p:cNvSpPr/>
            <p:nvPr/>
          </p:nvSpPr>
          <p:spPr>
            <a:xfrm>
              <a:off x="3691075" y="4178175"/>
              <a:ext cx="384525" cy="240900"/>
            </a:xfrm>
            <a:custGeom>
              <a:avLst/>
              <a:gdLst/>
              <a:ahLst/>
              <a:cxnLst/>
              <a:rect l="l" t="t" r="r" b="b"/>
              <a:pathLst>
                <a:path w="15381" h="9636" extrusionOk="0">
                  <a:moveTo>
                    <a:pt x="0" y="0"/>
                  </a:moveTo>
                  <a:cubicBezTo>
                    <a:pt x="0" y="0"/>
                    <a:pt x="31" y="30"/>
                    <a:pt x="213" y="152"/>
                  </a:cubicBezTo>
                  <a:cubicBezTo>
                    <a:pt x="334" y="213"/>
                    <a:pt x="456" y="334"/>
                    <a:pt x="638" y="456"/>
                  </a:cubicBezTo>
                  <a:cubicBezTo>
                    <a:pt x="1064" y="730"/>
                    <a:pt x="1581" y="1094"/>
                    <a:pt x="2280" y="1520"/>
                  </a:cubicBezTo>
                  <a:cubicBezTo>
                    <a:pt x="3648" y="2401"/>
                    <a:pt x="5532" y="3617"/>
                    <a:pt x="7660" y="4924"/>
                  </a:cubicBezTo>
                  <a:cubicBezTo>
                    <a:pt x="9757" y="6262"/>
                    <a:pt x="11702" y="7477"/>
                    <a:pt x="13101" y="8328"/>
                  </a:cubicBezTo>
                  <a:cubicBezTo>
                    <a:pt x="13830" y="8724"/>
                    <a:pt x="14408" y="9088"/>
                    <a:pt x="14772" y="9301"/>
                  </a:cubicBezTo>
                  <a:cubicBezTo>
                    <a:pt x="14955" y="9423"/>
                    <a:pt x="15107" y="9544"/>
                    <a:pt x="15228" y="9575"/>
                  </a:cubicBezTo>
                  <a:cubicBezTo>
                    <a:pt x="15289" y="9635"/>
                    <a:pt x="15380" y="9635"/>
                    <a:pt x="15380" y="9635"/>
                  </a:cubicBezTo>
                  <a:cubicBezTo>
                    <a:pt x="15380" y="9635"/>
                    <a:pt x="15350" y="9605"/>
                    <a:pt x="15228" y="9544"/>
                  </a:cubicBezTo>
                  <a:cubicBezTo>
                    <a:pt x="15076" y="9423"/>
                    <a:pt x="14955" y="9331"/>
                    <a:pt x="14772" y="9240"/>
                  </a:cubicBezTo>
                  <a:cubicBezTo>
                    <a:pt x="14347" y="8967"/>
                    <a:pt x="13830" y="8572"/>
                    <a:pt x="13131" y="8146"/>
                  </a:cubicBezTo>
                  <a:cubicBezTo>
                    <a:pt x="11702" y="7295"/>
                    <a:pt x="9787" y="6079"/>
                    <a:pt x="7690" y="4742"/>
                  </a:cubicBezTo>
                  <a:cubicBezTo>
                    <a:pt x="5623" y="3465"/>
                    <a:pt x="3678" y="2249"/>
                    <a:pt x="2280" y="1368"/>
                  </a:cubicBezTo>
                  <a:cubicBezTo>
                    <a:pt x="1581" y="942"/>
                    <a:pt x="1034" y="608"/>
                    <a:pt x="608" y="334"/>
                  </a:cubicBezTo>
                  <a:cubicBezTo>
                    <a:pt x="426" y="213"/>
                    <a:pt x="274" y="152"/>
                    <a:pt x="152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>
              <a:off x="2566425" y="3529200"/>
              <a:ext cx="382250" cy="204450"/>
            </a:xfrm>
            <a:custGeom>
              <a:avLst/>
              <a:gdLst/>
              <a:ahLst/>
              <a:cxnLst/>
              <a:rect l="l" t="t" r="r" b="b"/>
              <a:pathLst>
                <a:path w="15290" h="8178" extrusionOk="0">
                  <a:moveTo>
                    <a:pt x="32" y="1"/>
                  </a:moveTo>
                  <a:cubicBezTo>
                    <a:pt x="32" y="1"/>
                    <a:pt x="31" y="1"/>
                    <a:pt x="31" y="1"/>
                  </a:cubicBezTo>
                  <a:cubicBezTo>
                    <a:pt x="0" y="32"/>
                    <a:pt x="3405" y="1916"/>
                    <a:pt x="7630" y="4196"/>
                  </a:cubicBezTo>
                  <a:cubicBezTo>
                    <a:pt x="11819" y="6396"/>
                    <a:pt x="15202" y="8178"/>
                    <a:pt x="15288" y="8178"/>
                  </a:cubicBezTo>
                  <a:cubicBezTo>
                    <a:pt x="15289" y="8178"/>
                    <a:pt x="15289" y="8178"/>
                    <a:pt x="15289" y="8178"/>
                  </a:cubicBezTo>
                  <a:cubicBezTo>
                    <a:pt x="15289" y="8147"/>
                    <a:pt x="11916" y="6232"/>
                    <a:pt x="7691" y="3983"/>
                  </a:cubicBezTo>
                  <a:cubicBezTo>
                    <a:pt x="3531" y="1783"/>
                    <a:pt x="119" y="1"/>
                    <a:pt x="3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2"/>
            <p:cNvSpPr/>
            <p:nvPr/>
          </p:nvSpPr>
          <p:spPr>
            <a:xfrm>
              <a:off x="2942575" y="3529225"/>
              <a:ext cx="751550" cy="869325"/>
            </a:xfrm>
            <a:custGeom>
              <a:avLst/>
              <a:gdLst/>
              <a:ahLst/>
              <a:cxnLst/>
              <a:rect l="l" t="t" r="r" b="b"/>
              <a:pathLst>
                <a:path w="30062" h="34773" extrusionOk="0">
                  <a:moveTo>
                    <a:pt x="349" y="8573"/>
                  </a:moveTo>
                  <a:cubicBezTo>
                    <a:pt x="312" y="8593"/>
                    <a:pt x="277" y="8613"/>
                    <a:pt x="243" y="8633"/>
                  </a:cubicBezTo>
                  <a:lnTo>
                    <a:pt x="232" y="8639"/>
                  </a:lnTo>
                  <a:lnTo>
                    <a:pt x="232" y="8639"/>
                  </a:lnTo>
                  <a:cubicBezTo>
                    <a:pt x="254" y="8628"/>
                    <a:pt x="278" y="8615"/>
                    <a:pt x="304" y="8602"/>
                  </a:cubicBezTo>
                  <a:cubicBezTo>
                    <a:pt x="319" y="8593"/>
                    <a:pt x="333" y="8583"/>
                    <a:pt x="349" y="8573"/>
                  </a:cubicBezTo>
                  <a:close/>
                  <a:moveTo>
                    <a:pt x="232" y="8639"/>
                  </a:moveTo>
                  <a:cubicBezTo>
                    <a:pt x="98" y="8709"/>
                    <a:pt x="31" y="8754"/>
                    <a:pt x="31" y="8754"/>
                  </a:cubicBezTo>
                  <a:lnTo>
                    <a:pt x="232" y="8639"/>
                  </a:lnTo>
                  <a:close/>
                  <a:moveTo>
                    <a:pt x="31" y="8754"/>
                  </a:moveTo>
                  <a:lnTo>
                    <a:pt x="31" y="9058"/>
                  </a:lnTo>
                  <a:lnTo>
                    <a:pt x="31" y="9970"/>
                  </a:lnTo>
                  <a:cubicBezTo>
                    <a:pt x="31" y="10358"/>
                    <a:pt x="31" y="10827"/>
                    <a:pt x="34" y="11384"/>
                  </a:cubicBezTo>
                  <a:lnTo>
                    <a:pt x="34" y="11384"/>
                  </a:lnTo>
                  <a:cubicBezTo>
                    <a:pt x="38" y="10793"/>
                    <a:pt x="46" y="10296"/>
                    <a:pt x="61" y="9909"/>
                  </a:cubicBezTo>
                  <a:lnTo>
                    <a:pt x="61" y="9028"/>
                  </a:lnTo>
                  <a:cubicBezTo>
                    <a:pt x="31" y="8845"/>
                    <a:pt x="31" y="8754"/>
                    <a:pt x="31" y="8754"/>
                  </a:cubicBezTo>
                  <a:close/>
                  <a:moveTo>
                    <a:pt x="15016" y="0"/>
                  </a:moveTo>
                  <a:lnTo>
                    <a:pt x="14955" y="31"/>
                  </a:lnTo>
                  <a:cubicBezTo>
                    <a:pt x="10335" y="2705"/>
                    <a:pt x="6596" y="4863"/>
                    <a:pt x="4013" y="6383"/>
                  </a:cubicBezTo>
                  <a:cubicBezTo>
                    <a:pt x="2736" y="7143"/>
                    <a:pt x="1733" y="7721"/>
                    <a:pt x="1064" y="8146"/>
                  </a:cubicBezTo>
                  <a:cubicBezTo>
                    <a:pt x="756" y="8314"/>
                    <a:pt x="526" y="8456"/>
                    <a:pt x="349" y="8573"/>
                  </a:cubicBezTo>
                  <a:lnTo>
                    <a:pt x="349" y="8573"/>
                  </a:lnTo>
                  <a:cubicBezTo>
                    <a:pt x="544" y="8462"/>
                    <a:pt x="782" y="8330"/>
                    <a:pt x="1064" y="8177"/>
                  </a:cubicBezTo>
                  <a:cubicBezTo>
                    <a:pt x="1733" y="7781"/>
                    <a:pt x="2766" y="7174"/>
                    <a:pt x="4043" y="6474"/>
                  </a:cubicBezTo>
                  <a:cubicBezTo>
                    <a:pt x="6648" y="4990"/>
                    <a:pt x="10371" y="2872"/>
                    <a:pt x="14970" y="209"/>
                  </a:cubicBezTo>
                  <a:lnTo>
                    <a:pt x="14970" y="209"/>
                  </a:lnTo>
                  <a:cubicBezTo>
                    <a:pt x="19178" y="2692"/>
                    <a:pt x="24227" y="5624"/>
                    <a:pt x="29818" y="8828"/>
                  </a:cubicBezTo>
                  <a:lnTo>
                    <a:pt x="29818" y="8828"/>
                  </a:lnTo>
                  <a:lnTo>
                    <a:pt x="29818" y="25976"/>
                  </a:lnTo>
                  <a:lnTo>
                    <a:pt x="29818" y="25976"/>
                  </a:lnTo>
                  <a:cubicBezTo>
                    <a:pt x="24624" y="28996"/>
                    <a:pt x="19610" y="31865"/>
                    <a:pt x="14985" y="34555"/>
                  </a:cubicBezTo>
                  <a:lnTo>
                    <a:pt x="14985" y="34555"/>
                  </a:lnTo>
                  <a:cubicBezTo>
                    <a:pt x="9413" y="31332"/>
                    <a:pt x="4409" y="28439"/>
                    <a:pt x="122" y="25993"/>
                  </a:cubicBezTo>
                  <a:lnTo>
                    <a:pt x="122" y="25993"/>
                  </a:lnTo>
                  <a:cubicBezTo>
                    <a:pt x="122" y="20686"/>
                    <a:pt x="61" y="16409"/>
                    <a:pt x="61" y="13405"/>
                  </a:cubicBezTo>
                  <a:cubicBezTo>
                    <a:pt x="46" y="12631"/>
                    <a:pt x="38" y="11960"/>
                    <a:pt x="34" y="11384"/>
                  </a:cubicBezTo>
                  <a:lnTo>
                    <a:pt x="34" y="11384"/>
                  </a:lnTo>
                  <a:cubicBezTo>
                    <a:pt x="31" y="11954"/>
                    <a:pt x="31" y="12612"/>
                    <a:pt x="31" y="13344"/>
                  </a:cubicBezTo>
                  <a:cubicBezTo>
                    <a:pt x="31" y="16353"/>
                    <a:pt x="0" y="20669"/>
                    <a:pt x="0" y="25988"/>
                  </a:cubicBezTo>
                  <a:lnTo>
                    <a:pt x="0" y="26019"/>
                  </a:lnTo>
                  <a:lnTo>
                    <a:pt x="31" y="26080"/>
                  </a:lnTo>
                  <a:cubicBezTo>
                    <a:pt x="4286" y="28542"/>
                    <a:pt x="9332" y="31490"/>
                    <a:pt x="14955" y="34742"/>
                  </a:cubicBezTo>
                  <a:lnTo>
                    <a:pt x="15016" y="34773"/>
                  </a:lnTo>
                  <a:lnTo>
                    <a:pt x="15046" y="34742"/>
                  </a:lnTo>
                  <a:cubicBezTo>
                    <a:pt x="19727" y="32037"/>
                    <a:pt x="24773" y="29150"/>
                    <a:pt x="30001" y="26110"/>
                  </a:cubicBezTo>
                  <a:lnTo>
                    <a:pt x="30062" y="26080"/>
                  </a:lnTo>
                  <a:lnTo>
                    <a:pt x="30062" y="25988"/>
                  </a:lnTo>
                  <a:lnTo>
                    <a:pt x="30062" y="8754"/>
                  </a:lnTo>
                  <a:lnTo>
                    <a:pt x="30062" y="8693"/>
                  </a:lnTo>
                  <a:lnTo>
                    <a:pt x="30001" y="8663"/>
                  </a:lnTo>
                  <a:cubicBezTo>
                    <a:pt x="24378" y="5441"/>
                    <a:pt x="19302" y="2462"/>
                    <a:pt x="15046" y="31"/>
                  </a:cubicBezTo>
                  <a:lnTo>
                    <a:pt x="1501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2"/>
            <p:cNvSpPr/>
            <p:nvPr/>
          </p:nvSpPr>
          <p:spPr>
            <a:xfrm>
              <a:off x="4023150" y="4368900"/>
              <a:ext cx="76000" cy="76000"/>
            </a:xfrm>
            <a:custGeom>
              <a:avLst/>
              <a:gdLst/>
              <a:ahLst/>
              <a:cxnLst/>
              <a:rect l="l" t="t" r="r" b="b"/>
              <a:pathLst>
                <a:path w="3040" h="3040" extrusionOk="0">
                  <a:moveTo>
                    <a:pt x="1520" y="0"/>
                  </a:moveTo>
                  <a:cubicBezTo>
                    <a:pt x="699" y="0"/>
                    <a:pt x="0" y="669"/>
                    <a:pt x="0" y="1520"/>
                  </a:cubicBezTo>
                  <a:cubicBezTo>
                    <a:pt x="0" y="2371"/>
                    <a:pt x="699" y="3040"/>
                    <a:pt x="1520" y="3040"/>
                  </a:cubicBezTo>
                  <a:cubicBezTo>
                    <a:pt x="2371" y="3040"/>
                    <a:pt x="3040" y="2371"/>
                    <a:pt x="3040" y="1520"/>
                  </a:cubicBezTo>
                  <a:cubicBezTo>
                    <a:pt x="3040" y="669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3631800" y="41189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71" y="0"/>
                  </a:moveTo>
                  <a:cubicBezTo>
                    <a:pt x="1064" y="0"/>
                    <a:pt x="0" y="1064"/>
                    <a:pt x="0" y="2371"/>
                  </a:cubicBezTo>
                  <a:cubicBezTo>
                    <a:pt x="0" y="3678"/>
                    <a:pt x="1064" y="4711"/>
                    <a:pt x="2371" y="4711"/>
                  </a:cubicBezTo>
                  <a:cubicBezTo>
                    <a:pt x="3678" y="4711"/>
                    <a:pt x="4712" y="3678"/>
                    <a:pt x="4712" y="2371"/>
                  </a:cubicBezTo>
                  <a:cubicBezTo>
                    <a:pt x="4712" y="1064"/>
                    <a:pt x="3678" y="0"/>
                    <a:pt x="237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2"/>
            <p:cNvSpPr/>
            <p:nvPr/>
          </p:nvSpPr>
          <p:spPr>
            <a:xfrm>
              <a:off x="2889375" y="41189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64"/>
                    <a:pt x="1" y="2371"/>
                  </a:cubicBezTo>
                  <a:cubicBezTo>
                    <a:pt x="1" y="3678"/>
                    <a:pt x="1034" y="4711"/>
                    <a:pt x="2341" y="4711"/>
                  </a:cubicBezTo>
                  <a:cubicBezTo>
                    <a:pt x="3648" y="4711"/>
                    <a:pt x="4712" y="3678"/>
                    <a:pt x="4712" y="2371"/>
                  </a:cubicBezTo>
                  <a:cubicBezTo>
                    <a:pt x="4712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2889375" y="367435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34" y="1"/>
                    <a:pt x="1" y="1065"/>
                    <a:pt x="1" y="2372"/>
                  </a:cubicBezTo>
                  <a:cubicBezTo>
                    <a:pt x="1" y="3679"/>
                    <a:pt x="1034" y="4712"/>
                    <a:pt x="2341" y="4712"/>
                  </a:cubicBezTo>
                  <a:cubicBezTo>
                    <a:pt x="3648" y="4712"/>
                    <a:pt x="4712" y="3679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523100" y="3485900"/>
              <a:ext cx="87425" cy="86650"/>
            </a:xfrm>
            <a:custGeom>
              <a:avLst/>
              <a:gdLst/>
              <a:ahLst/>
              <a:cxnLst/>
              <a:rect l="l" t="t" r="r" b="b"/>
              <a:pathLst>
                <a:path w="3497" h="3466" extrusionOk="0">
                  <a:moveTo>
                    <a:pt x="1764" y="1"/>
                  </a:moveTo>
                  <a:cubicBezTo>
                    <a:pt x="791" y="1"/>
                    <a:pt x="1" y="761"/>
                    <a:pt x="1" y="1733"/>
                  </a:cubicBezTo>
                  <a:cubicBezTo>
                    <a:pt x="1" y="2706"/>
                    <a:pt x="791" y="3466"/>
                    <a:pt x="1764" y="3466"/>
                  </a:cubicBezTo>
                  <a:cubicBezTo>
                    <a:pt x="2736" y="3466"/>
                    <a:pt x="3496" y="2706"/>
                    <a:pt x="3496" y="1733"/>
                  </a:cubicBezTo>
                  <a:cubicBezTo>
                    <a:pt x="3496" y="761"/>
                    <a:pt x="2736" y="1"/>
                    <a:pt x="176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3258675" y="3470700"/>
              <a:ext cx="117825" cy="117050"/>
            </a:xfrm>
            <a:custGeom>
              <a:avLst/>
              <a:gdLst/>
              <a:ahLst/>
              <a:cxnLst/>
              <a:rect l="l" t="t" r="r" b="b"/>
              <a:pathLst>
                <a:path w="4713" h="4682" extrusionOk="0">
                  <a:moveTo>
                    <a:pt x="2372" y="1"/>
                  </a:moveTo>
                  <a:cubicBezTo>
                    <a:pt x="1065" y="1"/>
                    <a:pt x="1" y="1034"/>
                    <a:pt x="1" y="2341"/>
                  </a:cubicBezTo>
                  <a:cubicBezTo>
                    <a:pt x="1" y="3648"/>
                    <a:pt x="1065" y="4682"/>
                    <a:pt x="2372" y="4682"/>
                  </a:cubicBezTo>
                  <a:cubicBezTo>
                    <a:pt x="3648" y="468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2"/>
            <p:cNvSpPr/>
            <p:nvPr/>
          </p:nvSpPr>
          <p:spPr>
            <a:xfrm>
              <a:off x="3623425" y="369562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34"/>
                    <a:pt x="1" y="2341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2"/>
            <p:cNvSpPr/>
            <p:nvPr/>
          </p:nvSpPr>
          <p:spPr>
            <a:xfrm>
              <a:off x="3257925" y="4336975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1"/>
                  </a:moveTo>
                  <a:cubicBezTo>
                    <a:pt x="1034" y="1"/>
                    <a:pt x="1" y="1034"/>
                    <a:pt x="1" y="2341"/>
                  </a:cubicBezTo>
                  <a:cubicBezTo>
                    <a:pt x="1" y="3648"/>
                    <a:pt x="1034" y="4712"/>
                    <a:pt x="234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22"/>
          <p:cNvGrpSpPr/>
          <p:nvPr/>
        </p:nvGrpSpPr>
        <p:grpSpPr>
          <a:xfrm rot="2298842">
            <a:off x="-798076" y="294467"/>
            <a:ext cx="4285584" cy="3696955"/>
            <a:chOff x="3936500" y="796650"/>
            <a:chExt cx="1642925" cy="1417225"/>
          </a:xfrm>
        </p:grpSpPr>
        <p:sp>
          <p:nvSpPr>
            <p:cNvPr id="1473" name="Google Shape;1473;p22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2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2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2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2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2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2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2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2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2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22"/>
          <p:cNvGrpSpPr/>
          <p:nvPr/>
        </p:nvGrpSpPr>
        <p:grpSpPr>
          <a:xfrm>
            <a:off x="186410" y="2852376"/>
            <a:ext cx="414099" cy="409482"/>
            <a:chOff x="588675" y="3089150"/>
            <a:chExt cx="571724" cy="565349"/>
          </a:xfrm>
        </p:grpSpPr>
        <p:sp>
          <p:nvSpPr>
            <p:cNvPr id="1487" name="Google Shape;1487;p22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2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22"/>
          <p:cNvGrpSpPr/>
          <p:nvPr/>
        </p:nvGrpSpPr>
        <p:grpSpPr>
          <a:xfrm>
            <a:off x="8638010" y="1674914"/>
            <a:ext cx="414099" cy="409482"/>
            <a:chOff x="588675" y="3089150"/>
            <a:chExt cx="571724" cy="565349"/>
          </a:xfrm>
        </p:grpSpPr>
        <p:sp>
          <p:nvSpPr>
            <p:cNvPr id="1490" name="Google Shape;1490;p22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22"/>
          <p:cNvGrpSpPr/>
          <p:nvPr/>
        </p:nvGrpSpPr>
        <p:grpSpPr>
          <a:xfrm flipH="1">
            <a:off x="186410" y="130014"/>
            <a:ext cx="414099" cy="409482"/>
            <a:chOff x="588675" y="3089150"/>
            <a:chExt cx="571724" cy="565349"/>
          </a:xfrm>
        </p:grpSpPr>
        <p:sp>
          <p:nvSpPr>
            <p:cNvPr id="1493" name="Google Shape;1493;p22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2"/>
          <p:cNvGrpSpPr/>
          <p:nvPr/>
        </p:nvGrpSpPr>
        <p:grpSpPr>
          <a:xfrm rot="-1728909">
            <a:off x="417797" y="4324143"/>
            <a:ext cx="1042369" cy="899171"/>
            <a:chOff x="3936500" y="796650"/>
            <a:chExt cx="1642925" cy="1417225"/>
          </a:xfrm>
        </p:grpSpPr>
        <p:sp>
          <p:nvSpPr>
            <p:cNvPr id="1496" name="Google Shape;1496;p22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2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2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2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2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22"/>
          <p:cNvGrpSpPr/>
          <p:nvPr/>
        </p:nvGrpSpPr>
        <p:grpSpPr>
          <a:xfrm>
            <a:off x="1179620" y="-431572"/>
            <a:ext cx="895866" cy="899721"/>
            <a:chOff x="1889350" y="1210025"/>
            <a:chExt cx="1411925" cy="1418000"/>
          </a:xfrm>
        </p:grpSpPr>
        <p:sp>
          <p:nvSpPr>
            <p:cNvPr id="1510" name="Google Shape;1510;p22"/>
            <p:cNvSpPr/>
            <p:nvPr/>
          </p:nvSpPr>
          <p:spPr>
            <a:xfrm>
              <a:off x="1925075" y="1778425"/>
              <a:ext cx="209750" cy="142150"/>
            </a:xfrm>
            <a:custGeom>
              <a:avLst/>
              <a:gdLst/>
              <a:ahLst/>
              <a:cxnLst/>
              <a:rect l="l" t="t" r="r" b="b"/>
              <a:pathLst>
                <a:path w="8390" h="5686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0" y="62"/>
                    <a:pt x="1855" y="1369"/>
                    <a:pt x="4134" y="2949"/>
                  </a:cubicBezTo>
                  <a:cubicBezTo>
                    <a:pt x="6446" y="4480"/>
                    <a:pt x="8283" y="5685"/>
                    <a:pt x="8357" y="5685"/>
                  </a:cubicBezTo>
                  <a:cubicBezTo>
                    <a:pt x="8358" y="5685"/>
                    <a:pt x="8359" y="5685"/>
                    <a:pt x="8359" y="5685"/>
                  </a:cubicBezTo>
                  <a:cubicBezTo>
                    <a:pt x="8390" y="5624"/>
                    <a:pt x="6566" y="4317"/>
                    <a:pt x="4256" y="2736"/>
                  </a:cubicBezTo>
                  <a:cubicBezTo>
                    <a:pt x="1974" y="1205"/>
                    <a:pt x="137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2875700" y="2365025"/>
              <a:ext cx="383000" cy="203750"/>
            </a:xfrm>
            <a:custGeom>
              <a:avLst/>
              <a:gdLst/>
              <a:ahLst/>
              <a:cxnLst/>
              <a:rect l="l" t="t" r="r" b="b"/>
              <a:pathLst>
                <a:path w="15320" h="8150" extrusionOk="0">
                  <a:moveTo>
                    <a:pt x="6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33"/>
                    <a:pt x="3374" y="1917"/>
                    <a:pt x="7599" y="4166"/>
                  </a:cubicBezTo>
                  <a:cubicBezTo>
                    <a:pt x="11755" y="6379"/>
                    <a:pt x="15116" y="8150"/>
                    <a:pt x="15284" y="8150"/>
                  </a:cubicBezTo>
                  <a:cubicBezTo>
                    <a:pt x="15287" y="8150"/>
                    <a:pt x="15289" y="8149"/>
                    <a:pt x="15290" y="8148"/>
                  </a:cubicBezTo>
                  <a:cubicBezTo>
                    <a:pt x="15320" y="8118"/>
                    <a:pt x="11916" y="6233"/>
                    <a:pt x="7691" y="3984"/>
                  </a:cubicBezTo>
                  <a:cubicBezTo>
                    <a:pt x="3535" y="1772"/>
                    <a:pt x="174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2131000" y="1698650"/>
              <a:ext cx="751575" cy="869325"/>
            </a:xfrm>
            <a:custGeom>
              <a:avLst/>
              <a:gdLst/>
              <a:ahLst/>
              <a:cxnLst/>
              <a:rect l="l" t="t" r="r" b="b"/>
              <a:pathLst>
                <a:path w="30063" h="34773" extrusionOk="0">
                  <a:moveTo>
                    <a:pt x="30028" y="23391"/>
                  </a:moveTo>
                  <a:lnTo>
                    <a:pt x="30028" y="23391"/>
                  </a:lnTo>
                  <a:cubicBezTo>
                    <a:pt x="30024" y="23981"/>
                    <a:pt x="30017" y="24478"/>
                    <a:pt x="30001" y="24864"/>
                  </a:cubicBezTo>
                  <a:lnTo>
                    <a:pt x="30001" y="25745"/>
                  </a:lnTo>
                  <a:cubicBezTo>
                    <a:pt x="30032" y="25958"/>
                    <a:pt x="30032" y="26049"/>
                    <a:pt x="30032" y="26049"/>
                  </a:cubicBezTo>
                  <a:lnTo>
                    <a:pt x="30032" y="25745"/>
                  </a:lnTo>
                  <a:lnTo>
                    <a:pt x="30032" y="24833"/>
                  </a:lnTo>
                  <a:cubicBezTo>
                    <a:pt x="30032" y="24430"/>
                    <a:pt x="30032" y="23953"/>
                    <a:pt x="30028" y="23391"/>
                  </a:cubicBezTo>
                  <a:close/>
                  <a:moveTo>
                    <a:pt x="15047" y="0"/>
                  </a:moveTo>
                  <a:lnTo>
                    <a:pt x="15016" y="61"/>
                  </a:lnTo>
                  <a:cubicBezTo>
                    <a:pt x="10335" y="2736"/>
                    <a:pt x="5290" y="5623"/>
                    <a:pt x="61" y="8663"/>
                  </a:cubicBezTo>
                  <a:lnTo>
                    <a:pt x="1" y="8724"/>
                  </a:lnTo>
                  <a:lnTo>
                    <a:pt x="1" y="8785"/>
                  </a:lnTo>
                  <a:lnTo>
                    <a:pt x="1" y="26049"/>
                  </a:lnTo>
                  <a:lnTo>
                    <a:pt x="1" y="26080"/>
                  </a:lnTo>
                  <a:lnTo>
                    <a:pt x="61" y="26110"/>
                  </a:lnTo>
                  <a:cubicBezTo>
                    <a:pt x="5685" y="29332"/>
                    <a:pt x="10761" y="32311"/>
                    <a:pt x="15016" y="34742"/>
                  </a:cubicBezTo>
                  <a:lnTo>
                    <a:pt x="15047" y="34773"/>
                  </a:lnTo>
                  <a:lnTo>
                    <a:pt x="15107" y="34742"/>
                  </a:lnTo>
                  <a:cubicBezTo>
                    <a:pt x="19728" y="32068"/>
                    <a:pt x="23466" y="29909"/>
                    <a:pt x="26050" y="28390"/>
                  </a:cubicBezTo>
                  <a:cubicBezTo>
                    <a:pt x="27326" y="27630"/>
                    <a:pt x="28329" y="27052"/>
                    <a:pt x="28998" y="26657"/>
                  </a:cubicBezTo>
                  <a:cubicBezTo>
                    <a:pt x="29333" y="26444"/>
                    <a:pt x="29576" y="26292"/>
                    <a:pt x="29758" y="26201"/>
                  </a:cubicBezTo>
                  <a:cubicBezTo>
                    <a:pt x="29940" y="26080"/>
                    <a:pt x="30031" y="26050"/>
                    <a:pt x="30032" y="26049"/>
                  </a:cubicBezTo>
                  <a:lnTo>
                    <a:pt x="30032" y="26049"/>
                  </a:lnTo>
                  <a:cubicBezTo>
                    <a:pt x="30031" y="26050"/>
                    <a:pt x="29940" y="26080"/>
                    <a:pt x="29758" y="26140"/>
                  </a:cubicBezTo>
                  <a:cubicBezTo>
                    <a:pt x="29576" y="26262"/>
                    <a:pt x="29302" y="26414"/>
                    <a:pt x="28968" y="26596"/>
                  </a:cubicBezTo>
                  <a:cubicBezTo>
                    <a:pt x="28269" y="26992"/>
                    <a:pt x="27266" y="27599"/>
                    <a:pt x="25959" y="28329"/>
                  </a:cubicBezTo>
                  <a:cubicBezTo>
                    <a:pt x="23384" y="29783"/>
                    <a:pt x="19631" y="31902"/>
                    <a:pt x="15062" y="34564"/>
                  </a:cubicBezTo>
                  <a:lnTo>
                    <a:pt x="15062" y="34564"/>
                  </a:lnTo>
                  <a:cubicBezTo>
                    <a:pt x="10861" y="32116"/>
                    <a:pt x="5792" y="29160"/>
                    <a:pt x="213" y="25963"/>
                  </a:cubicBezTo>
                  <a:lnTo>
                    <a:pt x="213" y="25963"/>
                  </a:lnTo>
                  <a:lnTo>
                    <a:pt x="213" y="8780"/>
                  </a:lnTo>
                  <a:lnTo>
                    <a:pt x="213" y="8780"/>
                  </a:lnTo>
                  <a:cubicBezTo>
                    <a:pt x="5439" y="5760"/>
                    <a:pt x="10453" y="2890"/>
                    <a:pt x="15047" y="231"/>
                  </a:cubicBezTo>
                  <a:lnTo>
                    <a:pt x="15047" y="231"/>
                  </a:lnTo>
                  <a:cubicBezTo>
                    <a:pt x="20631" y="3430"/>
                    <a:pt x="25646" y="6330"/>
                    <a:pt x="29940" y="8780"/>
                  </a:cubicBezTo>
                  <a:lnTo>
                    <a:pt x="29940" y="8780"/>
                  </a:lnTo>
                  <a:cubicBezTo>
                    <a:pt x="29941" y="14087"/>
                    <a:pt x="30001" y="18364"/>
                    <a:pt x="30001" y="21368"/>
                  </a:cubicBezTo>
                  <a:cubicBezTo>
                    <a:pt x="30017" y="22141"/>
                    <a:pt x="30024" y="22811"/>
                    <a:pt x="30028" y="23391"/>
                  </a:cubicBezTo>
                  <a:lnTo>
                    <a:pt x="30028" y="23391"/>
                  </a:lnTo>
                  <a:cubicBezTo>
                    <a:pt x="30032" y="22820"/>
                    <a:pt x="30032" y="22162"/>
                    <a:pt x="30032" y="21429"/>
                  </a:cubicBezTo>
                  <a:cubicBezTo>
                    <a:pt x="30032" y="18450"/>
                    <a:pt x="30062" y="14104"/>
                    <a:pt x="30062" y="8785"/>
                  </a:cubicBezTo>
                  <a:lnTo>
                    <a:pt x="30062" y="8754"/>
                  </a:lnTo>
                  <a:lnTo>
                    <a:pt x="30032" y="8724"/>
                  </a:lnTo>
                  <a:cubicBezTo>
                    <a:pt x="25776" y="6231"/>
                    <a:pt x="20731" y="3283"/>
                    <a:pt x="15107" y="61"/>
                  </a:cubicBezTo>
                  <a:lnTo>
                    <a:pt x="150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1889350" y="1740450"/>
              <a:ext cx="76025" cy="76000"/>
            </a:xfrm>
            <a:custGeom>
              <a:avLst/>
              <a:gdLst/>
              <a:ahLst/>
              <a:cxnLst/>
              <a:rect l="l" t="t" r="r" b="b"/>
              <a:pathLst>
                <a:path w="3041" h="3040" extrusionOk="0">
                  <a:moveTo>
                    <a:pt x="1521" y="0"/>
                  </a:moveTo>
                  <a:cubicBezTo>
                    <a:pt x="670" y="0"/>
                    <a:pt x="1" y="699"/>
                    <a:pt x="1" y="1520"/>
                  </a:cubicBezTo>
                  <a:cubicBezTo>
                    <a:pt x="1" y="2371"/>
                    <a:pt x="670" y="3040"/>
                    <a:pt x="1521" y="3040"/>
                  </a:cubicBezTo>
                  <a:cubicBezTo>
                    <a:pt x="2341" y="3040"/>
                    <a:pt x="3040" y="2371"/>
                    <a:pt x="3040" y="1520"/>
                  </a:cubicBezTo>
                  <a:cubicBezTo>
                    <a:pt x="3040" y="699"/>
                    <a:pt x="2341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2075525" y="186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34" y="1"/>
                    <a:pt x="1" y="1065"/>
                    <a:pt x="1" y="2372"/>
                  </a:cubicBezTo>
                  <a:cubicBezTo>
                    <a:pt x="1" y="3648"/>
                    <a:pt x="1034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2817950" y="186125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64" y="1"/>
                    <a:pt x="0" y="1065"/>
                    <a:pt x="0" y="2372"/>
                  </a:cubicBezTo>
                  <a:cubicBezTo>
                    <a:pt x="0" y="3648"/>
                    <a:pt x="1064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2817950" y="230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64" y="0"/>
                    <a:pt x="0" y="1064"/>
                    <a:pt x="0" y="2341"/>
                  </a:cubicBezTo>
                  <a:cubicBezTo>
                    <a:pt x="0" y="3648"/>
                    <a:pt x="1064" y="4712"/>
                    <a:pt x="234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3213850" y="252540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64" y="1"/>
                  </a:moveTo>
                  <a:cubicBezTo>
                    <a:pt x="791" y="1"/>
                    <a:pt x="1" y="761"/>
                    <a:pt x="1" y="1733"/>
                  </a:cubicBezTo>
                  <a:cubicBezTo>
                    <a:pt x="1" y="2706"/>
                    <a:pt x="791" y="3496"/>
                    <a:pt x="1764" y="3496"/>
                  </a:cubicBezTo>
                  <a:cubicBezTo>
                    <a:pt x="2736" y="3496"/>
                    <a:pt x="3496" y="2706"/>
                    <a:pt x="3496" y="1733"/>
                  </a:cubicBezTo>
                  <a:cubicBezTo>
                    <a:pt x="3496" y="761"/>
                    <a:pt x="2736" y="1"/>
                    <a:pt x="17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2448650" y="251020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34" y="1"/>
                    <a:pt x="0" y="1034"/>
                    <a:pt x="0" y="2341"/>
                  </a:cubicBezTo>
                  <a:cubicBezTo>
                    <a:pt x="0" y="3648"/>
                    <a:pt x="1034" y="4712"/>
                    <a:pt x="2341" y="4712"/>
                  </a:cubicBezTo>
                  <a:cubicBezTo>
                    <a:pt x="3648" y="4712"/>
                    <a:pt x="4711" y="3648"/>
                    <a:pt x="4711" y="2341"/>
                  </a:cubicBezTo>
                  <a:cubicBezTo>
                    <a:pt x="4711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2083900" y="2284525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0" y="1064"/>
                    <a:pt x="0" y="2371"/>
                  </a:cubicBezTo>
                  <a:cubicBezTo>
                    <a:pt x="0" y="3678"/>
                    <a:pt x="1034" y="4712"/>
                    <a:pt x="2341" y="4712"/>
                  </a:cubicBezTo>
                  <a:cubicBezTo>
                    <a:pt x="3648" y="4712"/>
                    <a:pt x="4711" y="3678"/>
                    <a:pt x="4711" y="2371"/>
                  </a:cubicBezTo>
                  <a:cubicBezTo>
                    <a:pt x="4711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2505625" y="1274625"/>
              <a:ext cx="5350" cy="415675"/>
            </a:xfrm>
            <a:custGeom>
              <a:avLst/>
              <a:gdLst/>
              <a:ahLst/>
              <a:cxnLst/>
              <a:rect l="l" t="t" r="r" b="b"/>
              <a:pathLst>
                <a:path w="214" h="16627" extrusionOk="0">
                  <a:moveTo>
                    <a:pt x="122" y="1"/>
                  </a:moveTo>
                  <a:cubicBezTo>
                    <a:pt x="31" y="1"/>
                    <a:pt x="1" y="3709"/>
                    <a:pt x="1" y="8299"/>
                  </a:cubicBezTo>
                  <a:cubicBezTo>
                    <a:pt x="1" y="12919"/>
                    <a:pt x="62" y="16627"/>
                    <a:pt x="122" y="16627"/>
                  </a:cubicBezTo>
                  <a:cubicBezTo>
                    <a:pt x="183" y="16627"/>
                    <a:pt x="214" y="12919"/>
                    <a:pt x="214" y="8299"/>
                  </a:cubicBezTo>
                  <a:cubicBezTo>
                    <a:pt x="214" y="370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2449400" y="1643925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71" y="1"/>
                  </a:moveTo>
                  <a:cubicBezTo>
                    <a:pt x="1064" y="1"/>
                    <a:pt x="0" y="1034"/>
                    <a:pt x="0" y="2341"/>
                  </a:cubicBezTo>
                  <a:cubicBezTo>
                    <a:pt x="0" y="3648"/>
                    <a:pt x="1064" y="4712"/>
                    <a:pt x="237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2460800" y="1210025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52" y="1"/>
                    <a:pt x="0" y="822"/>
                    <a:pt x="0" y="1885"/>
                  </a:cubicBezTo>
                  <a:cubicBezTo>
                    <a:pt x="0" y="2949"/>
                    <a:pt x="85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2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22"/>
          <p:cNvGrpSpPr/>
          <p:nvPr/>
        </p:nvGrpSpPr>
        <p:grpSpPr>
          <a:xfrm rot="5400000">
            <a:off x="8009355" y="89892"/>
            <a:ext cx="1042436" cy="899229"/>
            <a:chOff x="3936500" y="796650"/>
            <a:chExt cx="1642925" cy="1417225"/>
          </a:xfrm>
        </p:grpSpPr>
        <p:sp>
          <p:nvSpPr>
            <p:cNvPr id="1524" name="Google Shape;1524;p22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20"/>
          <p:cNvGrpSpPr/>
          <p:nvPr/>
        </p:nvGrpSpPr>
        <p:grpSpPr>
          <a:xfrm>
            <a:off x="-1838523" y="18289"/>
            <a:ext cx="11054069" cy="7051145"/>
            <a:chOff x="-1838523" y="18289"/>
            <a:chExt cx="11054069" cy="7051145"/>
          </a:xfrm>
        </p:grpSpPr>
        <p:grpSp>
          <p:nvGrpSpPr>
            <p:cNvPr id="1272" name="Google Shape;1272;p20"/>
            <p:cNvGrpSpPr/>
            <p:nvPr/>
          </p:nvGrpSpPr>
          <p:grpSpPr>
            <a:xfrm rot="-2700000">
              <a:off x="5572907" y="1247734"/>
              <a:ext cx="3324139" cy="2075431"/>
              <a:chOff x="2523100" y="3470700"/>
              <a:chExt cx="1576050" cy="984075"/>
            </a:xfrm>
          </p:grpSpPr>
          <p:sp>
            <p:nvSpPr>
              <p:cNvPr id="1273" name="Google Shape;1273;p20"/>
              <p:cNvSpPr/>
              <p:nvPr/>
            </p:nvSpPr>
            <p:spPr>
              <a:xfrm>
                <a:off x="3691075" y="4178175"/>
                <a:ext cx="3845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9636" extrusionOk="0">
                    <a:moveTo>
                      <a:pt x="0" y="0"/>
                    </a:moveTo>
                    <a:cubicBezTo>
                      <a:pt x="0" y="0"/>
                      <a:pt x="31" y="30"/>
                      <a:pt x="213" y="152"/>
                    </a:cubicBezTo>
                    <a:cubicBezTo>
                      <a:pt x="334" y="213"/>
                      <a:pt x="456" y="334"/>
                      <a:pt x="638" y="456"/>
                    </a:cubicBezTo>
                    <a:cubicBezTo>
                      <a:pt x="1064" y="730"/>
                      <a:pt x="1581" y="1094"/>
                      <a:pt x="2280" y="1520"/>
                    </a:cubicBezTo>
                    <a:cubicBezTo>
                      <a:pt x="3648" y="2401"/>
                      <a:pt x="5532" y="3617"/>
                      <a:pt x="7660" y="4924"/>
                    </a:cubicBezTo>
                    <a:cubicBezTo>
                      <a:pt x="9757" y="6262"/>
                      <a:pt x="11702" y="7477"/>
                      <a:pt x="13101" y="8328"/>
                    </a:cubicBezTo>
                    <a:cubicBezTo>
                      <a:pt x="13830" y="8724"/>
                      <a:pt x="14408" y="9088"/>
                      <a:pt x="14772" y="9301"/>
                    </a:cubicBezTo>
                    <a:cubicBezTo>
                      <a:pt x="14955" y="9423"/>
                      <a:pt x="15107" y="9544"/>
                      <a:pt x="15228" y="9575"/>
                    </a:cubicBezTo>
                    <a:cubicBezTo>
                      <a:pt x="15289" y="9635"/>
                      <a:pt x="15380" y="9635"/>
                      <a:pt x="15380" y="9635"/>
                    </a:cubicBezTo>
                    <a:cubicBezTo>
                      <a:pt x="15380" y="9635"/>
                      <a:pt x="15350" y="9605"/>
                      <a:pt x="15228" y="9544"/>
                    </a:cubicBezTo>
                    <a:cubicBezTo>
                      <a:pt x="15076" y="9423"/>
                      <a:pt x="14955" y="9331"/>
                      <a:pt x="14772" y="9240"/>
                    </a:cubicBezTo>
                    <a:cubicBezTo>
                      <a:pt x="14347" y="8967"/>
                      <a:pt x="13830" y="8572"/>
                      <a:pt x="13131" y="8146"/>
                    </a:cubicBezTo>
                    <a:cubicBezTo>
                      <a:pt x="11702" y="7295"/>
                      <a:pt x="9787" y="6079"/>
                      <a:pt x="7690" y="4742"/>
                    </a:cubicBezTo>
                    <a:cubicBezTo>
                      <a:pt x="5623" y="3465"/>
                      <a:pt x="3678" y="2249"/>
                      <a:pt x="2280" y="1368"/>
                    </a:cubicBezTo>
                    <a:cubicBezTo>
                      <a:pt x="1581" y="942"/>
                      <a:pt x="1034" y="608"/>
                      <a:pt x="608" y="334"/>
                    </a:cubicBezTo>
                    <a:cubicBezTo>
                      <a:pt x="426" y="213"/>
                      <a:pt x="274" y="152"/>
                      <a:pt x="152" y="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0"/>
              <p:cNvSpPr/>
              <p:nvPr/>
            </p:nvSpPr>
            <p:spPr>
              <a:xfrm>
                <a:off x="2566425" y="3529200"/>
                <a:ext cx="38225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178" extrusionOk="0">
                    <a:moveTo>
                      <a:pt x="32" y="1"/>
                    </a:moveTo>
                    <a:cubicBezTo>
                      <a:pt x="32" y="1"/>
                      <a:pt x="31" y="1"/>
                      <a:pt x="31" y="1"/>
                    </a:cubicBezTo>
                    <a:cubicBezTo>
                      <a:pt x="0" y="32"/>
                      <a:pt x="3405" y="1916"/>
                      <a:pt x="7630" y="4196"/>
                    </a:cubicBezTo>
                    <a:cubicBezTo>
                      <a:pt x="11819" y="6396"/>
                      <a:pt x="15202" y="8178"/>
                      <a:pt x="15288" y="8178"/>
                    </a:cubicBezTo>
                    <a:cubicBezTo>
                      <a:pt x="15289" y="8178"/>
                      <a:pt x="15289" y="8178"/>
                      <a:pt x="15289" y="8178"/>
                    </a:cubicBezTo>
                    <a:cubicBezTo>
                      <a:pt x="15289" y="8147"/>
                      <a:pt x="11916" y="6232"/>
                      <a:pt x="7691" y="3983"/>
                    </a:cubicBezTo>
                    <a:cubicBezTo>
                      <a:pt x="3531" y="1783"/>
                      <a:pt x="119" y="1"/>
                      <a:pt x="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0"/>
              <p:cNvSpPr/>
              <p:nvPr/>
            </p:nvSpPr>
            <p:spPr>
              <a:xfrm>
                <a:off x="2942575" y="3529225"/>
                <a:ext cx="751550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73" extrusionOk="0">
                    <a:moveTo>
                      <a:pt x="349" y="8573"/>
                    </a:moveTo>
                    <a:cubicBezTo>
                      <a:pt x="312" y="8593"/>
                      <a:pt x="277" y="8613"/>
                      <a:pt x="243" y="8633"/>
                    </a:cubicBezTo>
                    <a:lnTo>
                      <a:pt x="232" y="8639"/>
                    </a:lnTo>
                    <a:lnTo>
                      <a:pt x="232" y="8639"/>
                    </a:lnTo>
                    <a:cubicBezTo>
                      <a:pt x="254" y="8628"/>
                      <a:pt x="278" y="8615"/>
                      <a:pt x="304" y="8602"/>
                    </a:cubicBezTo>
                    <a:cubicBezTo>
                      <a:pt x="319" y="8593"/>
                      <a:pt x="333" y="8583"/>
                      <a:pt x="349" y="8573"/>
                    </a:cubicBezTo>
                    <a:close/>
                    <a:moveTo>
                      <a:pt x="232" y="8639"/>
                    </a:moveTo>
                    <a:cubicBezTo>
                      <a:pt x="98" y="8709"/>
                      <a:pt x="31" y="8754"/>
                      <a:pt x="31" y="8754"/>
                    </a:cubicBezTo>
                    <a:lnTo>
                      <a:pt x="232" y="8639"/>
                    </a:lnTo>
                    <a:close/>
                    <a:moveTo>
                      <a:pt x="31" y="8754"/>
                    </a:moveTo>
                    <a:lnTo>
                      <a:pt x="31" y="9058"/>
                    </a:lnTo>
                    <a:lnTo>
                      <a:pt x="31" y="9970"/>
                    </a:lnTo>
                    <a:cubicBezTo>
                      <a:pt x="31" y="10358"/>
                      <a:pt x="31" y="10827"/>
                      <a:pt x="34" y="11384"/>
                    </a:cubicBezTo>
                    <a:lnTo>
                      <a:pt x="34" y="11384"/>
                    </a:lnTo>
                    <a:cubicBezTo>
                      <a:pt x="38" y="10793"/>
                      <a:pt x="46" y="10296"/>
                      <a:pt x="61" y="9909"/>
                    </a:cubicBezTo>
                    <a:lnTo>
                      <a:pt x="61" y="9028"/>
                    </a:lnTo>
                    <a:cubicBezTo>
                      <a:pt x="31" y="8845"/>
                      <a:pt x="31" y="8754"/>
                      <a:pt x="31" y="8754"/>
                    </a:cubicBezTo>
                    <a:close/>
                    <a:moveTo>
                      <a:pt x="15016" y="0"/>
                    </a:moveTo>
                    <a:lnTo>
                      <a:pt x="14955" y="31"/>
                    </a:lnTo>
                    <a:cubicBezTo>
                      <a:pt x="10335" y="2705"/>
                      <a:pt x="6596" y="4863"/>
                      <a:pt x="4013" y="6383"/>
                    </a:cubicBezTo>
                    <a:cubicBezTo>
                      <a:pt x="2736" y="7143"/>
                      <a:pt x="1733" y="7721"/>
                      <a:pt x="1064" y="8146"/>
                    </a:cubicBezTo>
                    <a:cubicBezTo>
                      <a:pt x="756" y="8314"/>
                      <a:pt x="526" y="8456"/>
                      <a:pt x="349" y="8573"/>
                    </a:cubicBezTo>
                    <a:lnTo>
                      <a:pt x="349" y="8573"/>
                    </a:lnTo>
                    <a:cubicBezTo>
                      <a:pt x="544" y="8462"/>
                      <a:pt x="782" y="8330"/>
                      <a:pt x="1064" y="8177"/>
                    </a:cubicBezTo>
                    <a:cubicBezTo>
                      <a:pt x="1733" y="7781"/>
                      <a:pt x="2766" y="7174"/>
                      <a:pt x="4043" y="6474"/>
                    </a:cubicBezTo>
                    <a:cubicBezTo>
                      <a:pt x="6648" y="4990"/>
                      <a:pt x="10371" y="2872"/>
                      <a:pt x="14970" y="209"/>
                    </a:cubicBezTo>
                    <a:lnTo>
                      <a:pt x="14970" y="209"/>
                    </a:lnTo>
                    <a:cubicBezTo>
                      <a:pt x="19178" y="2692"/>
                      <a:pt x="24227" y="5624"/>
                      <a:pt x="29818" y="8828"/>
                    </a:cubicBezTo>
                    <a:lnTo>
                      <a:pt x="29818" y="8828"/>
                    </a:lnTo>
                    <a:lnTo>
                      <a:pt x="29818" y="25976"/>
                    </a:lnTo>
                    <a:lnTo>
                      <a:pt x="29818" y="25976"/>
                    </a:lnTo>
                    <a:cubicBezTo>
                      <a:pt x="24624" y="28996"/>
                      <a:pt x="19610" y="31865"/>
                      <a:pt x="14985" y="34555"/>
                    </a:cubicBezTo>
                    <a:lnTo>
                      <a:pt x="14985" y="34555"/>
                    </a:lnTo>
                    <a:cubicBezTo>
                      <a:pt x="9413" y="31332"/>
                      <a:pt x="4409" y="28439"/>
                      <a:pt x="122" y="25993"/>
                    </a:cubicBezTo>
                    <a:lnTo>
                      <a:pt x="122" y="25993"/>
                    </a:lnTo>
                    <a:cubicBezTo>
                      <a:pt x="122" y="20686"/>
                      <a:pt x="61" y="16409"/>
                      <a:pt x="61" y="13405"/>
                    </a:cubicBezTo>
                    <a:cubicBezTo>
                      <a:pt x="46" y="12631"/>
                      <a:pt x="38" y="11960"/>
                      <a:pt x="34" y="11384"/>
                    </a:cubicBezTo>
                    <a:lnTo>
                      <a:pt x="34" y="11384"/>
                    </a:lnTo>
                    <a:cubicBezTo>
                      <a:pt x="31" y="11954"/>
                      <a:pt x="31" y="12612"/>
                      <a:pt x="31" y="13344"/>
                    </a:cubicBezTo>
                    <a:cubicBezTo>
                      <a:pt x="31" y="16353"/>
                      <a:pt x="0" y="20669"/>
                      <a:pt x="0" y="25988"/>
                    </a:cubicBezTo>
                    <a:lnTo>
                      <a:pt x="0" y="26019"/>
                    </a:lnTo>
                    <a:lnTo>
                      <a:pt x="31" y="26080"/>
                    </a:lnTo>
                    <a:cubicBezTo>
                      <a:pt x="4286" y="28542"/>
                      <a:pt x="9332" y="31490"/>
                      <a:pt x="14955" y="34742"/>
                    </a:cubicBezTo>
                    <a:lnTo>
                      <a:pt x="15016" y="34773"/>
                    </a:lnTo>
                    <a:lnTo>
                      <a:pt x="15046" y="34742"/>
                    </a:lnTo>
                    <a:cubicBezTo>
                      <a:pt x="19727" y="32037"/>
                      <a:pt x="24773" y="29150"/>
                      <a:pt x="30001" y="26110"/>
                    </a:cubicBezTo>
                    <a:lnTo>
                      <a:pt x="30062" y="26080"/>
                    </a:lnTo>
                    <a:lnTo>
                      <a:pt x="30062" y="25988"/>
                    </a:lnTo>
                    <a:lnTo>
                      <a:pt x="30062" y="8754"/>
                    </a:lnTo>
                    <a:lnTo>
                      <a:pt x="30062" y="8693"/>
                    </a:lnTo>
                    <a:lnTo>
                      <a:pt x="30001" y="8663"/>
                    </a:lnTo>
                    <a:cubicBezTo>
                      <a:pt x="24378" y="5441"/>
                      <a:pt x="19302" y="2462"/>
                      <a:pt x="15046" y="31"/>
                    </a:cubicBezTo>
                    <a:lnTo>
                      <a:pt x="1501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0"/>
              <p:cNvSpPr/>
              <p:nvPr/>
            </p:nvSpPr>
            <p:spPr>
              <a:xfrm>
                <a:off x="4023150" y="4368900"/>
                <a:ext cx="760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3040" extrusionOk="0">
                    <a:moveTo>
                      <a:pt x="1520" y="0"/>
                    </a:moveTo>
                    <a:cubicBezTo>
                      <a:pt x="699" y="0"/>
                      <a:pt x="0" y="669"/>
                      <a:pt x="0" y="1520"/>
                    </a:cubicBezTo>
                    <a:cubicBezTo>
                      <a:pt x="0" y="2371"/>
                      <a:pt x="699" y="3040"/>
                      <a:pt x="1520" y="3040"/>
                    </a:cubicBezTo>
                    <a:cubicBezTo>
                      <a:pt x="2371" y="3040"/>
                      <a:pt x="3040" y="2371"/>
                      <a:pt x="3040" y="1520"/>
                    </a:cubicBezTo>
                    <a:cubicBezTo>
                      <a:pt x="3040" y="669"/>
                      <a:pt x="2371" y="0"/>
                      <a:pt x="15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0"/>
              <p:cNvSpPr/>
              <p:nvPr/>
            </p:nvSpPr>
            <p:spPr>
              <a:xfrm>
                <a:off x="3631800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71" y="0"/>
                    </a:moveTo>
                    <a:cubicBezTo>
                      <a:pt x="1064" y="0"/>
                      <a:pt x="0" y="1064"/>
                      <a:pt x="0" y="2371"/>
                    </a:cubicBezTo>
                    <a:cubicBezTo>
                      <a:pt x="0" y="3678"/>
                      <a:pt x="1064" y="4711"/>
                      <a:pt x="2371" y="4711"/>
                    </a:cubicBezTo>
                    <a:cubicBezTo>
                      <a:pt x="3678" y="4711"/>
                      <a:pt x="4712" y="3678"/>
                      <a:pt x="4712" y="2371"/>
                    </a:cubicBezTo>
                    <a:cubicBezTo>
                      <a:pt x="4712" y="1064"/>
                      <a:pt x="3678" y="0"/>
                      <a:pt x="237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0"/>
              <p:cNvSpPr/>
              <p:nvPr/>
            </p:nvSpPr>
            <p:spPr>
              <a:xfrm>
                <a:off x="2889375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64"/>
                      <a:pt x="1" y="2371"/>
                    </a:cubicBezTo>
                    <a:cubicBezTo>
                      <a:pt x="1" y="3678"/>
                      <a:pt x="1034" y="4711"/>
                      <a:pt x="2341" y="4711"/>
                    </a:cubicBezTo>
                    <a:cubicBezTo>
                      <a:pt x="3648" y="4711"/>
                      <a:pt x="4712" y="3678"/>
                      <a:pt x="4712" y="237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0"/>
              <p:cNvSpPr/>
              <p:nvPr/>
            </p:nvSpPr>
            <p:spPr>
              <a:xfrm>
                <a:off x="2889375" y="36743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79"/>
                      <a:pt x="1034" y="4712"/>
                      <a:pt x="2341" y="4712"/>
                    </a:cubicBezTo>
                    <a:cubicBezTo>
                      <a:pt x="3648" y="4712"/>
                      <a:pt x="4712" y="3679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0"/>
              <p:cNvSpPr/>
              <p:nvPr/>
            </p:nvSpPr>
            <p:spPr>
              <a:xfrm>
                <a:off x="2523100" y="3485900"/>
                <a:ext cx="874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66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66"/>
                      <a:pt x="1764" y="3466"/>
                    </a:cubicBezTo>
                    <a:cubicBezTo>
                      <a:pt x="2736" y="346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0"/>
              <p:cNvSpPr/>
              <p:nvPr/>
            </p:nvSpPr>
            <p:spPr>
              <a:xfrm>
                <a:off x="3258675" y="3470700"/>
                <a:ext cx="117825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682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682"/>
                      <a:pt x="2372" y="4682"/>
                    </a:cubicBezTo>
                    <a:cubicBezTo>
                      <a:pt x="3648" y="468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0"/>
              <p:cNvSpPr/>
              <p:nvPr/>
            </p:nvSpPr>
            <p:spPr>
              <a:xfrm>
                <a:off x="3623425" y="369562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0"/>
              <p:cNvSpPr/>
              <p:nvPr/>
            </p:nvSpPr>
            <p:spPr>
              <a:xfrm>
                <a:off x="3257925" y="433697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1"/>
                    </a:moveTo>
                    <a:cubicBezTo>
                      <a:pt x="1034" y="1"/>
                      <a:pt x="1" y="1034"/>
                      <a:pt x="1" y="2341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4" name="Google Shape;1284;p20"/>
            <p:cNvGrpSpPr/>
            <p:nvPr/>
          </p:nvGrpSpPr>
          <p:grpSpPr>
            <a:xfrm rot="-645073">
              <a:off x="-1531254" y="3005187"/>
              <a:ext cx="4285551" cy="3696980"/>
              <a:chOff x="3936500" y="796650"/>
              <a:chExt cx="1642925" cy="1417225"/>
            </a:xfrm>
          </p:grpSpPr>
          <p:sp>
            <p:nvSpPr>
              <p:cNvPr id="1285" name="Google Shape;1285;p20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0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0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0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0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0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0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0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0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0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0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0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0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20"/>
            <p:cNvGrpSpPr/>
            <p:nvPr/>
          </p:nvGrpSpPr>
          <p:grpSpPr>
            <a:xfrm>
              <a:off x="186410" y="2852376"/>
              <a:ext cx="414099" cy="409482"/>
              <a:chOff x="588675" y="3089150"/>
              <a:chExt cx="571724" cy="565349"/>
            </a:xfrm>
          </p:grpSpPr>
          <p:sp>
            <p:nvSpPr>
              <p:cNvPr id="1299" name="Google Shape;1299;p20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0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" name="Google Shape;1301;p20"/>
            <p:cNvGrpSpPr/>
            <p:nvPr/>
          </p:nvGrpSpPr>
          <p:grpSpPr>
            <a:xfrm>
              <a:off x="8638010" y="1674914"/>
              <a:ext cx="414099" cy="409482"/>
              <a:chOff x="588675" y="3089150"/>
              <a:chExt cx="571724" cy="565349"/>
            </a:xfrm>
          </p:grpSpPr>
          <p:sp>
            <p:nvSpPr>
              <p:cNvPr id="1302" name="Google Shape;1302;p20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0"/>
            <p:cNvGrpSpPr/>
            <p:nvPr/>
          </p:nvGrpSpPr>
          <p:grpSpPr>
            <a:xfrm flipH="1">
              <a:off x="186410" y="130014"/>
              <a:ext cx="414099" cy="409482"/>
              <a:chOff x="588675" y="3089150"/>
              <a:chExt cx="571724" cy="565349"/>
            </a:xfrm>
          </p:grpSpPr>
          <p:sp>
            <p:nvSpPr>
              <p:cNvPr id="1305" name="Google Shape;1305;p20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20"/>
            <p:cNvGrpSpPr/>
            <p:nvPr/>
          </p:nvGrpSpPr>
          <p:grpSpPr>
            <a:xfrm rot="-1728909">
              <a:off x="417797" y="4324143"/>
              <a:ext cx="1042369" cy="899171"/>
              <a:chOff x="3936500" y="796650"/>
              <a:chExt cx="1642925" cy="1417225"/>
            </a:xfrm>
          </p:grpSpPr>
          <p:sp>
            <p:nvSpPr>
              <p:cNvPr id="1308" name="Google Shape;1308;p20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0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0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20"/>
            <p:cNvGrpSpPr/>
            <p:nvPr/>
          </p:nvGrpSpPr>
          <p:grpSpPr>
            <a:xfrm>
              <a:off x="-379030" y="979003"/>
              <a:ext cx="895866" cy="899721"/>
              <a:chOff x="1889350" y="1210025"/>
              <a:chExt cx="1411925" cy="1418000"/>
            </a:xfrm>
          </p:grpSpPr>
          <p:sp>
            <p:nvSpPr>
              <p:cNvPr id="1322" name="Google Shape;1322;p20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0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0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0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0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0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0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0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0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0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5" name="Google Shape;1335;p20"/>
            <p:cNvGrpSpPr/>
            <p:nvPr/>
          </p:nvGrpSpPr>
          <p:grpSpPr>
            <a:xfrm rot="5400000">
              <a:off x="8009355" y="89892"/>
              <a:ext cx="1042436" cy="899229"/>
              <a:chOff x="3936500" y="796650"/>
              <a:chExt cx="1642925" cy="1417225"/>
            </a:xfrm>
          </p:grpSpPr>
          <p:sp>
            <p:nvSpPr>
              <p:cNvPr id="1336" name="Google Shape;1336;p20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0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0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0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0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0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0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9" name="Google Shape;1349;p20"/>
            <p:cNvGrpSpPr/>
            <p:nvPr/>
          </p:nvGrpSpPr>
          <p:grpSpPr>
            <a:xfrm rot="1768430">
              <a:off x="8156276" y="4243812"/>
              <a:ext cx="895894" cy="899748"/>
              <a:chOff x="1889350" y="1210025"/>
              <a:chExt cx="1411925" cy="1418000"/>
            </a:xfrm>
          </p:grpSpPr>
          <p:sp>
            <p:nvSpPr>
              <p:cNvPr id="1350" name="Google Shape;1350;p20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3" name="Google Shape;1363;p20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4481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0"/>
          <p:cNvSpPr txBox="1">
            <a:spLocks noGrp="1"/>
          </p:cNvSpPr>
          <p:nvPr>
            <p:ph type="subTitle" idx="1"/>
          </p:nvPr>
        </p:nvSpPr>
        <p:spPr>
          <a:xfrm>
            <a:off x="713225" y="16245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20"/>
          <p:cNvSpPr txBox="1"/>
          <p:nvPr/>
        </p:nvSpPr>
        <p:spPr>
          <a:xfrm>
            <a:off x="713225" y="3608325"/>
            <a:ext cx="4448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nek Devanagari"/>
                <a:ea typeface="Anek Devanagari"/>
                <a:cs typeface="Anek Devanagari"/>
                <a:sym typeface="Anek Devanagari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ek Devanagari"/>
                <a:ea typeface="Anek Devanagari"/>
                <a:cs typeface="Anek Devanagari"/>
                <a:sym typeface="Anek Devanag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ek Devanagari"/>
                <a:ea typeface="Anek Devanagari"/>
                <a:cs typeface="Anek Devanagari"/>
                <a:sym typeface="Anek Devanag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72187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"/>
          <p:cNvGrpSpPr/>
          <p:nvPr/>
        </p:nvGrpSpPr>
        <p:grpSpPr>
          <a:xfrm>
            <a:off x="5" y="-311736"/>
            <a:ext cx="10150016" cy="7296966"/>
            <a:chOff x="5" y="-311736"/>
            <a:chExt cx="10150016" cy="7296966"/>
          </a:xfrm>
        </p:grpSpPr>
        <p:grpSp>
          <p:nvGrpSpPr>
            <p:cNvPr id="88" name="Google Shape;88;p3"/>
            <p:cNvGrpSpPr/>
            <p:nvPr/>
          </p:nvGrpSpPr>
          <p:grpSpPr>
            <a:xfrm rot="7093971">
              <a:off x="4960878" y="1985082"/>
              <a:ext cx="4647573" cy="4009103"/>
              <a:chOff x="3936500" y="796650"/>
              <a:chExt cx="1642925" cy="141722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>
              <a:off x="263612" y="-194231"/>
              <a:ext cx="3865992" cy="3882626"/>
              <a:chOff x="1889350" y="1210025"/>
              <a:chExt cx="1411925" cy="14180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5" y="89892"/>
              <a:ext cx="1042436" cy="899229"/>
              <a:chOff x="3936500" y="796650"/>
              <a:chExt cx="1642925" cy="1417225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263600" y="4150181"/>
              <a:ext cx="899255" cy="903124"/>
              <a:chOff x="1889350" y="1210025"/>
              <a:chExt cx="1411925" cy="1418000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3"/>
            <p:cNvGrpSpPr/>
            <p:nvPr/>
          </p:nvGrpSpPr>
          <p:grpSpPr>
            <a:xfrm>
              <a:off x="5979377" y="-311736"/>
              <a:ext cx="1000004" cy="624396"/>
              <a:chOff x="2523100" y="3470700"/>
              <a:chExt cx="1576050" cy="984075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3691075" y="4178175"/>
                <a:ext cx="3845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9636" extrusionOk="0">
                    <a:moveTo>
                      <a:pt x="0" y="0"/>
                    </a:moveTo>
                    <a:cubicBezTo>
                      <a:pt x="0" y="0"/>
                      <a:pt x="31" y="30"/>
                      <a:pt x="213" y="152"/>
                    </a:cubicBezTo>
                    <a:cubicBezTo>
                      <a:pt x="334" y="213"/>
                      <a:pt x="456" y="334"/>
                      <a:pt x="638" y="456"/>
                    </a:cubicBezTo>
                    <a:cubicBezTo>
                      <a:pt x="1064" y="730"/>
                      <a:pt x="1581" y="1094"/>
                      <a:pt x="2280" y="1520"/>
                    </a:cubicBezTo>
                    <a:cubicBezTo>
                      <a:pt x="3648" y="2401"/>
                      <a:pt x="5532" y="3617"/>
                      <a:pt x="7660" y="4924"/>
                    </a:cubicBezTo>
                    <a:cubicBezTo>
                      <a:pt x="9757" y="6262"/>
                      <a:pt x="11702" y="7477"/>
                      <a:pt x="13101" y="8328"/>
                    </a:cubicBezTo>
                    <a:cubicBezTo>
                      <a:pt x="13830" y="8724"/>
                      <a:pt x="14408" y="9088"/>
                      <a:pt x="14772" y="9301"/>
                    </a:cubicBezTo>
                    <a:cubicBezTo>
                      <a:pt x="14955" y="9423"/>
                      <a:pt x="15107" y="9544"/>
                      <a:pt x="15228" y="9575"/>
                    </a:cubicBezTo>
                    <a:cubicBezTo>
                      <a:pt x="15289" y="9635"/>
                      <a:pt x="15380" y="9635"/>
                      <a:pt x="15380" y="9635"/>
                    </a:cubicBezTo>
                    <a:cubicBezTo>
                      <a:pt x="15380" y="9635"/>
                      <a:pt x="15350" y="9605"/>
                      <a:pt x="15228" y="9544"/>
                    </a:cubicBezTo>
                    <a:cubicBezTo>
                      <a:pt x="15076" y="9423"/>
                      <a:pt x="14955" y="9331"/>
                      <a:pt x="14772" y="9240"/>
                    </a:cubicBezTo>
                    <a:cubicBezTo>
                      <a:pt x="14347" y="8967"/>
                      <a:pt x="13830" y="8572"/>
                      <a:pt x="13131" y="8146"/>
                    </a:cubicBezTo>
                    <a:cubicBezTo>
                      <a:pt x="11702" y="7295"/>
                      <a:pt x="9787" y="6079"/>
                      <a:pt x="7690" y="4742"/>
                    </a:cubicBezTo>
                    <a:cubicBezTo>
                      <a:pt x="5623" y="3465"/>
                      <a:pt x="3678" y="2249"/>
                      <a:pt x="2280" y="1368"/>
                    </a:cubicBezTo>
                    <a:cubicBezTo>
                      <a:pt x="1581" y="942"/>
                      <a:pt x="1034" y="608"/>
                      <a:pt x="608" y="334"/>
                    </a:cubicBezTo>
                    <a:cubicBezTo>
                      <a:pt x="426" y="213"/>
                      <a:pt x="274" y="152"/>
                      <a:pt x="152" y="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2566425" y="3529200"/>
                <a:ext cx="38225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178" extrusionOk="0">
                    <a:moveTo>
                      <a:pt x="32" y="1"/>
                    </a:moveTo>
                    <a:cubicBezTo>
                      <a:pt x="32" y="1"/>
                      <a:pt x="31" y="1"/>
                      <a:pt x="31" y="1"/>
                    </a:cubicBezTo>
                    <a:cubicBezTo>
                      <a:pt x="0" y="32"/>
                      <a:pt x="3405" y="1916"/>
                      <a:pt x="7630" y="4196"/>
                    </a:cubicBezTo>
                    <a:cubicBezTo>
                      <a:pt x="11819" y="6396"/>
                      <a:pt x="15202" y="8178"/>
                      <a:pt x="15288" y="8178"/>
                    </a:cubicBezTo>
                    <a:cubicBezTo>
                      <a:pt x="15289" y="8178"/>
                      <a:pt x="15289" y="8178"/>
                      <a:pt x="15289" y="8178"/>
                    </a:cubicBezTo>
                    <a:cubicBezTo>
                      <a:pt x="15289" y="8147"/>
                      <a:pt x="11916" y="6232"/>
                      <a:pt x="7691" y="3983"/>
                    </a:cubicBezTo>
                    <a:cubicBezTo>
                      <a:pt x="3531" y="1783"/>
                      <a:pt x="119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2942575" y="3529225"/>
                <a:ext cx="751550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73" extrusionOk="0">
                    <a:moveTo>
                      <a:pt x="349" y="8573"/>
                    </a:moveTo>
                    <a:cubicBezTo>
                      <a:pt x="312" y="8593"/>
                      <a:pt x="277" y="8613"/>
                      <a:pt x="243" y="8633"/>
                    </a:cubicBezTo>
                    <a:lnTo>
                      <a:pt x="232" y="8639"/>
                    </a:lnTo>
                    <a:lnTo>
                      <a:pt x="232" y="8639"/>
                    </a:lnTo>
                    <a:cubicBezTo>
                      <a:pt x="254" y="8628"/>
                      <a:pt x="278" y="8615"/>
                      <a:pt x="304" y="8602"/>
                    </a:cubicBezTo>
                    <a:cubicBezTo>
                      <a:pt x="319" y="8593"/>
                      <a:pt x="333" y="8583"/>
                      <a:pt x="349" y="8573"/>
                    </a:cubicBezTo>
                    <a:close/>
                    <a:moveTo>
                      <a:pt x="232" y="8639"/>
                    </a:moveTo>
                    <a:cubicBezTo>
                      <a:pt x="98" y="8709"/>
                      <a:pt x="31" y="8754"/>
                      <a:pt x="31" y="8754"/>
                    </a:cubicBezTo>
                    <a:lnTo>
                      <a:pt x="232" y="8639"/>
                    </a:lnTo>
                    <a:close/>
                    <a:moveTo>
                      <a:pt x="31" y="8754"/>
                    </a:moveTo>
                    <a:lnTo>
                      <a:pt x="31" y="9058"/>
                    </a:lnTo>
                    <a:lnTo>
                      <a:pt x="31" y="9970"/>
                    </a:lnTo>
                    <a:cubicBezTo>
                      <a:pt x="31" y="10358"/>
                      <a:pt x="31" y="10827"/>
                      <a:pt x="34" y="11384"/>
                    </a:cubicBezTo>
                    <a:lnTo>
                      <a:pt x="34" y="11384"/>
                    </a:lnTo>
                    <a:cubicBezTo>
                      <a:pt x="38" y="10793"/>
                      <a:pt x="46" y="10296"/>
                      <a:pt x="61" y="9909"/>
                    </a:cubicBezTo>
                    <a:lnTo>
                      <a:pt x="61" y="9028"/>
                    </a:lnTo>
                    <a:cubicBezTo>
                      <a:pt x="31" y="8845"/>
                      <a:pt x="31" y="8754"/>
                      <a:pt x="31" y="8754"/>
                    </a:cubicBezTo>
                    <a:close/>
                    <a:moveTo>
                      <a:pt x="15016" y="0"/>
                    </a:moveTo>
                    <a:lnTo>
                      <a:pt x="14955" y="31"/>
                    </a:lnTo>
                    <a:cubicBezTo>
                      <a:pt x="10335" y="2705"/>
                      <a:pt x="6596" y="4863"/>
                      <a:pt x="4013" y="6383"/>
                    </a:cubicBezTo>
                    <a:cubicBezTo>
                      <a:pt x="2736" y="7143"/>
                      <a:pt x="1733" y="7721"/>
                      <a:pt x="1064" y="8146"/>
                    </a:cubicBezTo>
                    <a:cubicBezTo>
                      <a:pt x="756" y="8314"/>
                      <a:pt x="526" y="8456"/>
                      <a:pt x="349" y="8573"/>
                    </a:cubicBezTo>
                    <a:lnTo>
                      <a:pt x="349" y="8573"/>
                    </a:lnTo>
                    <a:cubicBezTo>
                      <a:pt x="544" y="8462"/>
                      <a:pt x="782" y="8330"/>
                      <a:pt x="1064" y="8177"/>
                    </a:cubicBezTo>
                    <a:cubicBezTo>
                      <a:pt x="1733" y="7781"/>
                      <a:pt x="2766" y="7174"/>
                      <a:pt x="4043" y="6474"/>
                    </a:cubicBezTo>
                    <a:cubicBezTo>
                      <a:pt x="6648" y="4990"/>
                      <a:pt x="10371" y="2872"/>
                      <a:pt x="14970" y="209"/>
                    </a:cubicBezTo>
                    <a:lnTo>
                      <a:pt x="14970" y="209"/>
                    </a:lnTo>
                    <a:cubicBezTo>
                      <a:pt x="19178" y="2692"/>
                      <a:pt x="24227" y="5624"/>
                      <a:pt x="29818" y="8828"/>
                    </a:cubicBezTo>
                    <a:lnTo>
                      <a:pt x="29818" y="8828"/>
                    </a:lnTo>
                    <a:lnTo>
                      <a:pt x="29818" y="25976"/>
                    </a:lnTo>
                    <a:lnTo>
                      <a:pt x="29818" y="25976"/>
                    </a:lnTo>
                    <a:cubicBezTo>
                      <a:pt x="24624" y="28996"/>
                      <a:pt x="19610" y="31865"/>
                      <a:pt x="14985" y="34555"/>
                    </a:cubicBezTo>
                    <a:lnTo>
                      <a:pt x="14985" y="34555"/>
                    </a:lnTo>
                    <a:cubicBezTo>
                      <a:pt x="9413" y="31332"/>
                      <a:pt x="4409" y="28439"/>
                      <a:pt x="122" y="25993"/>
                    </a:cubicBezTo>
                    <a:lnTo>
                      <a:pt x="122" y="25993"/>
                    </a:lnTo>
                    <a:cubicBezTo>
                      <a:pt x="122" y="20686"/>
                      <a:pt x="61" y="16409"/>
                      <a:pt x="61" y="13405"/>
                    </a:cubicBezTo>
                    <a:cubicBezTo>
                      <a:pt x="46" y="12631"/>
                      <a:pt x="38" y="11960"/>
                      <a:pt x="34" y="11384"/>
                    </a:cubicBezTo>
                    <a:lnTo>
                      <a:pt x="34" y="11384"/>
                    </a:lnTo>
                    <a:cubicBezTo>
                      <a:pt x="31" y="11954"/>
                      <a:pt x="31" y="12612"/>
                      <a:pt x="31" y="13344"/>
                    </a:cubicBezTo>
                    <a:cubicBezTo>
                      <a:pt x="31" y="16353"/>
                      <a:pt x="0" y="20669"/>
                      <a:pt x="0" y="25988"/>
                    </a:cubicBezTo>
                    <a:lnTo>
                      <a:pt x="0" y="26019"/>
                    </a:lnTo>
                    <a:lnTo>
                      <a:pt x="31" y="26080"/>
                    </a:lnTo>
                    <a:cubicBezTo>
                      <a:pt x="4286" y="28542"/>
                      <a:pt x="9332" y="31490"/>
                      <a:pt x="14955" y="34742"/>
                    </a:cubicBezTo>
                    <a:lnTo>
                      <a:pt x="15016" y="34773"/>
                    </a:lnTo>
                    <a:lnTo>
                      <a:pt x="15046" y="34742"/>
                    </a:lnTo>
                    <a:cubicBezTo>
                      <a:pt x="19727" y="32037"/>
                      <a:pt x="24773" y="29150"/>
                      <a:pt x="30001" y="26110"/>
                    </a:cubicBezTo>
                    <a:lnTo>
                      <a:pt x="30062" y="26080"/>
                    </a:lnTo>
                    <a:lnTo>
                      <a:pt x="30062" y="25988"/>
                    </a:lnTo>
                    <a:lnTo>
                      <a:pt x="30062" y="8754"/>
                    </a:lnTo>
                    <a:lnTo>
                      <a:pt x="30062" y="8693"/>
                    </a:lnTo>
                    <a:lnTo>
                      <a:pt x="30001" y="8663"/>
                    </a:lnTo>
                    <a:cubicBezTo>
                      <a:pt x="24378" y="5441"/>
                      <a:pt x="19302" y="2462"/>
                      <a:pt x="15046" y="31"/>
                    </a:cubicBezTo>
                    <a:lnTo>
                      <a:pt x="1501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023150" y="4368900"/>
                <a:ext cx="760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3040" extrusionOk="0">
                    <a:moveTo>
                      <a:pt x="1520" y="0"/>
                    </a:moveTo>
                    <a:cubicBezTo>
                      <a:pt x="699" y="0"/>
                      <a:pt x="0" y="669"/>
                      <a:pt x="0" y="1520"/>
                    </a:cubicBezTo>
                    <a:cubicBezTo>
                      <a:pt x="0" y="2371"/>
                      <a:pt x="699" y="3040"/>
                      <a:pt x="1520" y="3040"/>
                    </a:cubicBezTo>
                    <a:cubicBezTo>
                      <a:pt x="2371" y="3040"/>
                      <a:pt x="3040" y="2371"/>
                      <a:pt x="3040" y="1520"/>
                    </a:cubicBezTo>
                    <a:cubicBezTo>
                      <a:pt x="3040" y="669"/>
                      <a:pt x="2371" y="0"/>
                      <a:pt x="15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631800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71" y="0"/>
                    </a:moveTo>
                    <a:cubicBezTo>
                      <a:pt x="1064" y="0"/>
                      <a:pt x="0" y="1064"/>
                      <a:pt x="0" y="2371"/>
                    </a:cubicBezTo>
                    <a:cubicBezTo>
                      <a:pt x="0" y="3678"/>
                      <a:pt x="1064" y="4711"/>
                      <a:pt x="2371" y="4711"/>
                    </a:cubicBezTo>
                    <a:cubicBezTo>
                      <a:pt x="3678" y="4711"/>
                      <a:pt x="4712" y="3678"/>
                      <a:pt x="4712" y="2371"/>
                    </a:cubicBezTo>
                    <a:cubicBezTo>
                      <a:pt x="4712" y="1064"/>
                      <a:pt x="3678" y="0"/>
                      <a:pt x="23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2889375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64"/>
                      <a:pt x="1" y="2371"/>
                    </a:cubicBezTo>
                    <a:cubicBezTo>
                      <a:pt x="1" y="3678"/>
                      <a:pt x="1034" y="4711"/>
                      <a:pt x="2341" y="4711"/>
                    </a:cubicBezTo>
                    <a:cubicBezTo>
                      <a:pt x="3648" y="4711"/>
                      <a:pt x="4712" y="3678"/>
                      <a:pt x="4712" y="237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889375" y="36743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79"/>
                      <a:pt x="1034" y="4712"/>
                      <a:pt x="2341" y="4712"/>
                    </a:cubicBezTo>
                    <a:cubicBezTo>
                      <a:pt x="3648" y="4712"/>
                      <a:pt x="4712" y="3679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523100" y="3485900"/>
                <a:ext cx="874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66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66"/>
                      <a:pt x="1764" y="3466"/>
                    </a:cubicBezTo>
                    <a:cubicBezTo>
                      <a:pt x="2736" y="346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258675" y="3470700"/>
                <a:ext cx="117825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682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682"/>
                      <a:pt x="2372" y="4682"/>
                    </a:cubicBezTo>
                    <a:cubicBezTo>
                      <a:pt x="3648" y="468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623425" y="369562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3257925" y="433697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1"/>
                    </a:moveTo>
                    <a:cubicBezTo>
                      <a:pt x="1034" y="1"/>
                      <a:pt x="1" y="1034"/>
                      <a:pt x="1" y="2341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3"/>
            <p:cNvGrpSpPr/>
            <p:nvPr/>
          </p:nvGrpSpPr>
          <p:grpSpPr>
            <a:xfrm rot="5400000">
              <a:off x="8872630" y="2255104"/>
              <a:ext cx="1042436" cy="899229"/>
              <a:chOff x="3936500" y="796650"/>
              <a:chExt cx="1642925" cy="1417225"/>
            </a:xfrm>
          </p:grpSpPr>
          <p:sp>
            <p:nvSpPr>
              <p:cNvPr id="157" name="Google Shape;157;p3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3"/>
            <p:cNvGrpSpPr/>
            <p:nvPr/>
          </p:nvGrpSpPr>
          <p:grpSpPr>
            <a:xfrm>
              <a:off x="186410" y="2852376"/>
              <a:ext cx="414099" cy="409482"/>
              <a:chOff x="588675" y="3089150"/>
              <a:chExt cx="571724" cy="565349"/>
            </a:xfrm>
          </p:grpSpPr>
          <p:sp>
            <p:nvSpPr>
              <p:cNvPr id="171" name="Google Shape;171;p3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3"/>
            <p:cNvGrpSpPr/>
            <p:nvPr/>
          </p:nvGrpSpPr>
          <p:grpSpPr>
            <a:xfrm flipH="1">
              <a:off x="8430785" y="539489"/>
              <a:ext cx="414099" cy="409482"/>
              <a:chOff x="588675" y="3089150"/>
              <a:chExt cx="571724" cy="565349"/>
            </a:xfrm>
          </p:grpSpPr>
          <p:sp>
            <p:nvSpPr>
              <p:cNvPr id="174" name="Google Shape;174;p3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3"/>
            <p:cNvGrpSpPr/>
            <p:nvPr/>
          </p:nvGrpSpPr>
          <p:grpSpPr>
            <a:xfrm>
              <a:off x="2544610" y="744239"/>
              <a:ext cx="414099" cy="409482"/>
              <a:chOff x="588675" y="3089150"/>
              <a:chExt cx="571724" cy="565349"/>
            </a:xfrm>
          </p:grpSpPr>
          <p:sp>
            <p:nvSpPr>
              <p:cNvPr id="177" name="Google Shape;177;p3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3"/>
          <p:cNvSpPr txBox="1">
            <a:spLocks noGrp="1"/>
          </p:cNvSpPr>
          <p:nvPr>
            <p:ph type="title"/>
          </p:nvPr>
        </p:nvSpPr>
        <p:spPr>
          <a:xfrm>
            <a:off x="713225" y="2183488"/>
            <a:ext cx="34686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67513"/>
            <a:ext cx="1484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5"/>
          <p:cNvGrpSpPr/>
          <p:nvPr/>
        </p:nvGrpSpPr>
        <p:grpSpPr>
          <a:xfrm>
            <a:off x="-1435120" y="-529235"/>
            <a:ext cx="10865154" cy="6057185"/>
            <a:chOff x="-1435120" y="-529235"/>
            <a:chExt cx="10865154" cy="6057185"/>
          </a:xfrm>
        </p:grpSpPr>
        <p:grpSp>
          <p:nvGrpSpPr>
            <p:cNvPr id="274" name="Google Shape;274;p5"/>
            <p:cNvGrpSpPr/>
            <p:nvPr/>
          </p:nvGrpSpPr>
          <p:grpSpPr>
            <a:xfrm rot="9772926">
              <a:off x="5661168" y="2900182"/>
              <a:ext cx="3324098" cy="2075421"/>
              <a:chOff x="2523100" y="3470700"/>
              <a:chExt cx="1576050" cy="984075"/>
            </a:xfrm>
          </p:grpSpPr>
          <p:sp>
            <p:nvSpPr>
              <p:cNvPr id="275" name="Google Shape;275;p5"/>
              <p:cNvSpPr/>
              <p:nvPr/>
            </p:nvSpPr>
            <p:spPr>
              <a:xfrm>
                <a:off x="3691075" y="4178175"/>
                <a:ext cx="384525" cy="240900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9636" extrusionOk="0">
                    <a:moveTo>
                      <a:pt x="0" y="0"/>
                    </a:moveTo>
                    <a:cubicBezTo>
                      <a:pt x="0" y="0"/>
                      <a:pt x="31" y="30"/>
                      <a:pt x="213" y="152"/>
                    </a:cubicBezTo>
                    <a:cubicBezTo>
                      <a:pt x="334" y="213"/>
                      <a:pt x="456" y="334"/>
                      <a:pt x="638" y="456"/>
                    </a:cubicBezTo>
                    <a:cubicBezTo>
                      <a:pt x="1064" y="730"/>
                      <a:pt x="1581" y="1094"/>
                      <a:pt x="2280" y="1520"/>
                    </a:cubicBezTo>
                    <a:cubicBezTo>
                      <a:pt x="3648" y="2401"/>
                      <a:pt x="5532" y="3617"/>
                      <a:pt x="7660" y="4924"/>
                    </a:cubicBezTo>
                    <a:cubicBezTo>
                      <a:pt x="9757" y="6262"/>
                      <a:pt x="11702" y="7477"/>
                      <a:pt x="13101" y="8328"/>
                    </a:cubicBezTo>
                    <a:cubicBezTo>
                      <a:pt x="13830" y="8724"/>
                      <a:pt x="14408" y="9088"/>
                      <a:pt x="14772" y="9301"/>
                    </a:cubicBezTo>
                    <a:cubicBezTo>
                      <a:pt x="14955" y="9423"/>
                      <a:pt x="15107" y="9544"/>
                      <a:pt x="15228" y="9575"/>
                    </a:cubicBezTo>
                    <a:cubicBezTo>
                      <a:pt x="15289" y="9635"/>
                      <a:pt x="15380" y="9635"/>
                      <a:pt x="15380" y="9635"/>
                    </a:cubicBezTo>
                    <a:cubicBezTo>
                      <a:pt x="15380" y="9635"/>
                      <a:pt x="15350" y="9605"/>
                      <a:pt x="15228" y="9544"/>
                    </a:cubicBezTo>
                    <a:cubicBezTo>
                      <a:pt x="15076" y="9423"/>
                      <a:pt x="14955" y="9331"/>
                      <a:pt x="14772" y="9240"/>
                    </a:cubicBezTo>
                    <a:cubicBezTo>
                      <a:pt x="14347" y="8967"/>
                      <a:pt x="13830" y="8572"/>
                      <a:pt x="13131" y="8146"/>
                    </a:cubicBezTo>
                    <a:cubicBezTo>
                      <a:pt x="11702" y="7295"/>
                      <a:pt x="9787" y="6079"/>
                      <a:pt x="7690" y="4742"/>
                    </a:cubicBezTo>
                    <a:cubicBezTo>
                      <a:pt x="5623" y="3465"/>
                      <a:pt x="3678" y="2249"/>
                      <a:pt x="2280" y="1368"/>
                    </a:cubicBezTo>
                    <a:cubicBezTo>
                      <a:pt x="1581" y="942"/>
                      <a:pt x="1034" y="608"/>
                      <a:pt x="608" y="334"/>
                    </a:cubicBezTo>
                    <a:cubicBezTo>
                      <a:pt x="426" y="213"/>
                      <a:pt x="274" y="152"/>
                      <a:pt x="152" y="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2566425" y="3529200"/>
                <a:ext cx="38225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8178" extrusionOk="0">
                    <a:moveTo>
                      <a:pt x="32" y="1"/>
                    </a:moveTo>
                    <a:cubicBezTo>
                      <a:pt x="32" y="1"/>
                      <a:pt x="31" y="1"/>
                      <a:pt x="31" y="1"/>
                    </a:cubicBezTo>
                    <a:cubicBezTo>
                      <a:pt x="0" y="32"/>
                      <a:pt x="3405" y="1916"/>
                      <a:pt x="7630" y="4196"/>
                    </a:cubicBezTo>
                    <a:cubicBezTo>
                      <a:pt x="11819" y="6396"/>
                      <a:pt x="15202" y="8178"/>
                      <a:pt x="15288" y="8178"/>
                    </a:cubicBezTo>
                    <a:cubicBezTo>
                      <a:pt x="15289" y="8178"/>
                      <a:pt x="15289" y="8178"/>
                      <a:pt x="15289" y="8178"/>
                    </a:cubicBezTo>
                    <a:cubicBezTo>
                      <a:pt x="15289" y="8147"/>
                      <a:pt x="11916" y="6232"/>
                      <a:pt x="7691" y="3983"/>
                    </a:cubicBezTo>
                    <a:cubicBezTo>
                      <a:pt x="3531" y="1783"/>
                      <a:pt x="119" y="1"/>
                      <a:pt x="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2942575" y="3529225"/>
                <a:ext cx="751550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73" extrusionOk="0">
                    <a:moveTo>
                      <a:pt x="349" y="8573"/>
                    </a:moveTo>
                    <a:cubicBezTo>
                      <a:pt x="312" y="8593"/>
                      <a:pt x="277" y="8613"/>
                      <a:pt x="243" y="8633"/>
                    </a:cubicBezTo>
                    <a:lnTo>
                      <a:pt x="232" y="8639"/>
                    </a:lnTo>
                    <a:lnTo>
                      <a:pt x="232" y="8639"/>
                    </a:lnTo>
                    <a:cubicBezTo>
                      <a:pt x="254" y="8628"/>
                      <a:pt x="278" y="8615"/>
                      <a:pt x="304" y="8602"/>
                    </a:cubicBezTo>
                    <a:cubicBezTo>
                      <a:pt x="319" y="8593"/>
                      <a:pt x="333" y="8583"/>
                      <a:pt x="349" y="8573"/>
                    </a:cubicBezTo>
                    <a:close/>
                    <a:moveTo>
                      <a:pt x="232" y="8639"/>
                    </a:moveTo>
                    <a:cubicBezTo>
                      <a:pt x="98" y="8709"/>
                      <a:pt x="31" y="8754"/>
                      <a:pt x="31" y="8754"/>
                    </a:cubicBezTo>
                    <a:lnTo>
                      <a:pt x="232" y="8639"/>
                    </a:lnTo>
                    <a:close/>
                    <a:moveTo>
                      <a:pt x="31" y="8754"/>
                    </a:moveTo>
                    <a:lnTo>
                      <a:pt x="31" y="9058"/>
                    </a:lnTo>
                    <a:lnTo>
                      <a:pt x="31" y="9970"/>
                    </a:lnTo>
                    <a:cubicBezTo>
                      <a:pt x="31" y="10358"/>
                      <a:pt x="31" y="10827"/>
                      <a:pt x="34" y="11384"/>
                    </a:cubicBezTo>
                    <a:lnTo>
                      <a:pt x="34" y="11384"/>
                    </a:lnTo>
                    <a:cubicBezTo>
                      <a:pt x="38" y="10793"/>
                      <a:pt x="46" y="10296"/>
                      <a:pt x="61" y="9909"/>
                    </a:cubicBezTo>
                    <a:lnTo>
                      <a:pt x="61" y="9028"/>
                    </a:lnTo>
                    <a:cubicBezTo>
                      <a:pt x="31" y="8845"/>
                      <a:pt x="31" y="8754"/>
                      <a:pt x="31" y="8754"/>
                    </a:cubicBezTo>
                    <a:close/>
                    <a:moveTo>
                      <a:pt x="15016" y="0"/>
                    </a:moveTo>
                    <a:lnTo>
                      <a:pt x="14955" y="31"/>
                    </a:lnTo>
                    <a:cubicBezTo>
                      <a:pt x="10335" y="2705"/>
                      <a:pt x="6596" y="4863"/>
                      <a:pt x="4013" y="6383"/>
                    </a:cubicBezTo>
                    <a:cubicBezTo>
                      <a:pt x="2736" y="7143"/>
                      <a:pt x="1733" y="7721"/>
                      <a:pt x="1064" y="8146"/>
                    </a:cubicBezTo>
                    <a:cubicBezTo>
                      <a:pt x="756" y="8314"/>
                      <a:pt x="526" y="8456"/>
                      <a:pt x="349" y="8573"/>
                    </a:cubicBezTo>
                    <a:lnTo>
                      <a:pt x="349" y="8573"/>
                    </a:lnTo>
                    <a:cubicBezTo>
                      <a:pt x="544" y="8462"/>
                      <a:pt x="782" y="8330"/>
                      <a:pt x="1064" y="8177"/>
                    </a:cubicBezTo>
                    <a:cubicBezTo>
                      <a:pt x="1733" y="7781"/>
                      <a:pt x="2766" y="7174"/>
                      <a:pt x="4043" y="6474"/>
                    </a:cubicBezTo>
                    <a:cubicBezTo>
                      <a:pt x="6648" y="4990"/>
                      <a:pt x="10371" y="2872"/>
                      <a:pt x="14970" y="209"/>
                    </a:cubicBezTo>
                    <a:lnTo>
                      <a:pt x="14970" y="209"/>
                    </a:lnTo>
                    <a:cubicBezTo>
                      <a:pt x="19178" y="2692"/>
                      <a:pt x="24227" y="5624"/>
                      <a:pt x="29818" y="8828"/>
                    </a:cubicBezTo>
                    <a:lnTo>
                      <a:pt x="29818" y="8828"/>
                    </a:lnTo>
                    <a:lnTo>
                      <a:pt x="29818" y="25976"/>
                    </a:lnTo>
                    <a:lnTo>
                      <a:pt x="29818" y="25976"/>
                    </a:lnTo>
                    <a:cubicBezTo>
                      <a:pt x="24624" y="28996"/>
                      <a:pt x="19610" y="31865"/>
                      <a:pt x="14985" y="34555"/>
                    </a:cubicBezTo>
                    <a:lnTo>
                      <a:pt x="14985" y="34555"/>
                    </a:lnTo>
                    <a:cubicBezTo>
                      <a:pt x="9413" y="31332"/>
                      <a:pt x="4409" y="28439"/>
                      <a:pt x="122" y="25993"/>
                    </a:cubicBezTo>
                    <a:lnTo>
                      <a:pt x="122" y="25993"/>
                    </a:lnTo>
                    <a:cubicBezTo>
                      <a:pt x="122" y="20686"/>
                      <a:pt x="61" y="16409"/>
                      <a:pt x="61" y="13405"/>
                    </a:cubicBezTo>
                    <a:cubicBezTo>
                      <a:pt x="46" y="12631"/>
                      <a:pt x="38" y="11960"/>
                      <a:pt x="34" y="11384"/>
                    </a:cubicBezTo>
                    <a:lnTo>
                      <a:pt x="34" y="11384"/>
                    </a:lnTo>
                    <a:cubicBezTo>
                      <a:pt x="31" y="11954"/>
                      <a:pt x="31" y="12612"/>
                      <a:pt x="31" y="13344"/>
                    </a:cubicBezTo>
                    <a:cubicBezTo>
                      <a:pt x="31" y="16353"/>
                      <a:pt x="0" y="20669"/>
                      <a:pt x="0" y="25988"/>
                    </a:cubicBezTo>
                    <a:lnTo>
                      <a:pt x="0" y="26019"/>
                    </a:lnTo>
                    <a:lnTo>
                      <a:pt x="31" y="26080"/>
                    </a:lnTo>
                    <a:cubicBezTo>
                      <a:pt x="4286" y="28542"/>
                      <a:pt x="9332" y="31490"/>
                      <a:pt x="14955" y="34742"/>
                    </a:cubicBezTo>
                    <a:lnTo>
                      <a:pt x="15016" y="34773"/>
                    </a:lnTo>
                    <a:lnTo>
                      <a:pt x="15046" y="34742"/>
                    </a:lnTo>
                    <a:cubicBezTo>
                      <a:pt x="19727" y="32037"/>
                      <a:pt x="24773" y="29150"/>
                      <a:pt x="30001" y="26110"/>
                    </a:cubicBezTo>
                    <a:lnTo>
                      <a:pt x="30062" y="26080"/>
                    </a:lnTo>
                    <a:lnTo>
                      <a:pt x="30062" y="25988"/>
                    </a:lnTo>
                    <a:lnTo>
                      <a:pt x="30062" y="8754"/>
                    </a:lnTo>
                    <a:lnTo>
                      <a:pt x="30062" y="8693"/>
                    </a:lnTo>
                    <a:lnTo>
                      <a:pt x="30001" y="8663"/>
                    </a:lnTo>
                    <a:cubicBezTo>
                      <a:pt x="24378" y="5441"/>
                      <a:pt x="19302" y="2462"/>
                      <a:pt x="15046" y="31"/>
                    </a:cubicBezTo>
                    <a:lnTo>
                      <a:pt x="1501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023150" y="4368900"/>
                <a:ext cx="760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3040" extrusionOk="0">
                    <a:moveTo>
                      <a:pt x="1520" y="0"/>
                    </a:moveTo>
                    <a:cubicBezTo>
                      <a:pt x="699" y="0"/>
                      <a:pt x="0" y="669"/>
                      <a:pt x="0" y="1520"/>
                    </a:cubicBezTo>
                    <a:cubicBezTo>
                      <a:pt x="0" y="2371"/>
                      <a:pt x="699" y="3040"/>
                      <a:pt x="1520" y="3040"/>
                    </a:cubicBezTo>
                    <a:cubicBezTo>
                      <a:pt x="2371" y="3040"/>
                      <a:pt x="3040" y="2371"/>
                      <a:pt x="3040" y="1520"/>
                    </a:cubicBezTo>
                    <a:cubicBezTo>
                      <a:pt x="3040" y="669"/>
                      <a:pt x="2371" y="0"/>
                      <a:pt x="15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631800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71" y="0"/>
                    </a:moveTo>
                    <a:cubicBezTo>
                      <a:pt x="1064" y="0"/>
                      <a:pt x="0" y="1064"/>
                      <a:pt x="0" y="2371"/>
                    </a:cubicBezTo>
                    <a:cubicBezTo>
                      <a:pt x="0" y="3678"/>
                      <a:pt x="1064" y="4711"/>
                      <a:pt x="2371" y="4711"/>
                    </a:cubicBezTo>
                    <a:cubicBezTo>
                      <a:pt x="3678" y="4711"/>
                      <a:pt x="4712" y="3678"/>
                      <a:pt x="4712" y="2371"/>
                    </a:cubicBezTo>
                    <a:cubicBezTo>
                      <a:pt x="4712" y="1064"/>
                      <a:pt x="3678" y="0"/>
                      <a:pt x="237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2889375" y="41189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64"/>
                      <a:pt x="1" y="2371"/>
                    </a:cubicBezTo>
                    <a:cubicBezTo>
                      <a:pt x="1" y="3678"/>
                      <a:pt x="1034" y="4711"/>
                      <a:pt x="2341" y="4711"/>
                    </a:cubicBezTo>
                    <a:cubicBezTo>
                      <a:pt x="3648" y="4711"/>
                      <a:pt x="4712" y="3678"/>
                      <a:pt x="4712" y="237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2889375" y="36743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79"/>
                      <a:pt x="1034" y="4712"/>
                      <a:pt x="2341" y="4712"/>
                    </a:cubicBezTo>
                    <a:cubicBezTo>
                      <a:pt x="3648" y="4712"/>
                      <a:pt x="4712" y="3679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2523100" y="3485900"/>
                <a:ext cx="874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66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66"/>
                      <a:pt x="1764" y="3466"/>
                    </a:cubicBezTo>
                    <a:cubicBezTo>
                      <a:pt x="2736" y="346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3258675" y="3470700"/>
                <a:ext cx="117825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682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682"/>
                      <a:pt x="2372" y="4682"/>
                    </a:cubicBezTo>
                    <a:cubicBezTo>
                      <a:pt x="3648" y="468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3623425" y="369562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34"/>
                      <a:pt x="1" y="2341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3257925" y="433697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1"/>
                    </a:moveTo>
                    <a:cubicBezTo>
                      <a:pt x="1034" y="1"/>
                      <a:pt x="1" y="1034"/>
                      <a:pt x="1" y="2341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5"/>
            <p:cNvGrpSpPr/>
            <p:nvPr/>
          </p:nvGrpSpPr>
          <p:grpSpPr>
            <a:xfrm rot="-1799895">
              <a:off x="-797927" y="294465"/>
              <a:ext cx="4285632" cy="3696956"/>
              <a:chOff x="3936500" y="796650"/>
              <a:chExt cx="1642925" cy="1417225"/>
            </a:xfrm>
          </p:grpSpPr>
          <p:sp>
            <p:nvSpPr>
              <p:cNvPr id="287" name="Google Shape;287;p5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5"/>
            <p:cNvGrpSpPr/>
            <p:nvPr/>
          </p:nvGrpSpPr>
          <p:grpSpPr>
            <a:xfrm>
              <a:off x="92885" y="3178664"/>
              <a:ext cx="414099" cy="409482"/>
              <a:chOff x="588675" y="3089150"/>
              <a:chExt cx="571724" cy="565349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5"/>
            <p:cNvGrpSpPr/>
            <p:nvPr/>
          </p:nvGrpSpPr>
          <p:grpSpPr>
            <a:xfrm>
              <a:off x="8430785" y="539489"/>
              <a:ext cx="414099" cy="409482"/>
              <a:chOff x="588675" y="3089150"/>
              <a:chExt cx="571724" cy="565349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flipH="1">
              <a:off x="186410" y="130014"/>
              <a:ext cx="414099" cy="409482"/>
              <a:chOff x="588675" y="3089150"/>
              <a:chExt cx="571724" cy="565349"/>
            </a:xfrm>
          </p:grpSpPr>
          <p:sp>
            <p:nvSpPr>
              <p:cNvPr id="307" name="Google Shape;307;p5"/>
              <p:cNvSpPr/>
              <p:nvPr/>
            </p:nvSpPr>
            <p:spPr>
              <a:xfrm>
                <a:off x="901585" y="3371643"/>
                <a:ext cx="258814" cy="2828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553" extrusionOk="0">
                    <a:moveTo>
                      <a:pt x="713" y="1"/>
                    </a:moveTo>
                    <a:cubicBezTo>
                      <a:pt x="706" y="1"/>
                      <a:pt x="697" y="5"/>
                      <a:pt x="693" y="14"/>
                    </a:cubicBezTo>
                    <a:lnTo>
                      <a:pt x="500" y="531"/>
                    </a:lnTo>
                    <a:cubicBezTo>
                      <a:pt x="500" y="540"/>
                      <a:pt x="491" y="540"/>
                      <a:pt x="491" y="540"/>
                    </a:cubicBezTo>
                    <a:lnTo>
                      <a:pt x="18" y="759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5"/>
                    </a:lnTo>
                    <a:cubicBezTo>
                      <a:pt x="491" y="1013"/>
                      <a:pt x="500" y="1013"/>
                      <a:pt x="500" y="1022"/>
                    </a:cubicBezTo>
                    <a:lnTo>
                      <a:pt x="693" y="1539"/>
                    </a:lnTo>
                    <a:cubicBezTo>
                      <a:pt x="697" y="1548"/>
                      <a:pt x="706" y="1553"/>
                      <a:pt x="713" y="1553"/>
                    </a:cubicBezTo>
                    <a:cubicBezTo>
                      <a:pt x="721" y="1553"/>
                      <a:pt x="728" y="1548"/>
                      <a:pt x="728" y="1539"/>
                    </a:cubicBezTo>
                    <a:lnTo>
                      <a:pt x="921" y="1022"/>
                    </a:lnTo>
                    <a:cubicBezTo>
                      <a:pt x="921" y="1013"/>
                      <a:pt x="929" y="1013"/>
                      <a:pt x="938" y="1005"/>
                    </a:cubicBezTo>
                    <a:lnTo>
                      <a:pt x="1411" y="794"/>
                    </a:lnTo>
                    <a:cubicBezTo>
                      <a:pt x="1420" y="785"/>
                      <a:pt x="1420" y="759"/>
                      <a:pt x="1411" y="759"/>
                    </a:cubicBezTo>
                    <a:lnTo>
                      <a:pt x="938" y="540"/>
                    </a:lnTo>
                    <a:cubicBezTo>
                      <a:pt x="929" y="540"/>
                      <a:pt x="929" y="540"/>
                      <a:pt x="921" y="531"/>
                    </a:cubicBezTo>
                    <a:lnTo>
                      <a:pt x="728" y="14"/>
                    </a:lnTo>
                    <a:cubicBezTo>
                      <a:pt x="728" y="5"/>
                      <a:pt x="721" y="1"/>
                      <a:pt x="7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588675" y="3089150"/>
                <a:ext cx="260271" cy="282674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52" extrusionOk="0">
                    <a:moveTo>
                      <a:pt x="716" y="0"/>
                    </a:moveTo>
                    <a:cubicBezTo>
                      <a:pt x="708" y="0"/>
                      <a:pt x="701" y="5"/>
                      <a:pt x="701" y="14"/>
                    </a:cubicBezTo>
                    <a:lnTo>
                      <a:pt x="508" y="531"/>
                    </a:lnTo>
                    <a:cubicBezTo>
                      <a:pt x="500" y="539"/>
                      <a:pt x="500" y="539"/>
                      <a:pt x="491" y="539"/>
                    </a:cubicBezTo>
                    <a:lnTo>
                      <a:pt x="18" y="750"/>
                    </a:lnTo>
                    <a:cubicBezTo>
                      <a:pt x="0" y="759"/>
                      <a:pt x="0" y="785"/>
                      <a:pt x="18" y="794"/>
                    </a:cubicBezTo>
                    <a:lnTo>
                      <a:pt x="491" y="1004"/>
                    </a:lnTo>
                    <a:cubicBezTo>
                      <a:pt x="500" y="1013"/>
                      <a:pt x="500" y="1013"/>
                      <a:pt x="508" y="1022"/>
                    </a:cubicBezTo>
                    <a:lnTo>
                      <a:pt x="701" y="1539"/>
                    </a:lnTo>
                    <a:cubicBezTo>
                      <a:pt x="701" y="1548"/>
                      <a:pt x="708" y="1552"/>
                      <a:pt x="716" y="1552"/>
                    </a:cubicBezTo>
                    <a:cubicBezTo>
                      <a:pt x="723" y="1552"/>
                      <a:pt x="732" y="1548"/>
                      <a:pt x="736" y="1539"/>
                    </a:cubicBezTo>
                    <a:lnTo>
                      <a:pt x="929" y="1022"/>
                    </a:lnTo>
                    <a:cubicBezTo>
                      <a:pt x="929" y="1013"/>
                      <a:pt x="929" y="1013"/>
                      <a:pt x="938" y="1004"/>
                    </a:cubicBezTo>
                    <a:lnTo>
                      <a:pt x="1411" y="794"/>
                    </a:lnTo>
                    <a:cubicBezTo>
                      <a:pt x="1429" y="785"/>
                      <a:pt x="1429" y="759"/>
                      <a:pt x="1411" y="750"/>
                    </a:cubicBezTo>
                    <a:lnTo>
                      <a:pt x="938" y="539"/>
                    </a:lnTo>
                    <a:cubicBezTo>
                      <a:pt x="938" y="539"/>
                      <a:pt x="929" y="539"/>
                      <a:pt x="929" y="531"/>
                    </a:cubicBezTo>
                    <a:lnTo>
                      <a:pt x="736" y="14"/>
                    </a:lnTo>
                    <a:cubicBezTo>
                      <a:pt x="732" y="5"/>
                      <a:pt x="723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5"/>
            <p:cNvGrpSpPr/>
            <p:nvPr/>
          </p:nvGrpSpPr>
          <p:grpSpPr>
            <a:xfrm rot="-1728909">
              <a:off x="2646622" y="4433243"/>
              <a:ext cx="1042369" cy="899171"/>
              <a:chOff x="3936500" y="796650"/>
              <a:chExt cx="1642925" cy="1417225"/>
            </a:xfrm>
          </p:grpSpPr>
          <p:sp>
            <p:nvSpPr>
              <p:cNvPr id="310" name="Google Shape;310;p5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5"/>
            <p:cNvGrpSpPr/>
            <p:nvPr/>
          </p:nvGrpSpPr>
          <p:grpSpPr>
            <a:xfrm>
              <a:off x="1249770" y="-454697"/>
              <a:ext cx="895866" cy="899721"/>
              <a:chOff x="1889350" y="1210025"/>
              <a:chExt cx="1411925" cy="1418000"/>
            </a:xfrm>
          </p:grpSpPr>
          <p:sp>
            <p:nvSpPr>
              <p:cNvPr id="324" name="Google Shape;324;p5"/>
              <p:cNvSpPr/>
              <p:nvPr/>
            </p:nvSpPr>
            <p:spPr>
              <a:xfrm>
                <a:off x="1925075" y="1778425"/>
                <a:ext cx="20975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5686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0" y="62"/>
                      <a:pt x="1855" y="1369"/>
                      <a:pt x="4134" y="2949"/>
                    </a:cubicBezTo>
                    <a:cubicBezTo>
                      <a:pt x="6446" y="4480"/>
                      <a:pt x="8283" y="5685"/>
                      <a:pt x="8357" y="5685"/>
                    </a:cubicBezTo>
                    <a:cubicBezTo>
                      <a:pt x="8358" y="5685"/>
                      <a:pt x="8359" y="5685"/>
                      <a:pt x="8359" y="5685"/>
                    </a:cubicBezTo>
                    <a:cubicBezTo>
                      <a:pt x="8390" y="5624"/>
                      <a:pt x="6566" y="4317"/>
                      <a:pt x="4256" y="2736"/>
                    </a:cubicBezTo>
                    <a:cubicBezTo>
                      <a:pt x="1974" y="1205"/>
                      <a:pt x="137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2875700" y="2365025"/>
                <a:ext cx="383000" cy="20375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8150" extrusionOk="0">
                    <a:moveTo>
                      <a:pt x="6" y="1"/>
                    </a:moveTo>
                    <a:cubicBezTo>
                      <a:pt x="3" y="1"/>
                      <a:pt x="1" y="1"/>
                      <a:pt x="0" y="2"/>
                    </a:cubicBezTo>
                    <a:cubicBezTo>
                      <a:pt x="0" y="33"/>
                      <a:pt x="3374" y="1917"/>
                      <a:pt x="7599" y="4166"/>
                    </a:cubicBezTo>
                    <a:cubicBezTo>
                      <a:pt x="11755" y="6379"/>
                      <a:pt x="15116" y="8150"/>
                      <a:pt x="15284" y="8150"/>
                    </a:cubicBezTo>
                    <a:cubicBezTo>
                      <a:pt x="15287" y="8150"/>
                      <a:pt x="15289" y="8149"/>
                      <a:pt x="15290" y="8148"/>
                    </a:cubicBezTo>
                    <a:cubicBezTo>
                      <a:pt x="15320" y="8118"/>
                      <a:pt x="11916" y="6233"/>
                      <a:pt x="7691" y="3984"/>
                    </a:cubicBezTo>
                    <a:cubicBezTo>
                      <a:pt x="3535" y="1772"/>
                      <a:pt x="174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2131000" y="1698650"/>
                <a:ext cx="75157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30063" h="34773" extrusionOk="0">
                    <a:moveTo>
                      <a:pt x="30028" y="23391"/>
                    </a:moveTo>
                    <a:lnTo>
                      <a:pt x="30028" y="23391"/>
                    </a:lnTo>
                    <a:cubicBezTo>
                      <a:pt x="30024" y="23981"/>
                      <a:pt x="30017" y="24478"/>
                      <a:pt x="30001" y="24864"/>
                    </a:cubicBezTo>
                    <a:lnTo>
                      <a:pt x="30001" y="25745"/>
                    </a:lnTo>
                    <a:cubicBezTo>
                      <a:pt x="30032" y="25958"/>
                      <a:pt x="30032" y="26049"/>
                      <a:pt x="30032" y="26049"/>
                    </a:cubicBezTo>
                    <a:lnTo>
                      <a:pt x="30032" y="25745"/>
                    </a:lnTo>
                    <a:lnTo>
                      <a:pt x="30032" y="24833"/>
                    </a:lnTo>
                    <a:cubicBezTo>
                      <a:pt x="30032" y="24430"/>
                      <a:pt x="30032" y="23953"/>
                      <a:pt x="30028" y="23391"/>
                    </a:cubicBezTo>
                    <a:close/>
                    <a:moveTo>
                      <a:pt x="15047" y="0"/>
                    </a:moveTo>
                    <a:lnTo>
                      <a:pt x="15016" y="61"/>
                    </a:lnTo>
                    <a:cubicBezTo>
                      <a:pt x="10335" y="2736"/>
                      <a:pt x="5290" y="5623"/>
                      <a:pt x="61" y="8663"/>
                    </a:cubicBezTo>
                    <a:lnTo>
                      <a:pt x="1" y="8724"/>
                    </a:lnTo>
                    <a:lnTo>
                      <a:pt x="1" y="8785"/>
                    </a:lnTo>
                    <a:lnTo>
                      <a:pt x="1" y="26049"/>
                    </a:lnTo>
                    <a:lnTo>
                      <a:pt x="1" y="26080"/>
                    </a:lnTo>
                    <a:lnTo>
                      <a:pt x="61" y="26110"/>
                    </a:lnTo>
                    <a:cubicBezTo>
                      <a:pt x="5685" y="29332"/>
                      <a:pt x="10761" y="32311"/>
                      <a:pt x="15016" y="34742"/>
                    </a:cubicBezTo>
                    <a:lnTo>
                      <a:pt x="15047" y="34773"/>
                    </a:lnTo>
                    <a:lnTo>
                      <a:pt x="15107" y="34742"/>
                    </a:lnTo>
                    <a:cubicBezTo>
                      <a:pt x="19728" y="32068"/>
                      <a:pt x="23466" y="29909"/>
                      <a:pt x="26050" y="28390"/>
                    </a:cubicBezTo>
                    <a:cubicBezTo>
                      <a:pt x="27326" y="27630"/>
                      <a:pt x="28329" y="27052"/>
                      <a:pt x="28998" y="26657"/>
                    </a:cubicBezTo>
                    <a:cubicBezTo>
                      <a:pt x="29333" y="26444"/>
                      <a:pt x="29576" y="26292"/>
                      <a:pt x="29758" y="26201"/>
                    </a:cubicBezTo>
                    <a:cubicBezTo>
                      <a:pt x="29940" y="26080"/>
                      <a:pt x="30031" y="26050"/>
                      <a:pt x="30032" y="26049"/>
                    </a:cubicBezTo>
                    <a:lnTo>
                      <a:pt x="30032" y="26049"/>
                    </a:lnTo>
                    <a:cubicBezTo>
                      <a:pt x="30031" y="26050"/>
                      <a:pt x="29940" y="26080"/>
                      <a:pt x="29758" y="26140"/>
                    </a:cubicBezTo>
                    <a:cubicBezTo>
                      <a:pt x="29576" y="26262"/>
                      <a:pt x="29302" y="26414"/>
                      <a:pt x="28968" y="26596"/>
                    </a:cubicBezTo>
                    <a:cubicBezTo>
                      <a:pt x="28269" y="26992"/>
                      <a:pt x="27266" y="27599"/>
                      <a:pt x="25959" y="28329"/>
                    </a:cubicBezTo>
                    <a:cubicBezTo>
                      <a:pt x="23384" y="29783"/>
                      <a:pt x="19631" y="31902"/>
                      <a:pt x="15062" y="34564"/>
                    </a:cubicBezTo>
                    <a:lnTo>
                      <a:pt x="15062" y="34564"/>
                    </a:lnTo>
                    <a:cubicBezTo>
                      <a:pt x="10861" y="32116"/>
                      <a:pt x="5792" y="29160"/>
                      <a:pt x="213" y="25963"/>
                    </a:cubicBezTo>
                    <a:lnTo>
                      <a:pt x="213" y="25963"/>
                    </a:lnTo>
                    <a:lnTo>
                      <a:pt x="213" y="8780"/>
                    </a:lnTo>
                    <a:lnTo>
                      <a:pt x="213" y="8780"/>
                    </a:lnTo>
                    <a:cubicBezTo>
                      <a:pt x="5439" y="5760"/>
                      <a:pt x="10453" y="2890"/>
                      <a:pt x="15047" y="231"/>
                    </a:cubicBezTo>
                    <a:lnTo>
                      <a:pt x="15047" y="231"/>
                    </a:lnTo>
                    <a:cubicBezTo>
                      <a:pt x="20631" y="3430"/>
                      <a:pt x="25646" y="6330"/>
                      <a:pt x="29940" y="8780"/>
                    </a:cubicBezTo>
                    <a:lnTo>
                      <a:pt x="29940" y="8780"/>
                    </a:lnTo>
                    <a:cubicBezTo>
                      <a:pt x="29941" y="14087"/>
                      <a:pt x="30001" y="18364"/>
                      <a:pt x="30001" y="21368"/>
                    </a:cubicBezTo>
                    <a:cubicBezTo>
                      <a:pt x="30017" y="22141"/>
                      <a:pt x="30024" y="22811"/>
                      <a:pt x="30028" y="23391"/>
                    </a:cubicBezTo>
                    <a:lnTo>
                      <a:pt x="30028" y="23391"/>
                    </a:lnTo>
                    <a:cubicBezTo>
                      <a:pt x="30032" y="22820"/>
                      <a:pt x="30032" y="22162"/>
                      <a:pt x="30032" y="21429"/>
                    </a:cubicBezTo>
                    <a:cubicBezTo>
                      <a:pt x="30032" y="18450"/>
                      <a:pt x="30062" y="14104"/>
                      <a:pt x="30062" y="8785"/>
                    </a:cubicBezTo>
                    <a:lnTo>
                      <a:pt x="30062" y="8754"/>
                    </a:lnTo>
                    <a:lnTo>
                      <a:pt x="30032" y="8724"/>
                    </a:lnTo>
                    <a:cubicBezTo>
                      <a:pt x="25776" y="6231"/>
                      <a:pt x="20731" y="3283"/>
                      <a:pt x="15107" y="61"/>
                    </a:cubicBezTo>
                    <a:lnTo>
                      <a:pt x="1504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1889350" y="1740450"/>
                <a:ext cx="7602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0" extrusionOk="0">
                    <a:moveTo>
                      <a:pt x="1521" y="0"/>
                    </a:moveTo>
                    <a:cubicBezTo>
                      <a:pt x="670" y="0"/>
                      <a:pt x="1" y="699"/>
                      <a:pt x="1" y="1520"/>
                    </a:cubicBezTo>
                    <a:cubicBezTo>
                      <a:pt x="1" y="2371"/>
                      <a:pt x="670" y="3040"/>
                      <a:pt x="1521" y="3040"/>
                    </a:cubicBezTo>
                    <a:cubicBezTo>
                      <a:pt x="2341" y="3040"/>
                      <a:pt x="3040" y="2371"/>
                      <a:pt x="3040" y="1520"/>
                    </a:cubicBezTo>
                    <a:cubicBezTo>
                      <a:pt x="3040" y="699"/>
                      <a:pt x="2341" y="0"/>
                      <a:pt x="1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2075525" y="18612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34" y="1"/>
                      <a:pt x="1" y="1065"/>
                      <a:pt x="1" y="2372"/>
                    </a:cubicBezTo>
                    <a:cubicBezTo>
                      <a:pt x="1" y="3648"/>
                      <a:pt x="103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2817950" y="186125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64" y="1"/>
                      <a:pt x="0" y="1065"/>
                      <a:pt x="0" y="2372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2817950" y="230580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64" y="0"/>
                      <a:pt x="0" y="1064"/>
                      <a:pt x="0" y="2341"/>
                    </a:cubicBezTo>
                    <a:cubicBezTo>
                      <a:pt x="0" y="3648"/>
                      <a:pt x="1064" y="4712"/>
                      <a:pt x="234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3213850" y="252540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64" y="1"/>
                    </a:moveTo>
                    <a:cubicBezTo>
                      <a:pt x="791" y="1"/>
                      <a:pt x="1" y="761"/>
                      <a:pt x="1" y="1733"/>
                    </a:cubicBezTo>
                    <a:cubicBezTo>
                      <a:pt x="1" y="2706"/>
                      <a:pt x="791" y="3496"/>
                      <a:pt x="1764" y="3496"/>
                    </a:cubicBezTo>
                    <a:cubicBezTo>
                      <a:pt x="2736" y="3496"/>
                      <a:pt x="3496" y="2706"/>
                      <a:pt x="3496" y="1733"/>
                    </a:cubicBezTo>
                    <a:cubicBezTo>
                      <a:pt x="3496" y="761"/>
                      <a:pt x="2736" y="1"/>
                      <a:pt x="1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2448650" y="2510200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41" y="1"/>
                    </a:moveTo>
                    <a:cubicBezTo>
                      <a:pt x="1034" y="1"/>
                      <a:pt x="0" y="1034"/>
                      <a:pt x="0" y="2341"/>
                    </a:cubicBezTo>
                    <a:cubicBezTo>
                      <a:pt x="0" y="3648"/>
                      <a:pt x="1034" y="4712"/>
                      <a:pt x="2341" y="4712"/>
                    </a:cubicBezTo>
                    <a:cubicBezTo>
                      <a:pt x="3648" y="4712"/>
                      <a:pt x="4711" y="3648"/>
                      <a:pt x="4711" y="2341"/>
                    </a:cubicBezTo>
                    <a:cubicBezTo>
                      <a:pt x="4711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2083900" y="2284525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0" y="1064"/>
                      <a:pt x="0" y="2371"/>
                    </a:cubicBezTo>
                    <a:cubicBezTo>
                      <a:pt x="0" y="3678"/>
                      <a:pt x="1034" y="4712"/>
                      <a:pt x="2341" y="4712"/>
                    </a:cubicBezTo>
                    <a:cubicBezTo>
                      <a:pt x="3648" y="4712"/>
                      <a:pt x="4711" y="3678"/>
                      <a:pt x="4711" y="2371"/>
                    </a:cubicBezTo>
                    <a:cubicBezTo>
                      <a:pt x="4711" y="106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2505625" y="1274625"/>
                <a:ext cx="5350" cy="415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7" extrusionOk="0">
                    <a:moveTo>
                      <a:pt x="122" y="1"/>
                    </a:moveTo>
                    <a:cubicBezTo>
                      <a:pt x="31" y="1"/>
                      <a:pt x="1" y="3709"/>
                      <a:pt x="1" y="8299"/>
                    </a:cubicBezTo>
                    <a:cubicBezTo>
                      <a:pt x="1" y="12919"/>
                      <a:pt x="62" y="16627"/>
                      <a:pt x="122" y="16627"/>
                    </a:cubicBezTo>
                    <a:cubicBezTo>
                      <a:pt x="183" y="16627"/>
                      <a:pt x="214" y="12919"/>
                      <a:pt x="214" y="8299"/>
                    </a:cubicBezTo>
                    <a:cubicBezTo>
                      <a:pt x="214" y="3709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2449400" y="1643925"/>
                <a:ext cx="1178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3" extrusionOk="0">
                    <a:moveTo>
                      <a:pt x="2371" y="1"/>
                    </a:moveTo>
                    <a:cubicBezTo>
                      <a:pt x="1064" y="1"/>
                      <a:pt x="0" y="1034"/>
                      <a:pt x="0" y="2341"/>
                    </a:cubicBezTo>
                    <a:cubicBezTo>
                      <a:pt x="0" y="3648"/>
                      <a:pt x="1064" y="4712"/>
                      <a:pt x="2371" y="4712"/>
                    </a:cubicBezTo>
                    <a:cubicBezTo>
                      <a:pt x="3648" y="4712"/>
                      <a:pt x="4712" y="3648"/>
                      <a:pt x="4712" y="2341"/>
                    </a:cubicBezTo>
                    <a:cubicBezTo>
                      <a:pt x="4712" y="1034"/>
                      <a:pt x="3648" y="1"/>
                      <a:pt x="2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2460800" y="1210025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22"/>
                      <a:pt x="0" y="1885"/>
                    </a:cubicBezTo>
                    <a:cubicBezTo>
                      <a:pt x="0" y="2949"/>
                      <a:pt x="85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2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5"/>
            <p:cNvGrpSpPr/>
            <p:nvPr/>
          </p:nvGrpSpPr>
          <p:grpSpPr>
            <a:xfrm rot="7192220">
              <a:off x="8259365" y="2462659"/>
              <a:ext cx="1042418" cy="899213"/>
              <a:chOff x="3936500" y="796650"/>
              <a:chExt cx="1642925" cy="1417225"/>
            </a:xfrm>
          </p:grpSpPr>
          <p:sp>
            <p:nvSpPr>
              <p:cNvPr id="338" name="Google Shape;338;p5"/>
              <p:cNvSpPr/>
              <p:nvPr/>
            </p:nvSpPr>
            <p:spPr>
              <a:xfrm>
                <a:off x="3961575" y="1265500"/>
                <a:ext cx="3845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96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31" y="31"/>
                      <a:pt x="153" y="122"/>
                    </a:cubicBezTo>
                    <a:cubicBezTo>
                      <a:pt x="305" y="244"/>
                      <a:pt x="426" y="305"/>
                      <a:pt x="609" y="426"/>
                    </a:cubicBezTo>
                    <a:cubicBezTo>
                      <a:pt x="1034" y="700"/>
                      <a:pt x="1551" y="1065"/>
                      <a:pt x="2250" y="1490"/>
                    </a:cubicBezTo>
                    <a:cubicBezTo>
                      <a:pt x="3679" y="2372"/>
                      <a:pt x="5594" y="3587"/>
                      <a:pt x="7691" y="4894"/>
                    </a:cubicBezTo>
                    <a:cubicBezTo>
                      <a:pt x="9758" y="6201"/>
                      <a:pt x="11703" y="7417"/>
                      <a:pt x="13101" y="8299"/>
                    </a:cubicBezTo>
                    <a:cubicBezTo>
                      <a:pt x="13801" y="8724"/>
                      <a:pt x="14378" y="9059"/>
                      <a:pt x="14773" y="9302"/>
                    </a:cubicBezTo>
                    <a:cubicBezTo>
                      <a:pt x="14986" y="9423"/>
                      <a:pt x="15138" y="9515"/>
                      <a:pt x="15229" y="9575"/>
                    </a:cubicBezTo>
                    <a:lnTo>
                      <a:pt x="15381" y="9667"/>
                    </a:lnTo>
                    <a:cubicBezTo>
                      <a:pt x="15381" y="9636"/>
                      <a:pt x="15351" y="9575"/>
                      <a:pt x="15168" y="9515"/>
                    </a:cubicBezTo>
                    <a:cubicBezTo>
                      <a:pt x="15047" y="9423"/>
                      <a:pt x="14925" y="9302"/>
                      <a:pt x="14743" y="9211"/>
                    </a:cubicBezTo>
                    <a:cubicBezTo>
                      <a:pt x="14317" y="8937"/>
                      <a:pt x="13801" y="8542"/>
                      <a:pt x="13101" y="8147"/>
                    </a:cubicBezTo>
                    <a:cubicBezTo>
                      <a:pt x="11734" y="7265"/>
                      <a:pt x="9849" y="6049"/>
                      <a:pt x="7721" y="4712"/>
                    </a:cubicBezTo>
                    <a:cubicBezTo>
                      <a:pt x="5624" y="3405"/>
                      <a:pt x="3679" y="2189"/>
                      <a:pt x="2281" y="1338"/>
                    </a:cubicBezTo>
                    <a:cubicBezTo>
                      <a:pt x="1551" y="913"/>
                      <a:pt x="1004" y="578"/>
                      <a:pt x="609" y="366"/>
                    </a:cubicBezTo>
                    <a:cubicBezTo>
                      <a:pt x="426" y="244"/>
                      <a:pt x="275" y="122"/>
                      <a:pt x="153" y="92"/>
                    </a:cubicBezTo>
                    <a:cubicBezTo>
                      <a:pt x="9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5101425" y="1497125"/>
                <a:ext cx="4331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7327" h="592" extrusionOk="0">
                    <a:moveTo>
                      <a:pt x="17139" y="1"/>
                    </a:moveTo>
                    <a:cubicBezTo>
                      <a:pt x="16313" y="1"/>
                      <a:pt x="12845" y="87"/>
                      <a:pt x="8663" y="219"/>
                    </a:cubicBezTo>
                    <a:cubicBezTo>
                      <a:pt x="3891" y="371"/>
                      <a:pt x="1" y="554"/>
                      <a:pt x="1" y="584"/>
                    </a:cubicBezTo>
                    <a:cubicBezTo>
                      <a:pt x="1" y="589"/>
                      <a:pt x="109" y="592"/>
                      <a:pt x="311" y="592"/>
                    </a:cubicBezTo>
                    <a:cubicBezTo>
                      <a:pt x="1322" y="592"/>
                      <a:pt x="4687" y="528"/>
                      <a:pt x="8663" y="402"/>
                    </a:cubicBezTo>
                    <a:cubicBezTo>
                      <a:pt x="13466" y="250"/>
                      <a:pt x="17326" y="37"/>
                      <a:pt x="17326" y="6"/>
                    </a:cubicBezTo>
                    <a:cubicBezTo>
                      <a:pt x="17326" y="2"/>
                      <a:pt x="17262" y="1"/>
                      <a:pt x="17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4343050" y="1286025"/>
                <a:ext cx="751550" cy="868575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34743" extrusionOk="0">
                    <a:moveTo>
                      <a:pt x="30028" y="23367"/>
                    </a:moveTo>
                    <a:lnTo>
                      <a:pt x="30028" y="23367"/>
                    </a:lnTo>
                    <a:cubicBezTo>
                      <a:pt x="30024" y="23955"/>
                      <a:pt x="30017" y="24449"/>
                      <a:pt x="30001" y="24834"/>
                    </a:cubicBezTo>
                    <a:lnTo>
                      <a:pt x="30001" y="25715"/>
                    </a:lnTo>
                    <a:cubicBezTo>
                      <a:pt x="30032" y="25897"/>
                      <a:pt x="30032" y="26019"/>
                      <a:pt x="30032" y="26019"/>
                    </a:cubicBezTo>
                    <a:lnTo>
                      <a:pt x="30032" y="25715"/>
                    </a:lnTo>
                    <a:lnTo>
                      <a:pt x="30032" y="24803"/>
                    </a:lnTo>
                    <a:cubicBezTo>
                      <a:pt x="30032" y="24413"/>
                      <a:pt x="30032" y="23935"/>
                      <a:pt x="30028" y="23367"/>
                    </a:cubicBezTo>
                    <a:close/>
                    <a:moveTo>
                      <a:pt x="15046" y="0"/>
                    </a:moveTo>
                    <a:lnTo>
                      <a:pt x="15016" y="31"/>
                    </a:lnTo>
                    <a:cubicBezTo>
                      <a:pt x="10366" y="2736"/>
                      <a:pt x="5289" y="5624"/>
                      <a:pt x="61" y="8663"/>
                    </a:cubicBezTo>
                    <a:lnTo>
                      <a:pt x="1" y="8694"/>
                    </a:lnTo>
                    <a:lnTo>
                      <a:pt x="1" y="8754"/>
                    </a:lnTo>
                    <a:lnTo>
                      <a:pt x="1" y="26019"/>
                    </a:lnTo>
                    <a:lnTo>
                      <a:pt x="1" y="26049"/>
                    </a:lnTo>
                    <a:lnTo>
                      <a:pt x="61" y="26080"/>
                    </a:lnTo>
                    <a:cubicBezTo>
                      <a:pt x="5685" y="29332"/>
                      <a:pt x="10761" y="32281"/>
                      <a:pt x="15016" y="34712"/>
                    </a:cubicBezTo>
                    <a:lnTo>
                      <a:pt x="15046" y="34743"/>
                    </a:lnTo>
                    <a:lnTo>
                      <a:pt x="15107" y="34712"/>
                    </a:lnTo>
                    <a:cubicBezTo>
                      <a:pt x="19727" y="32068"/>
                      <a:pt x="23466" y="29879"/>
                      <a:pt x="26050" y="28360"/>
                    </a:cubicBezTo>
                    <a:cubicBezTo>
                      <a:pt x="27326" y="27600"/>
                      <a:pt x="28329" y="27053"/>
                      <a:pt x="28998" y="26627"/>
                    </a:cubicBezTo>
                    <a:cubicBezTo>
                      <a:pt x="29363" y="26445"/>
                      <a:pt x="29576" y="26293"/>
                      <a:pt x="29758" y="26171"/>
                    </a:cubicBezTo>
                    <a:cubicBezTo>
                      <a:pt x="29971" y="26050"/>
                      <a:pt x="30032" y="26019"/>
                      <a:pt x="30032" y="26019"/>
                    </a:cubicBezTo>
                    <a:lnTo>
                      <a:pt x="30032" y="26019"/>
                    </a:lnTo>
                    <a:cubicBezTo>
                      <a:pt x="30031" y="26019"/>
                      <a:pt x="29910" y="26049"/>
                      <a:pt x="29758" y="26141"/>
                    </a:cubicBezTo>
                    <a:cubicBezTo>
                      <a:pt x="29576" y="26232"/>
                      <a:pt x="29302" y="26384"/>
                      <a:pt x="28968" y="26597"/>
                    </a:cubicBezTo>
                    <a:cubicBezTo>
                      <a:pt x="28299" y="26961"/>
                      <a:pt x="27266" y="27569"/>
                      <a:pt x="25959" y="28299"/>
                    </a:cubicBezTo>
                    <a:cubicBezTo>
                      <a:pt x="23383" y="29783"/>
                      <a:pt x="19661" y="31902"/>
                      <a:pt x="15062" y="34534"/>
                    </a:cubicBezTo>
                    <a:lnTo>
                      <a:pt x="15062" y="34534"/>
                    </a:lnTo>
                    <a:cubicBezTo>
                      <a:pt x="10854" y="32081"/>
                      <a:pt x="5804" y="29119"/>
                      <a:pt x="213" y="25915"/>
                    </a:cubicBezTo>
                    <a:lnTo>
                      <a:pt x="213" y="25915"/>
                    </a:lnTo>
                    <a:lnTo>
                      <a:pt x="213" y="8797"/>
                    </a:lnTo>
                    <a:lnTo>
                      <a:pt x="213" y="8797"/>
                    </a:lnTo>
                    <a:cubicBezTo>
                      <a:pt x="5414" y="5774"/>
                      <a:pt x="10433" y="2902"/>
                      <a:pt x="15062" y="209"/>
                    </a:cubicBezTo>
                    <a:lnTo>
                      <a:pt x="15062" y="209"/>
                    </a:lnTo>
                    <a:cubicBezTo>
                      <a:pt x="20640" y="3406"/>
                      <a:pt x="25649" y="6302"/>
                      <a:pt x="29940" y="8780"/>
                    </a:cubicBezTo>
                    <a:lnTo>
                      <a:pt x="29940" y="8780"/>
                    </a:lnTo>
                    <a:cubicBezTo>
                      <a:pt x="29941" y="14073"/>
                      <a:pt x="30001" y="18340"/>
                      <a:pt x="30001" y="21338"/>
                    </a:cubicBezTo>
                    <a:cubicBezTo>
                      <a:pt x="30017" y="22108"/>
                      <a:pt x="30024" y="22784"/>
                      <a:pt x="30028" y="23367"/>
                    </a:cubicBezTo>
                    <a:lnTo>
                      <a:pt x="30028" y="23367"/>
                    </a:lnTo>
                    <a:cubicBezTo>
                      <a:pt x="30032" y="22795"/>
                      <a:pt x="30032" y="22134"/>
                      <a:pt x="30032" y="21399"/>
                    </a:cubicBezTo>
                    <a:cubicBezTo>
                      <a:pt x="30032" y="18420"/>
                      <a:pt x="30062" y="14074"/>
                      <a:pt x="30062" y="8754"/>
                    </a:cubicBezTo>
                    <a:lnTo>
                      <a:pt x="30062" y="8724"/>
                    </a:lnTo>
                    <a:lnTo>
                      <a:pt x="30032" y="8694"/>
                    </a:lnTo>
                    <a:cubicBezTo>
                      <a:pt x="25776" y="6232"/>
                      <a:pt x="20730" y="3253"/>
                      <a:pt x="15107" y="31"/>
                    </a:cubicBezTo>
                    <a:lnTo>
                      <a:pt x="1504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3936500" y="1238900"/>
                <a:ext cx="760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041" extrusionOk="0">
                    <a:moveTo>
                      <a:pt x="1521" y="1"/>
                    </a:moveTo>
                    <a:cubicBezTo>
                      <a:pt x="700" y="1"/>
                      <a:pt x="1" y="700"/>
                      <a:pt x="1" y="1521"/>
                    </a:cubicBezTo>
                    <a:cubicBezTo>
                      <a:pt x="1" y="2372"/>
                      <a:pt x="700" y="3040"/>
                      <a:pt x="1521" y="3040"/>
                    </a:cubicBezTo>
                    <a:cubicBezTo>
                      <a:pt x="2372" y="3040"/>
                      <a:pt x="3040" y="2372"/>
                      <a:pt x="3040" y="1521"/>
                    </a:cubicBezTo>
                    <a:cubicBezTo>
                      <a:pt x="3040" y="700"/>
                      <a:pt x="2372" y="1"/>
                      <a:pt x="1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428757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41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41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48" y="1"/>
                      <a:pt x="2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5029225" y="1447875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34"/>
                      <a:pt x="3679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5029225" y="1891650"/>
                <a:ext cx="11782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3" extrusionOk="0">
                    <a:moveTo>
                      <a:pt x="2372" y="1"/>
                    </a:moveTo>
                    <a:cubicBezTo>
                      <a:pt x="1065" y="1"/>
                      <a:pt x="1" y="1065"/>
                      <a:pt x="1" y="2372"/>
                    </a:cubicBezTo>
                    <a:cubicBezTo>
                      <a:pt x="1" y="3648"/>
                      <a:pt x="1065" y="4712"/>
                      <a:pt x="2372" y="4712"/>
                    </a:cubicBezTo>
                    <a:cubicBezTo>
                      <a:pt x="3648" y="4712"/>
                      <a:pt x="4712" y="3648"/>
                      <a:pt x="4712" y="2372"/>
                    </a:cubicBezTo>
                    <a:cubicBezTo>
                      <a:pt x="4712" y="1065"/>
                      <a:pt x="3648" y="1"/>
                      <a:pt x="2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5492000" y="1450150"/>
                <a:ext cx="87425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497" extrusionOk="0">
                    <a:moveTo>
                      <a:pt x="1733" y="1"/>
                    </a:moveTo>
                    <a:cubicBezTo>
                      <a:pt x="791" y="1"/>
                      <a:pt x="1" y="791"/>
                      <a:pt x="1" y="1733"/>
                    </a:cubicBezTo>
                    <a:cubicBezTo>
                      <a:pt x="1" y="2706"/>
                      <a:pt x="791" y="3496"/>
                      <a:pt x="1733" y="3496"/>
                    </a:cubicBezTo>
                    <a:cubicBezTo>
                      <a:pt x="2676" y="3496"/>
                      <a:pt x="3496" y="2736"/>
                      <a:pt x="3496" y="1733"/>
                    </a:cubicBezTo>
                    <a:cubicBezTo>
                      <a:pt x="3496" y="761"/>
                      <a:pt x="2676" y="1"/>
                      <a:pt x="1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4660675" y="209607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4295175" y="1871150"/>
                <a:ext cx="11780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12" extrusionOk="0">
                    <a:moveTo>
                      <a:pt x="2341" y="0"/>
                    </a:moveTo>
                    <a:cubicBezTo>
                      <a:pt x="1034" y="0"/>
                      <a:pt x="1" y="1033"/>
                      <a:pt x="1" y="2341"/>
                    </a:cubicBezTo>
                    <a:cubicBezTo>
                      <a:pt x="1" y="3648"/>
                      <a:pt x="1034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3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4716925" y="860475"/>
                <a:ext cx="535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628" extrusionOk="0">
                    <a:moveTo>
                      <a:pt x="122" y="1"/>
                    </a:moveTo>
                    <a:cubicBezTo>
                      <a:pt x="61" y="1"/>
                      <a:pt x="31" y="3709"/>
                      <a:pt x="0" y="8299"/>
                    </a:cubicBezTo>
                    <a:cubicBezTo>
                      <a:pt x="0" y="12919"/>
                      <a:pt x="61" y="16627"/>
                      <a:pt x="122" y="16627"/>
                    </a:cubicBezTo>
                    <a:cubicBezTo>
                      <a:pt x="183" y="16627"/>
                      <a:pt x="213" y="12919"/>
                      <a:pt x="213" y="8299"/>
                    </a:cubicBezTo>
                    <a:cubicBezTo>
                      <a:pt x="213" y="3709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4660675" y="1229800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2341" y="0"/>
                    </a:moveTo>
                    <a:cubicBezTo>
                      <a:pt x="1065" y="0"/>
                      <a:pt x="1" y="1034"/>
                      <a:pt x="1" y="2341"/>
                    </a:cubicBezTo>
                    <a:cubicBezTo>
                      <a:pt x="1" y="3648"/>
                      <a:pt x="1065" y="4711"/>
                      <a:pt x="2341" y="4711"/>
                    </a:cubicBezTo>
                    <a:cubicBezTo>
                      <a:pt x="3648" y="4711"/>
                      <a:pt x="4712" y="3648"/>
                      <a:pt x="4712" y="2341"/>
                    </a:cubicBezTo>
                    <a:cubicBezTo>
                      <a:pt x="4712" y="1034"/>
                      <a:pt x="3648" y="0"/>
                      <a:pt x="2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4672850" y="796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82" y="1"/>
                      <a:pt x="0" y="852"/>
                      <a:pt x="0" y="1885"/>
                    </a:cubicBezTo>
                    <a:cubicBezTo>
                      <a:pt x="0" y="2919"/>
                      <a:pt x="882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1"/>
                      <a:pt x="1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1"/>
          </p:nvPr>
        </p:nvSpPr>
        <p:spPr>
          <a:xfrm>
            <a:off x="4923249" y="2330900"/>
            <a:ext cx="25056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2"/>
          </p:nvPr>
        </p:nvSpPr>
        <p:spPr>
          <a:xfrm>
            <a:off x="1715375" y="2330900"/>
            <a:ext cx="25056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3"/>
          </p:nvPr>
        </p:nvSpPr>
        <p:spPr>
          <a:xfrm>
            <a:off x="1715375" y="1496299"/>
            <a:ext cx="2505600" cy="8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5"/>
          <p:cNvSpPr txBox="1">
            <a:spLocks noGrp="1"/>
          </p:cNvSpPr>
          <p:nvPr>
            <p:ph type="subTitle" idx="4"/>
          </p:nvPr>
        </p:nvSpPr>
        <p:spPr>
          <a:xfrm>
            <a:off x="4923250" y="1496299"/>
            <a:ext cx="2505600" cy="8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6"/>
          <p:cNvGrpSpPr/>
          <p:nvPr/>
        </p:nvGrpSpPr>
        <p:grpSpPr>
          <a:xfrm rot="853977">
            <a:off x="7180246" y="-1526596"/>
            <a:ext cx="3713981" cy="3203594"/>
            <a:chOff x="3936500" y="796650"/>
            <a:chExt cx="1642925" cy="1417225"/>
          </a:xfrm>
        </p:grpSpPr>
        <p:sp>
          <p:nvSpPr>
            <p:cNvPr id="358" name="Google Shape;358;p6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6"/>
          <p:cNvGrpSpPr/>
          <p:nvPr/>
        </p:nvGrpSpPr>
        <p:grpSpPr>
          <a:xfrm>
            <a:off x="186410" y="2852376"/>
            <a:ext cx="414099" cy="409482"/>
            <a:chOff x="588675" y="3089150"/>
            <a:chExt cx="571724" cy="565349"/>
          </a:xfrm>
        </p:grpSpPr>
        <p:sp>
          <p:nvSpPr>
            <p:cNvPr id="372" name="Google Shape;372;p6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>
            <a:off x="8638010" y="1674914"/>
            <a:ext cx="414099" cy="409482"/>
            <a:chOff x="588675" y="3089150"/>
            <a:chExt cx="571724" cy="565349"/>
          </a:xfrm>
        </p:grpSpPr>
        <p:sp>
          <p:nvSpPr>
            <p:cNvPr id="375" name="Google Shape;375;p6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6"/>
          <p:cNvGrpSpPr/>
          <p:nvPr/>
        </p:nvGrpSpPr>
        <p:grpSpPr>
          <a:xfrm flipH="1">
            <a:off x="186410" y="130014"/>
            <a:ext cx="414099" cy="409482"/>
            <a:chOff x="588675" y="3089150"/>
            <a:chExt cx="571724" cy="565349"/>
          </a:xfrm>
        </p:grpSpPr>
        <p:sp>
          <p:nvSpPr>
            <p:cNvPr id="378" name="Google Shape;378;p6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6"/>
          <p:cNvGrpSpPr/>
          <p:nvPr/>
        </p:nvGrpSpPr>
        <p:grpSpPr>
          <a:xfrm rot="-1728909">
            <a:off x="-536603" y="1305131"/>
            <a:ext cx="1042369" cy="899171"/>
            <a:chOff x="3936500" y="796650"/>
            <a:chExt cx="1642925" cy="1417225"/>
          </a:xfrm>
        </p:grpSpPr>
        <p:sp>
          <p:nvSpPr>
            <p:cNvPr id="381" name="Google Shape;381;p6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6"/>
          <p:cNvGrpSpPr/>
          <p:nvPr/>
        </p:nvGrpSpPr>
        <p:grpSpPr>
          <a:xfrm>
            <a:off x="8430763" y="4281191"/>
            <a:ext cx="895866" cy="899721"/>
            <a:chOff x="1889350" y="1210025"/>
            <a:chExt cx="1411925" cy="1418000"/>
          </a:xfrm>
        </p:grpSpPr>
        <p:sp>
          <p:nvSpPr>
            <p:cNvPr id="395" name="Google Shape;395;p6"/>
            <p:cNvSpPr/>
            <p:nvPr/>
          </p:nvSpPr>
          <p:spPr>
            <a:xfrm>
              <a:off x="1925075" y="1778425"/>
              <a:ext cx="209750" cy="142150"/>
            </a:xfrm>
            <a:custGeom>
              <a:avLst/>
              <a:gdLst/>
              <a:ahLst/>
              <a:cxnLst/>
              <a:rect l="l" t="t" r="r" b="b"/>
              <a:pathLst>
                <a:path w="8390" h="5686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0" y="62"/>
                    <a:pt x="1855" y="1369"/>
                    <a:pt x="4134" y="2949"/>
                  </a:cubicBezTo>
                  <a:cubicBezTo>
                    <a:pt x="6446" y="4480"/>
                    <a:pt x="8283" y="5685"/>
                    <a:pt x="8357" y="5685"/>
                  </a:cubicBezTo>
                  <a:cubicBezTo>
                    <a:pt x="8358" y="5685"/>
                    <a:pt x="8359" y="5685"/>
                    <a:pt x="8359" y="5685"/>
                  </a:cubicBezTo>
                  <a:cubicBezTo>
                    <a:pt x="8390" y="5624"/>
                    <a:pt x="6566" y="4317"/>
                    <a:pt x="4256" y="2736"/>
                  </a:cubicBezTo>
                  <a:cubicBezTo>
                    <a:pt x="1974" y="1205"/>
                    <a:pt x="137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2875700" y="2365025"/>
              <a:ext cx="383000" cy="203750"/>
            </a:xfrm>
            <a:custGeom>
              <a:avLst/>
              <a:gdLst/>
              <a:ahLst/>
              <a:cxnLst/>
              <a:rect l="l" t="t" r="r" b="b"/>
              <a:pathLst>
                <a:path w="15320" h="8150" extrusionOk="0">
                  <a:moveTo>
                    <a:pt x="6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33"/>
                    <a:pt x="3374" y="1917"/>
                    <a:pt x="7599" y="4166"/>
                  </a:cubicBezTo>
                  <a:cubicBezTo>
                    <a:pt x="11755" y="6379"/>
                    <a:pt x="15116" y="8150"/>
                    <a:pt x="15284" y="8150"/>
                  </a:cubicBezTo>
                  <a:cubicBezTo>
                    <a:pt x="15287" y="8150"/>
                    <a:pt x="15289" y="8149"/>
                    <a:pt x="15290" y="8148"/>
                  </a:cubicBezTo>
                  <a:cubicBezTo>
                    <a:pt x="15320" y="8118"/>
                    <a:pt x="11916" y="6233"/>
                    <a:pt x="7691" y="3984"/>
                  </a:cubicBezTo>
                  <a:cubicBezTo>
                    <a:pt x="3535" y="1772"/>
                    <a:pt x="174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131000" y="1698650"/>
              <a:ext cx="751575" cy="869325"/>
            </a:xfrm>
            <a:custGeom>
              <a:avLst/>
              <a:gdLst/>
              <a:ahLst/>
              <a:cxnLst/>
              <a:rect l="l" t="t" r="r" b="b"/>
              <a:pathLst>
                <a:path w="30063" h="34773" extrusionOk="0">
                  <a:moveTo>
                    <a:pt x="30028" y="23391"/>
                  </a:moveTo>
                  <a:lnTo>
                    <a:pt x="30028" y="23391"/>
                  </a:lnTo>
                  <a:cubicBezTo>
                    <a:pt x="30024" y="23981"/>
                    <a:pt x="30017" y="24478"/>
                    <a:pt x="30001" y="24864"/>
                  </a:cubicBezTo>
                  <a:lnTo>
                    <a:pt x="30001" y="25745"/>
                  </a:lnTo>
                  <a:cubicBezTo>
                    <a:pt x="30032" y="25958"/>
                    <a:pt x="30032" y="26049"/>
                    <a:pt x="30032" y="26049"/>
                  </a:cubicBezTo>
                  <a:lnTo>
                    <a:pt x="30032" y="25745"/>
                  </a:lnTo>
                  <a:lnTo>
                    <a:pt x="30032" y="24833"/>
                  </a:lnTo>
                  <a:cubicBezTo>
                    <a:pt x="30032" y="24430"/>
                    <a:pt x="30032" y="23953"/>
                    <a:pt x="30028" y="23391"/>
                  </a:cubicBezTo>
                  <a:close/>
                  <a:moveTo>
                    <a:pt x="15047" y="0"/>
                  </a:moveTo>
                  <a:lnTo>
                    <a:pt x="15016" y="61"/>
                  </a:lnTo>
                  <a:cubicBezTo>
                    <a:pt x="10335" y="2736"/>
                    <a:pt x="5290" y="5623"/>
                    <a:pt x="61" y="8663"/>
                  </a:cubicBezTo>
                  <a:lnTo>
                    <a:pt x="1" y="8724"/>
                  </a:lnTo>
                  <a:lnTo>
                    <a:pt x="1" y="8785"/>
                  </a:lnTo>
                  <a:lnTo>
                    <a:pt x="1" y="26049"/>
                  </a:lnTo>
                  <a:lnTo>
                    <a:pt x="1" y="26080"/>
                  </a:lnTo>
                  <a:lnTo>
                    <a:pt x="61" y="26110"/>
                  </a:lnTo>
                  <a:cubicBezTo>
                    <a:pt x="5685" y="29332"/>
                    <a:pt x="10761" y="32311"/>
                    <a:pt x="15016" y="34742"/>
                  </a:cubicBezTo>
                  <a:lnTo>
                    <a:pt x="15047" y="34773"/>
                  </a:lnTo>
                  <a:lnTo>
                    <a:pt x="15107" y="34742"/>
                  </a:lnTo>
                  <a:cubicBezTo>
                    <a:pt x="19728" y="32068"/>
                    <a:pt x="23466" y="29909"/>
                    <a:pt x="26050" y="28390"/>
                  </a:cubicBezTo>
                  <a:cubicBezTo>
                    <a:pt x="27326" y="27630"/>
                    <a:pt x="28329" y="27052"/>
                    <a:pt x="28998" y="26657"/>
                  </a:cubicBezTo>
                  <a:cubicBezTo>
                    <a:pt x="29333" y="26444"/>
                    <a:pt x="29576" y="26292"/>
                    <a:pt x="29758" y="26201"/>
                  </a:cubicBezTo>
                  <a:cubicBezTo>
                    <a:pt x="29940" y="26080"/>
                    <a:pt x="30031" y="26050"/>
                    <a:pt x="30032" y="26049"/>
                  </a:cubicBezTo>
                  <a:lnTo>
                    <a:pt x="30032" y="26049"/>
                  </a:lnTo>
                  <a:cubicBezTo>
                    <a:pt x="30031" y="26050"/>
                    <a:pt x="29940" y="26080"/>
                    <a:pt x="29758" y="26140"/>
                  </a:cubicBezTo>
                  <a:cubicBezTo>
                    <a:pt x="29576" y="26262"/>
                    <a:pt x="29302" y="26414"/>
                    <a:pt x="28968" y="26596"/>
                  </a:cubicBezTo>
                  <a:cubicBezTo>
                    <a:pt x="28269" y="26992"/>
                    <a:pt x="27266" y="27599"/>
                    <a:pt x="25959" y="28329"/>
                  </a:cubicBezTo>
                  <a:cubicBezTo>
                    <a:pt x="23384" y="29783"/>
                    <a:pt x="19631" y="31902"/>
                    <a:pt x="15062" y="34564"/>
                  </a:cubicBezTo>
                  <a:lnTo>
                    <a:pt x="15062" y="34564"/>
                  </a:lnTo>
                  <a:cubicBezTo>
                    <a:pt x="10861" y="32116"/>
                    <a:pt x="5792" y="29160"/>
                    <a:pt x="213" y="25963"/>
                  </a:cubicBezTo>
                  <a:lnTo>
                    <a:pt x="213" y="25963"/>
                  </a:lnTo>
                  <a:lnTo>
                    <a:pt x="213" y="8780"/>
                  </a:lnTo>
                  <a:lnTo>
                    <a:pt x="213" y="8780"/>
                  </a:lnTo>
                  <a:cubicBezTo>
                    <a:pt x="5439" y="5760"/>
                    <a:pt x="10453" y="2890"/>
                    <a:pt x="15047" y="231"/>
                  </a:cubicBezTo>
                  <a:lnTo>
                    <a:pt x="15047" y="231"/>
                  </a:lnTo>
                  <a:cubicBezTo>
                    <a:pt x="20631" y="3430"/>
                    <a:pt x="25646" y="6330"/>
                    <a:pt x="29940" y="8780"/>
                  </a:cubicBezTo>
                  <a:lnTo>
                    <a:pt x="29940" y="8780"/>
                  </a:lnTo>
                  <a:cubicBezTo>
                    <a:pt x="29941" y="14087"/>
                    <a:pt x="30001" y="18364"/>
                    <a:pt x="30001" y="21368"/>
                  </a:cubicBezTo>
                  <a:cubicBezTo>
                    <a:pt x="30017" y="22141"/>
                    <a:pt x="30024" y="22811"/>
                    <a:pt x="30028" y="23391"/>
                  </a:cubicBezTo>
                  <a:lnTo>
                    <a:pt x="30028" y="23391"/>
                  </a:lnTo>
                  <a:cubicBezTo>
                    <a:pt x="30032" y="22820"/>
                    <a:pt x="30032" y="22162"/>
                    <a:pt x="30032" y="21429"/>
                  </a:cubicBezTo>
                  <a:cubicBezTo>
                    <a:pt x="30032" y="18450"/>
                    <a:pt x="30062" y="14104"/>
                    <a:pt x="30062" y="8785"/>
                  </a:cubicBezTo>
                  <a:lnTo>
                    <a:pt x="30062" y="8754"/>
                  </a:lnTo>
                  <a:lnTo>
                    <a:pt x="30032" y="8724"/>
                  </a:lnTo>
                  <a:cubicBezTo>
                    <a:pt x="25776" y="6231"/>
                    <a:pt x="20731" y="3283"/>
                    <a:pt x="15107" y="61"/>
                  </a:cubicBezTo>
                  <a:lnTo>
                    <a:pt x="150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889350" y="1740450"/>
              <a:ext cx="76025" cy="76000"/>
            </a:xfrm>
            <a:custGeom>
              <a:avLst/>
              <a:gdLst/>
              <a:ahLst/>
              <a:cxnLst/>
              <a:rect l="l" t="t" r="r" b="b"/>
              <a:pathLst>
                <a:path w="3041" h="3040" extrusionOk="0">
                  <a:moveTo>
                    <a:pt x="1521" y="0"/>
                  </a:moveTo>
                  <a:cubicBezTo>
                    <a:pt x="670" y="0"/>
                    <a:pt x="1" y="699"/>
                    <a:pt x="1" y="1520"/>
                  </a:cubicBezTo>
                  <a:cubicBezTo>
                    <a:pt x="1" y="2371"/>
                    <a:pt x="670" y="3040"/>
                    <a:pt x="1521" y="3040"/>
                  </a:cubicBezTo>
                  <a:cubicBezTo>
                    <a:pt x="2341" y="3040"/>
                    <a:pt x="3040" y="2371"/>
                    <a:pt x="3040" y="1520"/>
                  </a:cubicBezTo>
                  <a:cubicBezTo>
                    <a:pt x="3040" y="699"/>
                    <a:pt x="2341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2075525" y="186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34" y="1"/>
                    <a:pt x="1" y="1065"/>
                    <a:pt x="1" y="2372"/>
                  </a:cubicBezTo>
                  <a:cubicBezTo>
                    <a:pt x="1" y="3648"/>
                    <a:pt x="1034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17950" y="186125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64" y="1"/>
                    <a:pt x="0" y="1065"/>
                    <a:pt x="0" y="2372"/>
                  </a:cubicBezTo>
                  <a:cubicBezTo>
                    <a:pt x="0" y="3648"/>
                    <a:pt x="1064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2817950" y="230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64" y="0"/>
                    <a:pt x="0" y="1064"/>
                    <a:pt x="0" y="2341"/>
                  </a:cubicBezTo>
                  <a:cubicBezTo>
                    <a:pt x="0" y="3648"/>
                    <a:pt x="1064" y="4712"/>
                    <a:pt x="234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3213850" y="252540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64" y="1"/>
                  </a:moveTo>
                  <a:cubicBezTo>
                    <a:pt x="791" y="1"/>
                    <a:pt x="1" y="761"/>
                    <a:pt x="1" y="1733"/>
                  </a:cubicBezTo>
                  <a:cubicBezTo>
                    <a:pt x="1" y="2706"/>
                    <a:pt x="791" y="3496"/>
                    <a:pt x="1764" y="3496"/>
                  </a:cubicBezTo>
                  <a:cubicBezTo>
                    <a:pt x="2736" y="3496"/>
                    <a:pt x="3496" y="2706"/>
                    <a:pt x="3496" y="1733"/>
                  </a:cubicBezTo>
                  <a:cubicBezTo>
                    <a:pt x="3496" y="761"/>
                    <a:pt x="2736" y="1"/>
                    <a:pt x="17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448650" y="251020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34" y="1"/>
                    <a:pt x="0" y="1034"/>
                    <a:pt x="0" y="2341"/>
                  </a:cubicBezTo>
                  <a:cubicBezTo>
                    <a:pt x="0" y="3648"/>
                    <a:pt x="1034" y="4712"/>
                    <a:pt x="2341" y="4712"/>
                  </a:cubicBezTo>
                  <a:cubicBezTo>
                    <a:pt x="3648" y="4712"/>
                    <a:pt x="4711" y="3648"/>
                    <a:pt x="4711" y="2341"/>
                  </a:cubicBezTo>
                  <a:cubicBezTo>
                    <a:pt x="4711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2083900" y="2284525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0" y="1064"/>
                    <a:pt x="0" y="2371"/>
                  </a:cubicBezTo>
                  <a:cubicBezTo>
                    <a:pt x="0" y="3678"/>
                    <a:pt x="1034" y="4712"/>
                    <a:pt x="2341" y="4712"/>
                  </a:cubicBezTo>
                  <a:cubicBezTo>
                    <a:pt x="3648" y="4712"/>
                    <a:pt x="4711" y="3678"/>
                    <a:pt x="4711" y="2371"/>
                  </a:cubicBezTo>
                  <a:cubicBezTo>
                    <a:pt x="4711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2505625" y="1274625"/>
              <a:ext cx="5350" cy="415675"/>
            </a:xfrm>
            <a:custGeom>
              <a:avLst/>
              <a:gdLst/>
              <a:ahLst/>
              <a:cxnLst/>
              <a:rect l="l" t="t" r="r" b="b"/>
              <a:pathLst>
                <a:path w="214" h="16627" extrusionOk="0">
                  <a:moveTo>
                    <a:pt x="122" y="1"/>
                  </a:moveTo>
                  <a:cubicBezTo>
                    <a:pt x="31" y="1"/>
                    <a:pt x="1" y="3709"/>
                    <a:pt x="1" y="8299"/>
                  </a:cubicBezTo>
                  <a:cubicBezTo>
                    <a:pt x="1" y="12919"/>
                    <a:pt x="62" y="16627"/>
                    <a:pt x="122" y="16627"/>
                  </a:cubicBezTo>
                  <a:cubicBezTo>
                    <a:pt x="183" y="16627"/>
                    <a:pt x="214" y="12919"/>
                    <a:pt x="214" y="8299"/>
                  </a:cubicBezTo>
                  <a:cubicBezTo>
                    <a:pt x="214" y="370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2449400" y="1643925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71" y="1"/>
                  </a:moveTo>
                  <a:cubicBezTo>
                    <a:pt x="1064" y="1"/>
                    <a:pt x="0" y="1034"/>
                    <a:pt x="0" y="2341"/>
                  </a:cubicBezTo>
                  <a:cubicBezTo>
                    <a:pt x="0" y="3648"/>
                    <a:pt x="1064" y="4712"/>
                    <a:pt x="237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2460800" y="1210025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52" y="1"/>
                    <a:pt x="0" y="822"/>
                    <a:pt x="0" y="1885"/>
                  </a:cubicBezTo>
                  <a:cubicBezTo>
                    <a:pt x="0" y="2949"/>
                    <a:pt x="85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2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6"/>
          <p:cNvGrpSpPr/>
          <p:nvPr/>
        </p:nvGrpSpPr>
        <p:grpSpPr>
          <a:xfrm rot="5400000">
            <a:off x="7300355" y="-431321"/>
            <a:ext cx="1042436" cy="899229"/>
            <a:chOff x="3936500" y="796650"/>
            <a:chExt cx="1642925" cy="1417225"/>
          </a:xfrm>
        </p:grpSpPr>
        <p:sp>
          <p:nvSpPr>
            <p:cNvPr id="409" name="Google Shape;409;p6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6"/>
          <p:cNvGrpSpPr/>
          <p:nvPr/>
        </p:nvGrpSpPr>
        <p:grpSpPr>
          <a:xfrm rot="-7199820">
            <a:off x="-1463547" y="2853402"/>
            <a:ext cx="3714004" cy="3203733"/>
            <a:chOff x="3936500" y="796650"/>
            <a:chExt cx="1642925" cy="1417225"/>
          </a:xfrm>
        </p:grpSpPr>
        <p:sp>
          <p:nvSpPr>
            <p:cNvPr id="423" name="Google Shape;423;p6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7"/>
          <p:cNvGrpSpPr/>
          <p:nvPr/>
        </p:nvGrpSpPr>
        <p:grpSpPr>
          <a:xfrm rot="9772926">
            <a:off x="6250993" y="3022132"/>
            <a:ext cx="3324098" cy="2075421"/>
            <a:chOff x="2523100" y="3470700"/>
            <a:chExt cx="1576050" cy="984075"/>
          </a:xfrm>
        </p:grpSpPr>
        <p:sp>
          <p:nvSpPr>
            <p:cNvPr id="439" name="Google Shape;439;p7"/>
            <p:cNvSpPr/>
            <p:nvPr/>
          </p:nvSpPr>
          <p:spPr>
            <a:xfrm>
              <a:off x="3691075" y="4178175"/>
              <a:ext cx="384525" cy="240900"/>
            </a:xfrm>
            <a:custGeom>
              <a:avLst/>
              <a:gdLst/>
              <a:ahLst/>
              <a:cxnLst/>
              <a:rect l="l" t="t" r="r" b="b"/>
              <a:pathLst>
                <a:path w="15381" h="9636" extrusionOk="0">
                  <a:moveTo>
                    <a:pt x="0" y="0"/>
                  </a:moveTo>
                  <a:cubicBezTo>
                    <a:pt x="0" y="0"/>
                    <a:pt x="31" y="30"/>
                    <a:pt x="213" y="152"/>
                  </a:cubicBezTo>
                  <a:cubicBezTo>
                    <a:pt x="334" y="213"/>
                    <a:pt x="456" y="334"/>
                    <a:pt x="638" y="456"/>
                  </a:cubicBezTo>
                  <a:cubicBezTo>
                    <a:pt x="1064" y="730"/>
                    <a:pt x="1581" y="1094"/>
                    <a:pt x="2280" y="1520"/>
                  </a:cubicBezTo>
                  <a:cubicBezTo>
                    <a:pt x="3648" y="2401"/>
                    <a:pt x="5532" y="3617"/>
                    <a:pt x="7660" y="4924"/>
                  </a:cubicBezTo>
                  <a:cubicBezTo>
                    <a:pt x="9757" y="6262"/>
                    <a:pt x="11702" y="7477"/>
                    <a:pt x="13101" y="8328"/>
                  </a:cubicBezTo>
                  <a:cubicBezTo>
                    <a:pt x="13830" y="8724"/>
                    <a:pt x="14408" y="9088"/>
                    <a:pt x="14772" y="9301"/>
                  </a:cubicBezTo>
                  <a:cubicBezTo>
                    <a:pt x="14955" y="9423"/>
                    <a:pt x="15107" y="9544"/>
                    <a:pt x="15228" y="9575"/>
                  </a:cubicBezTo>
                  <a:cubicBezTo>
                    <a:pt x="15289" y="9635"/>
                    <a:pt x="15380" y="9635"/>
                    <a:pt x="15380" y="9635"/>
                  </a:cubicBezTo>
                  <a:cubicBezTo>
                    <a:pt x="15380" y="9635"/>
                    <a:pt x="15350" y="9605"/>
                    <a:pt x="15228" y="9544"/>
                  </a:cubicBezTo>
                  <a:cubicBezTo>
                    <a:pt x="15076" y="9423"/>
                    <a:pt x="14955" y="9331"/>
                    <a:pt x="14772" y="9240"/>
                  </a:cubicBezTo>
                  <a:cubicBezTo>
                    <a:pt x="14347" y="8967"/>
                    <a:pt x="13830" y="8572"/>
                    <a:pt x="13131" y="8146"/>
                  </a:cubicBezTo>
                  <a:cubicBezTo>
                    <a:pt x="11702" y="7295"/>
                    <a:pt x="9787" y="6079"/>
                    <a:pt x="7690" y="4742"/>
                  </a:cubicBezTo>
                  <a:cubicBezTo>
                    <a:pt x="5623" y="3465"/>
                    <a:pt x="3678" y="2249"/>
                    <a:pt x="2280" y="1368"/>
                  </a:cubicBezTo>
                  <a:cubicBezTo>
                    <a:pt x="1581" y="942"/>
                    <a:pt x="1034" y="608"/>
                    <a:pt x="608" y="334"/>
                  </a:cubicBezTo>
                  <a:cubicBezTo>
                    <a:pt x="426" y="213"/>
                    <a:pt x="274" y="152"/>
                    <a:pt x="152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2566425" y="3529200"/>
              <a:ext cx="382250" cy="204450"/>
            </a:xfrm>
            <a:custGeom>
              <a:avLst/>
              <a:gdLst/>
              <a:ahLst/>
              <a:cxnLst/>
              <a:rect l="l" t="t" r="r" b="b"/>
              <a:pathLst>
                <a:path w="15290" h="8178" extrusionOk="0">
                  <a:moveTo>
                    <a:pt x="32" y="1"/>
                  </a:moveTo>
                  <a:cubicBezTo>
                    <a:pt x="32" y="1"/>
                    <a:pt x="31" y="1"/>
                    <a:pt x="31" y="1"/>
                  </a:cubicBezTo>
                  <a:cubicBezTo>
                    <a:pt x="0" y="32"/>
                    <a:pt x="3405" y="1916"/>
                    <a:pt x="7630" y="4196"/>
                  </a:cubicBezTo>
                  <a:cubicBezTo>
                    <a:pt x="11819" y="6396"/>
                    <a:pt x="15202" y="8178"/>
                    <a:pt x="15288" y="8178"/>
                  </a:cubicBezTo>
                  <a:cubicBezTo>
                    <a:pt x="15289" y="8178"/>
                    <a:pt x="15289" y="8178"/>
                    <a:pt x="15289" y="8178"/>
                  </a:cubicBezTo>
                  <a:cubicBezTo>
                    <a:pt x="15289" y="8147"/>
                    <a:pt x="11916" y="6232"/>
                    <a:pt x="7691" y="3983"/>
                  </a:cubicBezTo>
                  <a:cubicBezTo>
                    <a:pt x="3531" y="1783"/>
                    <a:pt x="119" y="1"/>
                    <a:pt x="3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2942575" y="3529225"/>
              <a:ext cx="751550" cy="869325"/>
            </a:xfrm>
            <a:custGeom>
              <a:avLst/>
              <a:gdLst/>
              <a:ahLst/>
              <a:cxnLst/>
              <a:rect l="l" t="t" r="r" b="b"/>
              <a:pathLst>
                <a:path w="30062" h="34773" extrusionOk="0">
                  <a:moveTo>
                    <a:pt x="349" y="8573"/>
                  </a:moveTo>
                  <a:cubicBezTo>
                    <a:pt x="312" y="8593"/>
                    <a:pt x="277" y="8613"/>
                    <a:pt x="243" y="8633"/>
                  </a:cubicBezTo>
                  <a:lnTo>
                    <a:pt x="232" y="8639"/>
                  </a:lnTo>
                  <a:lnTo>
                    <a:pt x="232" y="8639"/>
                  </a:lnTo>
                  <a:cubicBezTo>
                    <a:pt x="254" y="8628"/>
                    <a:pt x="278" y="8615"/>
                    <a:pt x="304" y="8602"/>
                  </a:cubicBezTo>
                  <a:cubicBezTo>
                    <a:pt x="319" y="8593"/>
                    <a:pt x="333" y="8583"/>
                    <a:pt x="349" y="8573"/>
                  </a:cubicBezTo>
                  <a:close/>
                  <a:moveTo>
                    <a:pt x="232" y="8639"/>
                  </a:moveTo>
                  <a:cubicBezTo>
                    <a:pt x="98" y="8709"/>
                    <a:pt x="31" y="8754"/>
                    <a:pt x="31" y="8754"/>
                  </a:cubicBezTo>
                  <a:lnTo>
                    <a:pt x="232" y="8639"/>
                  </a:lnTo>
                  <a:close/>
                  <a:moveTo>
                    <a:pt x="31" y="8754"/>
                  </a:moveTo>
                  <a:lnTo>
                    <a:pt x="31" y="9058"/>
                  </a:lnTo>
                  <a:lnTo>
                    <a:pt x="31" y="9970"/>
                  </a:lnTo>
                  <a:cubicBezTo>
                    <a:pt x="31" y="10358"/>
                    <a:pt x="31" y="10827"/>
                    <a:pt x="34" y="11384"/>
                  </a:cubicBezTo>
                  <a:lnTo>
                    <a:pt x="34" y="11384"/>
                  </a:lnTo>
                  <a:cubicBezTo>
                    <a:pt x="38" y="10793"/>
                    <a:pt x="46" y="10296"/>
                    <a:pt x="61" y="9909"/>
                  </a:cubicBezTo>
                  <a:lnTo>
                    <a:pt x="61" y="9028"/>
                  </a:lnTo>
                  <a:cubicBezTo>
                    <a:pt x="31" y="8845"/>
                    <a:pt x="31" y="8754"/>
                    <a:pt x="31" y="8754"/>
                  </a:cubicBezTo>
                  <a:close/>
                  <a:moveTo>
                    <a:pt x="15016" y="0"/>
                  </a:moveTo>
                  <a:lnTo>
                    <a:pt x="14955" y="31"/>
                  </a:lnTo>
                  <a:cubicBezTo>
                    <a:pt x="10335" y="2705"/>
                    <a:pt x="6596" y="4863"/>
                    <a:pt x="4013" y="6383"/>
                  </a:cubicBezTo>
                  <a:cubicBezTo>
                    <a:pt x="2736" y="7143"/>
                    <a:pt x="1733" y="7721"/>
                    <a:pt x="1064" y="8146"/>
                  </a:cubicBezTo>
                  <a:cubicBezTo>
                    <a:pt x="756" y="8314"/>
                    <a:pt x="526" y="8456"/>
                    <a:pt x="349" y="8573"/>
                  </a:cubicBezTo>
                  <a:lnTo>
                    <a:pt x="349" y="8573"/>
                  </a:lnTo>
                  <a:cubicBezTo>
                    <a:pt x="544" y="8462"/>
                    <a:pt x="782" y="8330"/>
                    <a:pt x="1064" y="8177"/>
                  </a:cubicBezTo>
                  <a:cubicBezTo>
                    <a:pt x="1733" y="7781"/>
                    <a:pt x="2766" y="7174"/>
                    <a:pt x="4043" y="6474"/>
                  </a:cubicBezTo>
                  <a:cubicBezTo>
                    <a:pt x="6648" y="4990"/>
                    <a:pt x="10371" y="2872"/>
                    <a:pt x="14970" y="209"/>
                  </a:cubicBezTo>
                  <a:lnTo>
                    <a:pt x="14970" y="209"/>
                  </a:lnTo>
                  <a:cubicBezTo>
                    <a:pt x="19178" y="2692"/>
                    <a:pt x="24227" y="5624"/>
                    <a:pt x="29818" y="8828"/>
                  </a:cubicBezTo>
                  <a:lnTo>
                    <a:pt x="29818" y="8828"/>
                  </a:lnTo>
                  <a:lnTo>
                    <a:pt x="29818" y="25976"/>
                  </a:lnTo>
                  <a:lnTo>
                    <a:pt x="29818" y="25976"/>
                  </a:lnTo>
                  <a:cubicBezTo>
                    <a:pt x="24624" y="28996"/>
                    <a:pt x="19610" y="31865"/>
                    <a:pt x="14985" y="34555"/>
                  </a:cubicBezTo>
                  <a:lnTo>
                    <a:pt x="14985" y="34555"/>
                  </a:lnTo>
                  <a:cubicBezTo>
                    <a:pt x="9413" y="31332"/>
                    <a:pt x="4409" y="28439"/>
                    <a:pt x="122" y="25993"/>
                  </a:cubicBezTo>
                  <a:lnTo>
                    <a:pt x="122" y="25993"/>
                  </a:lnTo>
                  <a:cubicBezTo>
                    <a:pt x="122" y="20686"/>
                    <a:pt x="61" y="16409"/>
                    <a:pt x="61" y="13405"/>
                  </a:cubicBezTo>
                  <a:cubicBezTo>
                    <a:pt x="46" y="12631"/>
                    <a:pt x="38" y="11960"/>
                    <a:pt x="34" y="11384"/>
                  </a:cubicBezTo>
                  <a:lnTo>
                    <a:pt x="34" y="11384"/>
                  </a:lnTo>
                  <a:cubicBezTo>
                    <a:pt x="31" y="11954"/>
                    <a:pt x="31" y="12612"/>
                    <a:pt x="31" y="13344"/>
                  </a:cubicBezTo>
                  <a:cubicBezTo>
                    <a:pt x="31" y="16353"/>
                    <a:pt x="0" y="20669"/>
                    <a:pt x="0" y="25988"/>
                  </a:cubicBezTo>
                  <a:lnTo>
                    <a:pt x="0" y="26019"/>
                  </a:lnTo>
                  <a:lnTo>
                    <a:pt x="31" y="26080"/>
                  </a:lnTo>
                  <a:cubicBezTo>
                    <a:pt x="4286" y="28542"/>
                    <a:pt x="9332" y="31490"/>
                    <a:pt x="14955" y="34742"/>
                  </a:cubicBezTo>
                  <a:lnTo>
                    <a:pt x="15016" y="34773"/>
                  </a:lnTo>
                  <a:lnTo>
                    <a:pt x="15046" y="34742"/>
                  </a:lnTo>
                  <a:cubicBezTo>
                    <a:pt x="19727" y="32037"/>
                    <a:pt x="24773" y="29150"/>
                    <a:pt x="30001" y="26110"/>
                  </a:cubicBezTo>
                  <a:lnTo>
                    <a:pt x="30062" y="26080"/>
                  </a:lnTo>
                  <a:lnTo>
                    <a:pt x="30062" y="25988"/>
                  </a:lnTo>
                  <a:lnTo>
                    <a:pt x="30062" y="8754"/>
                  </a:lnTo>
                  <a:lnTo>
                    <a:pt x="30062" y="8693"/>
                  </a:lnTo>
                  <a:lnTo>
                    <a:pt x="30001" y="8663"/>
                  </a:lnTo>
                  <a:cubicBezTo>
                    <a:pt x="24378" y="5441"/>
                    <a:pt x="19302" y="2462"/>
                    <a:pt x="15046" y="31"/>
                  </a:cubicBezTo>
                  <a:lnTo>
                    <a:pt x="1501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4023150" y="4368900"/>
              <a:ext cx="76000" cy="76000"/>
            </a:xfrm>
            <a:custGeom>
              <a:avLst/>
              <a:gdLst/>
              <a:ahLst/>
              <a:cxnLst/>
              <a:rect l="l" t="t" r="r" b="b"/>
              <a:pathLst>
                <a:path w="3040" h="3040" extrusionOk="0">
                  <a:moveTo>
                    <a:pt x="1520" y="0"/>
                  </a:moveTo>
                  <a:cubicBezTo>
                    <a:pt x="699" y="0"/>
                    <a:pt x="0" y="669"/>
                    <a:pt x="0" y="1520"/>
                  </a:cubicBezTo>
                  <a:cubicBezTo>
                    <a:pt x="0" y="2371"/>
                    <a:pt x="699" y="3040"/>
                    <a:pt x="1520" y="3040"/>
                  </a:cubicBezTo>
                  <a:cubicBezTo>
                    <a:pt x="2371" y="3040"/>
                    <a:pt x="3040" y="2371"/>
                    <a:pt x="3040" y="1520"/>
                  </a:cubicBezTo>
                  <a:cubicBezTo>
                    <a:pt x="3040" y="669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3631800" y="41189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71" y="0"/>
                  </a:moveTo>
                  <a:cubicBezTo>
                    <a:pt x="1064" y="0"/>
                    <a:pt x="0" y="1064"/>
                    <a:pt x="0" y="2371"/>
                  </a:cubicBezTo>
                  <a:cubicBezTo>
                    <a:pt x="0" y="3678"/>
                    <a:pt x="1064" y="4711"/>
                    <a:pt x="2371" y="4711"/>
                  </a:cubicBezTo>
                  <a:cubicBezTo>
                    <a:pt x="3678" y="4711"/>
                    <a:pt x="4712" y="3678"/>
                    <a:pt x="4712" y="2371"/>
                  </a:cubicBezTo>
                  <a:cubicBezTo>
                    <a:pt x="4712" y="1064"/>
                    <a:pt x="3678" y="0"/>
                    <a:pt x="237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2889375" y="41189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64"/>
                    <a:pt x="1" y="2371"/>
                  </a:cubicBezTo>
                  <a:cubicBezTo>
                    <a:pt x="1" y="3678"/>
                    <a:pt x="1034" y="4711"/>
                    <a:pt x="2341" y="4711"/>
                  </a:cubicBezTo>
                  <a:cubicBezTo>
                    <a:pt x="3648" y="4711"/>
                    <a:pt x="4712" y="3678"/>
                    <a:pt x="4712" y="2371"/>
                  </a:cubicBezTo>
                  <a:cubicBezTo>
                    <a:pt x="4712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2889375" y="367435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34" y="1"/>
                    <a:pt x="1" y="1065"/>
                    <a:pt x="1" y="2372"/>
                  </a:cubicBezTo>
                  <a:cubicBezTo>
                    <a:pt x="1" y="3679"/>
                    <a:pt x="1034" y="4712"/>
                    <a:pt x="2341" y="4712"/>
                  </a:cubicBezTo>
                  <a:cubicBezTo>
                    <a:pt x="3648" y="4712"/>
                    <a:pt x="4712" y="3679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523100" y="3485900"/>
              <a:ext cx="87425" cy="86650"/>
            </a:xfrm>
            <a:custGeom>
              <a:avLst/>
              <a:gdLst/>
              <a:ahLst/>
              <a:cxnLst/>
              <a:rect l="l" t="t" r="r" b="b"/>
              <a:pathLst>
                <a:path w="3497" h="3466" extrusionOk="0">
                  <a:moveTo>
                    <a:pt x="1764" y="1"/>
                  </a:moveTo>
                  <a:cubicBezTo>
                    <a:pt x="791" y="1"/>
                    <a:pt x="1" y="761"/>
                    <a:pt x="1" y="1733"/>
                  </a:cubicBezTo>
                  <a:cubicBezTo>
                    <a:pt x="1" y="2706"/>
                    <a:pt x="791" y="3466"/>
                    <a:pt x="1764" y="3466"/>
                  </a:cubicBezTo>
                  <a:cubicBezTo>
                    <a:pt x="2736" y="3466"/>
                    <a:pt x="3496" y="2706"/>
                    <a:pt x="3496" y="1733"/>
                  </a:cubicBezTo>
                  <a:cubicBezTo>
                    <a:pt x="3496" y="761"/>
                    <a:pt x="2736" y="1"/>
                    <a:pt x="176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3258675" y="3470700"/>
              <a:ext cx="117825" cy="117050"/>
            </a:xfrm>
            <a:custGeom>
              <a:avLst/>
              <a:gdLst/>
              <a:ahLst/>
              <a:cxnLst/>
              <a:rect l="l" t="t" r="r" b="b"/>
              <a:pathLst>
                <a:path w="4713" h="4682" extrusionOk="0">
                  <a:moveTo>
                    <a:pt x="2372" y="1"/>
                  </a:moveTo>
                  <a:cubicBezTo>
                    <a:pt x="1065" y="1"/>
                    <a:pt x="1" y="1034"/>
                    <a:pt x="1" y="2341"/>
                  </a:cubicBezTo>
                  <a:cubicBezTo>
                    <a:pt x="1" y="3648"/>
                    <a:pt x="1065" y="4682"/>
                    <a:pt x="2372" y="4682"/>
                  </a:cubicBezTo>
                  <a:cubicBezTo>
                    <a:pt x="3648" y="468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3623425" y="369562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34"/>
                    <a:pt x="1" y="2341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3257925" y="4336975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1"/>
                  </a:moveTo>
                  <a:cubicBezTo>
                    <a:pt x="1034" y="1"/>
                    <a:pt x="1" y="1034"/>
                    <a:pt x="1" y="2341"/>
                  </a:cubicBezTo>
                  <a:cubicBezTo>
                    <a:pt x="1" y="3648"/>
                    <a:pt x="1034" y="4712"/>
                    <a:pt x="234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7"/>
          <p:cNvGrpSpPr/>
          <p:nvPr/>
        </p:nvGrpSpPr>
        <p:grpSpPr>
          <a:xfrm rot="2298842">
            <a:off x="-798076" y="294467"/>
            <a:ext cx="4285584" cy="3696955"/>
            <a:chOff x="3936500" y="796650"/>
            <a:chExt cx="1642925" cy="1417225"/>
          </a:xfrm>
        </p:grpSpPr>
        <p:sp>
          <p:nvSpPr>
            <p:cNvPr id="451" name="Google Shape;451;p7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7"/>
          <p:cNvGrpSpPr/>
          <p:nvPr/>
        </p:nvGrpSpPr>
        <p:grpSpPr>
          <a:xfrm>
            <a:off x="186410" y="2852376"/>
            <a:ext cx="414099" cy="409482"/>
            <a:chOff x="588675" y="3089150"/>
            <a:chExt cx="571724" cy="565349"/>
          </a:xfrm>
        </p:grpSpPr>
        <p:sp>
          <p:nvSpPr>
            <p:cNvPr id="465" name="Google Shape;465;p7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7"/>
          <p:cNvGrpSpPr/>
          <p:nvPr/>
        </p:nvGrpSpPr>
        <p:grpSpPr>
          <a:xfrm>
            <a:off x="8638010" y="1674914"/>
            <a:ext cx="414099" cy="409482"/>
            <a:chOff x="588675" y="3089150"/>
            <a:chExt cx="571724" cy="565349"/>
          </a:xfrm>
        </p:grpSpPr>
        <p:sp>
          <p:nvSpPr>
            <p:cNvPr id="468" name="Google Shape;468;p7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7"/>
          <p:cNvGrpSpPr/>
          <p:nvPr/>
        </p:nvGrpSpPr>
        <p:grpSpPr>
          <a:xfrm flipH="1">
            <a:off x="186410" y="130014"/>
            <a:ext cx="414099" cy="409482"/>
            <a:chOff x="588675" y="3089150"/>
            <a:chExt cx="571724" cy="565349"/>
          </a:xfrm>
        </p:grpSpPr>
        <p:sp>
          <p:nvSpPr>
            <p:cNvPr id="471" name="Google Shape;471;p7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7"/>
          <p:cNvGrpSpPr/>
          <p:nvPr/>
        </p:nvGrpSpPr>
        <p:grpSpPr>
          <a:xfrm rot="-1728909">
            <a:off x="417797" y="4324143"/>
            <a:ext cx="1042369" cy="899171"/>
            <a:chOff x="3936500" y="796650"/>
            <a:chExt cx="1642925" cy="1417225"/>
          </a:xfrm>
        </p:grpSpPr>
        <p:sp>
          <p:nvSpPr>
            <p:cNvPr id="474" name="Google Shape;474;p7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7"/>
          <p:cNvGrpSpPr/>
          <p:nvPr/>
        </p:nvGrpSpPr>
        <p:grpSpPr>
          <a:xfrm>
            <a:off x="1179620" y="-431572"/>
            <a:ext cx="895866" cy="899721"/>
            <a:chOff x="1889350" y="1210025"/>
            <a:chExt cx="1411925" cy="1418000"/>
          </a:xfrm>
        </p:grpSpPr>
        <p:sp>
          <p:nvSpPr>
            <p:cNvPr id="488" name="Google Shape;488;p7"/>
            <p:cNvSpPr/>
            <p:nvPr/>
          </p:nvSpPr>
          <p:spPr>
            <a:xfrm>
              <a:off x="1925075" y="1778425"/>
              <a:ext cx="209750" cy="142150"/>
            </a:xfrm>
            <a:custGeom>
              <a:avLst/>
              <a:gdLst/>
              <a:ahLst/>
              <a:cxnLst/>
              <a:rect l="l" t="t" r="r" b="b"/>
              <a:pathLst>
                <a:path w="8390" h="5686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0" y="62"/>
                    <a:pt x="1855" y="1369"/>
                    <a:pt x="4134" y="2949"/>
                  </a:cubicBezTo>
                  <a:cubicBezTo>
                    <a:pt x="6446" y="4480"/>
                    <a:pt x="8283" y="5685"/>
                    <a:pt x="8357" y="5685"/>
                  </a:cubicBezTo>
                  <a:cubicBezTo>
                    <a:pt x="8358" y="5685"/>
                    <a:pt x="8359" y="5685"/>
                    <a:pt x="8359" y="5685"/>
                  </a:cubicBezTo>
                  <a:cubicBezTo>
                    <a:pt x="8390" y="5624"/>
                    <a:pt x="6566" y="4317"/>
                    <a:pt x="4256" y="2736"/>
                  </a:cubicBezTo>
                  <a:cubicBezTo>
                    <a:pt x="1974" y="1205"/>
                    <a:pt x="137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2875700" y="2365025"/>
              <a:ext cx="383000" cy="203750"/>
            </a:xfrm>
            <a:custGeom>
              <a:avLst/>
              <a:gdLst/>
              <a:ahLst/>
              <a:cxnLst/>
              <a:rect l="l" t="t" r="r" b="b"/>
              <a:pathLst>
                <a:path w="15320" h="8150" extrusionOk="0">
                  <a:moveTo>
                    <a:pt x="6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33"/>
                    <a:pt x="3374" y="1917"/>
                    <a:pt x="7599" y="4166"/>
                  </a:cubicBezTo>
                  <a:cubicBezTo>
                    <a:pt x="11755" y="6379"/>
                    <a:pt x="15116" y="8150"/>
                    <a:pt x="15284" y="8150"/>
                  </a:cubicBezTo>
                  <a:cubicBezTo>
                    <a:pt x="15287" y="8150"/>
                    <a:pt x="15289" y="8149"/>
                    <a:pt x="15290" y="8148"/>
                  </a:cubicBezTo>
                  <a:cubicBezTo>
                    <a:pt x="15320" y="8118"/>
                    <a:pt x="11916" y="6233"/>
                    <a:pt x="7691" y="3984"/>
                  </a:cubicBezTo>
                  <a:cubicBezTo>
                    <a:pt x="3535" y="1772"/>
                    <a:pt x="174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2131000" y="1698650"/>
              <a:ext cx="751575" cy="869325"/>
            </a:xfrm>
            <a:custGeom>
              <a:avLst/>
              <a:gdLst/>
              <a:ahLst/>
              <a:cxnLst/>
              <a:rect l="l" t="t" r="r" b="b"/>
              <a:pathLst>
                <a:path w="30063" h="34773" extrusionOk="0">
                  <a:moveTo>
                    <a:pt x="30028" y="23391"/>
                  </a:moveTo>
                  <a:lnTo>
                    <a:pt x="30028" y="23391"/>
                  </a:lnTo>
                  <a:cubicBezTo>
                    <a:pt x="30024" y="23981"/>
                    <a:pt x="30017" y="24478"/>
                    <a:pt x="30001" y="24864"/>
                  </a:cubicBezTo>
                  <a:lnTo>
                    <a:pt x="30001" y="25745"/>
                  </a:lnTo>
                  <a:cubicBezTo>
                    <a:pt x="30032" y="25958"/>
                    <a:pt x="30032" y="26049"/>
                    <a:pt x="30032" y="26049"/>
                  </a:cubicBezTo>
                  <a:lnTo>
                    <a:pt x="30032" y="25745"/>
                  </a:lnTo>
                  <a:lnTo>
                    <a:pt x="30032" y="24833"/>
                  </a:lnTo>
                  <a:cubicBezTo>
                    <a:pt x="30032" y="24430"/>
                    <a:pt x="30032" y="23953"/>
                    <a:pt x="30028" y="23391"/>
                  </a:cubicBezTo>
                  <a:close/>
                  <a:moveTo>
                    <a:pt x="15047" y="0"/>
                  </a:moveTo>
                  <a:lnTo>
                    <a:pt x="15016" y="61"/>
                  </a:lnTo>
                  <a:cubicBezTo>
                    <a:pt x="10335" y="2736"/>
                    <a:pt x="5290" y="5623"/>
                    <a:pt x="61" y="8663"/>
                  </a:cubicBezTo>
                  <a:lnTo>
                    <a:pt x="1" y="8724"/>
                  </a:lnTo>
                  <a:lnTo>
                    <a:pt x="1" y="8785"/>
                  </a:lnTo>
                  <a:lnTo>
                    <a:pt x="1" y="26049"/>
                  </a:lnTo>
                  <a:lnTo>
                    <a:pt x="1" y="26080"/>
                  </a:lnTo>
                  <a:lnTo>
                    <a:pt x="61" y="26110"/>
                  </a:lnTo>
                  <a:cubicBezTo>
                    <a:pt x="5685" y="29332"/>
                    <a:pt x="10761" y="32311"/>
                    <a:pt x="15016" y="34742"/>
                  </a:cubicBezTo>
                  <a:lnTo>
                    <a:pt x="15047" y="34773"/>
                  </a:lnTo>
                  <a:lnTo>
                    <a:pt x="15107" y="34742"/>
                  </a:lnTo>
                  <a:cubicBezTo>
                    <a:pt x="19728" y="32068"/>
                    <a:pt x="23466" y="29909"/>
                    <a:pt x="26050" y="28390"/>
                  </a:cubicBezTo>
                  <a:cubicBezTo>
                    <a:pt x="27326" y="27630"/>
                    <a:pt x="28329" y="27052"/>
                    <a:pt x="28998" y="26657"/>
                  </a:cubicBezTo>
                  <a:cubicBezTo>
                    <a:pt x="29333" y="26444"/>
                    <a:pt x="29576" y="26292"/>
                    <a:pt x="29758" y="26201"/>
                  </a:cubicBezTo>
                  <a:cubicBezTo>
                    <a:pt x="29940" y="26080"/>
                    <a:pt x="30031" y="26050"/>
                    <a:pt x="30032" y="26049"/>
                  </a:cubicBezTo>
                  <a:lnTo>
                    <a:pt x="30032" y="26049"/>
                  </a:lnTo>
                  <a:cubicBezTo>
                    <a:pt x="30031" y="26050"/>
                    <a:pt x="29940" y="26080"/>
                    <a:pt x="29758" y="26140"/>
                  </a:cubicBezTo>
                  <a:cubicBezTo>
                    <a:pt x="29576" y="26262"/>
                    <a:pt x="29302" y="26414"/>
                    <a:pt x="28968" y="26596"/>
                  </a:cubicBezTo>
                  <a:cubicBezTo>
                    <a:pt x="28269" y="26992"/>
                    <a:pt x="27266" y="27599"/>
                    <a:pt x="25959" y="28329"/>
                  </a:cubicBezTo>
                  <a:cubicBezTo>
                    <a:pt x="23384" y="29783"/>
                    <a:pt x="19631" y="31902"/>
                    <a:pt x="15062" y="34564"/>
                  </a:cubicBezTo>
                  <a:lnTo>
                    <a:pt x="15062" y="34564"/>
                  </a:lnTo>
                  <a:cubicBezTo>
                    <a:pt x="10861" y="32116"/>
                    <a:pt x="5792" y="29160"/>
                    <a:pt x="213" y="25963"/>
                  </a:cubicBezTo>
                  <a:lnTo>
                    <a:pt x="213" y="25963"/>
                  </a:lnTo>
                  <a:lnTo>
                    <a:pt x="213" y="8780"/>
                  </a:lnTo>
                  <a:lnTo>
                    <a:pt x="213" y="8780"/>
                  </a:lnTo>
                  <a:cubicBezTo>
                    <a:pt x="5439" y="5760"/>
                    <a:pt x="10453" y="2890"/>
                    <a:pt x="15047" y="231"/>
                  </a:cubicBezTo>
                  <a:lnTo>
                    <a:pt x="15047" y="231"/>
                  </a:lnTo>
                  <a:cubicBezTo>
                    <a:pt x="20631" y="3430"/>
                    <a:pt x="25646" y="6330"/>
                    <a:pt x="29940" y="8780"/>
                  </a:cubicBezTo>
                  <a:lnTo>
                    <a:pt x="29940" y="8780"/>
                  </a:lnTo>
                  <a:cubicBezTo>
                    <a:pt x="29941" y="14087"/>
                    <a:pt x="30001" y="18364"/>
                    <a:pt x="30001" y="21368"/>
                  </a:cubicBezTo>
                  <a:cubicBezTo>
                    <a:pt x="30017" y="22141"/>
                    <a:pt x="30024" y="22811"/>
                    <a:pt x="30028" y="23391"/>
                  </a:cubicBezTo>
                  <a:lnTo>
                    <a:pt x="30028" y="23391"/>
                  </a:lnTo>
                  <a:cubicBezTo>
                    <a:pt x="30032" y="22820"/>
                    <a:pt x="30032" y="22162"/>
                    <a:pt x="30032" y="21429"/>
                  </a:cubicBezTo>
                  <a:cubicBezTo>
                    <a:pt x="30032" y="18450"/>
                    <a:pt x="30062" y="14104"/>
                    <a:pt x="30062" y="8785"/>
                  </a:cubicBezTo>
                  <a:lnTo>
                    <a:pt x="30062" y="8754"/>
                  </a:lnTo>
                  <a:lnTo>
                    <a:pt x="30032" y="8724"/>
                  </a:lnTo>
                  <a:cubicBezTo>
                    <a:pt x="25776" y="6231"/>
                    <a:pt x="20731" y="3283"/>
                    <a:pt x="15107" y="61"/>
                  </a:cubicBezTo>
                  <a:lnTo>
                    <a:pt x="150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1889350" y="1740450"/>
              <a:ext cx="76025" cy="76000"/>
            </a:xfrm>
            <a:custGeom>
              <a:avLst/>
              <a:gdLst/>
              <a:ahLst/>
              <a:cxnLst/>
              <a:rect l="l" t="t" r="r" b="b"/>
              <a:pathLst>
                <a:path w="3041" h="3040" extrusionOk="0">
                  <a:moveTo>
                    <a:pt x="1521" y="0"/>
                  </a:moveTo>
                  <a:cubicBezTo>
                    <a:pt x="670" y="0"/>
                    <a:pt x="1" y="699"/>
                    <a:pt x="1" y="1520"/>
                  </a:cubicBezTo>
                  <a:cubicBezTo>
                    <a:pt x="1" y="2371"/>
                    <a:pt x="670" y="3040"/>
                    <a:pt x="1521" y="3040"/>
                  </a:cubicBezTo>
                  <a:cubicBezTo>
                    <a:pt x="2341" y="3040"/>
                    <a:pt x="3040" y="2371"/>
                    <a:pt x="3040" y="1520"/>
                  </a:cubicBezTo>
                  <a:cubicBezTo>
                    <a:pt x="3040" y="699"/>
                    <a:pt x="2341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2075525" y="186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34" y="1"/>
                    <a:pt x="1" y="1065"/>
                    <a:pt x="1" y="2372"/>
                  </a:cubicBezTo>
                  <a:cubicBezTo>
                    <a:pt x="1" y="3648"/>
                    <a:pt x="1034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2817950" y="186125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64" y="1"/>
                    <a:pt x="0" y="1065"/>
                    <a:pt x="0" y="2372"/>
                  </a:cubicBezTo>
                  <a:cubicBezTo>
                    <a:pt x="0" y="3648"/>
                    <a:pt x="1064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2817950" y="230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64" y="0"/>
                    <a:pt x="0" y="1064"/>
                    <a:pt x="0" y="2341"/>
                  </a:cubicBezTo>
                  <a:cubicBezTo>
                    <a:pt x="0" y="3648"/>
                    <a:pt x="1064" y="4712"/>
                    <a:pt x="234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3213850" y="252540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64" y="1"/>
                  </a:moveTo>
                  <a:cubicBezTo>
                    <a:pt x="791" y="1"/>
                    <a:pt x="1" y="761"/>
                    <a:pt x="1" y="1733"/>
                  </a:cubicBezTo>
                  <a:cubicBezTo>
                    <a:pt x="1" y="2706"/>
                    <a:pt x="791" y="3496"/>
                    <a:pt x="1764" y="3496"/>
                  </a:cubicBezTo>
                  <a:cubicBezTo>
                    <a:pt x="2736" y="3496"/>
                    <a:pt x="3496" y="2706"/>
                    <a:pt x="3496" y="1733"/>
                  </a:cubicBezTo>
                  <a:cubicBezTo>
                    <a:pt x="3496" y="761"/>
                    <a:pt x="2736" y="1"/>
                    <a:pt x="17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2448650" y="2510200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41" y="1"/>
                  </a:moveTo>
                  <a:cubicBezTo>
                    <a:pt x="1034" y="1"/>
                    <a:pt x="0" y="1034"/>
                    <a:pt x="0" y="2341"/>
                  </a:cubicBezTo>
                  <a:cubicBezTo>
                    <a:pt x="0" y="3648"/>
                    <a:pt x="1034" y="4712"/>
                    <a:pt x="2341" y="4712"/>
                  </a:cubicBezTo>
                  <a:cubicBezTo>
                    <a:pt x="3648" y="4712"/>
                    <a:pt x="4711" y="3648"/>
                    <a:pt x="4711" y="2341"/>
                  </a:cubicBezTo>
                  <a:cubicBezTo>
                    <a:pt x="4711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2083900" y="2284525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0" y="1064"/>
                    <a:pt x="0" y="2371"/>
                  </a:cubicBezTo>
                  <a:cubicBezTo>
                    <a:pt x="0" y="3678"/>
                    <a:pt x="1034" y="4712"/>
                    <a:pt x="2341" y="4712"/>
                  </a:cubicBezTo>
                  <a:cubicBezTo>
                    <a:pt x="3648" y="4712"/>
                    <a:pt x="4711" y="3678"/>
                    <a:pt x="4711" y="2371"/>
                  </a:cubicBezTo>
                  <a:cubicBezTo>
                    <a:pt x="4711" y="106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2505625" y="1274625"/>
              <a:ext cx="5350" cy="415675"/>
            </a:xfrm>
            <a:custGeom>
              <a:avLst/>
              <a:gdLst/>
              <a:ahLst/>
              <a:cxnLst/>
              <a:rect l="l" t="t" r="r" b="b"/>
              <a:pathLst>
                <a:path w="214" h="16627" extrusionOk="0">
                  <a:moveTo>
                    <a:pt x="122" y="1"/>
                  </a:moveTo>
                  <a:cubicBezTo>
                    <a:pt x="31" y="1"/>
                    <a:pt x="1" y="3709"/>
                    <a:pt x="1" y="8299"/>
                  </a:cubicBezTo>
                  <a:cubicBezTo>
                    <a:pt x="1" y="12919"/>
                    <a:pt x="62" y="16627"/>
                    <a:pt x="122" y="16627"/>
                  </a:cubicBezTo>
                  <a:cubicBezTo>
                    <a:pt x="183" y="16627"/>
                    <a:pt x="214" y="12919"/>
                    <a:pt x="214" y="8299"/>
                  </a:cubicBezTo>
                  <a:cubicBezTo>
                    <a:pt x="214" y="370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2449400" y="1643925"/>
              <a:ext cx="117800" cy="117825"/>
            </a:xfrm>
            <a:custGeom>
              <a:avLst/>
              <a:gdLst/>
              <a:ahLst/>
              <a:cxnLst/>
              <a:rect l="l" t="t" r="r" b="b"/>
              <a:pathLst>
                <a:path w="4712" h="4713" extrusionOk="0">
                  <a:moveTo>
                    <a:pt x="2371" y="1"/>
                  </a:moveTo>
                  <a:cubicBezTo>
                    <a:pt x="1064" y="1"/>
                    <a:pt x="0" y="1034"/>
                    <a:pt x="0" y="2341"/>
                  </a:cubicBezTo>
                  <a:cubicBezTo>
                    <a:pt x="0" y="3648"/>
                    <a:pt x="1064" y="4712"/>
                    <a:pt x="2371" y="4712"/>
                  </a:cubicBezTo>
                  <a:cubicBezTo>
                    <a:pt x="3648" y="4712"/>
                    <a:pt x="4712" y="3648"/>
                    <a:pt x="4712" y="2341"/>
                  </a:cubicBezTo>
                  <a:cubicBezTo>
                    <a:pt x="4712" y="1034"/>
                    <a:pt x="3648" y="1"/>
                    <a:pt x="23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2460800" y="1210025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52" y="1"/>
                    <a:pt x="0" y="822"/>
                    <a:pt x="0" y="1885"/>
                  </a:cubicBezTo>
                  <a:cubicBezTo>
                    <a:pt x="0" y="2949"/>
                    <a:pt x="85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2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7"/>
          <p:cNvGrpSpPr/>
          <p:nvPr/>
        </p:nvGrpSpPr>
        <p:grpSpPr>
          <a:xfrm rot="5400000">
            <a:off x="8009355" y="89892"/>
            <a:ext cx="1042436" cy="899229"/>
            <a:chOff x="3936500" y="796650"/>
            <a:chExt cx="1642925" cy="1417225"/>
          </a:xfrm>
        </p:grpSpPr>
        <p:sp>
          <p:nvSpPr>
            <p:cNvPr id="502" name="Google Shape;502;p7"/>
            <p:cNvSpPr/>
            <p:nvPr/>
          </p:nvSpPr>
          <p:spPr>
            <a:xfrm>
              <a:off x="3961575" y="1265500"/>
              <a:ext cx="384550" cy="241675"/>
            </a:xfrm>
            <a:custGeom>
              <a:avLst/>
              <a:gdLst/>
              <a:ahLst/>
              <a:cxnLst/>
              <a:rect l="l" t="t" r="r" b="b"/>
              <a:pathLst>
                <a:path w="15382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31"/>
                    <a:pt x="153" y="122"/>
                  </a:cubicBezTo>
                  <a:cubicBezTo>
                    <a:pt x="305" y="244"/>
                    <a:pt x="426" y="305"/>
                    <a:pt x="609" y="426"/>
                  </a:cubicBezTo>
                  <a:cubicBezTo>
                    <a:pt x="1034" y="700"/>
                    <a:pt x="1551" y="1065"/>
                    <a:pt x="2250" y="1490"/>
                  </a:cubicBezTo>
                  <a:cubicBezTo>
                    <a:pt x="3679" y="2372"/>
                    <a:pt x="5594" y="3587"/>
                    <a:pt x="7691" y="4894"/>
                  </a:cubicBezTo>
                  <a:cubicBezTo>
                    <a:pt x="9758" y="6201"/>
                    <a:pt x="11703" y="7417"/>
                    <a:pt x="13101" y="8299"/>
                  </a:cubicBezTo>
                  <a:cubicBezTo>
                    <a:pt x="13801" y="8724"/>
                    <a:pt x="14378" y="9059"/>
                    <a:pt x="14773" y="9302"/>
                  </a:cubicBezTo>
                  <a:cubicBezTo>
                    <a:pt x="14986" y="9423"/>
                    <a:pt x="15138" y="9515"/>
                    <a:pt x="15229" y="9575"/>
                  </a:cubicBezTo>
                  <a:lnTo>
                    <a:pt x="15381" y="9667"/>
                  </a:lnTo>
                  <a:cubicBezTo>
                    <a:pt x="15381" y="9636"/>
                    <a:pt x="15351" y="9575"/>
                    <a:pt x="15168" y="9515"/>
                  </a:cubicBezTo>
                  <a:cubicBezTo>
                    <a:pt x="15047" y="9423"/>
                    <a:pt x="14925" y="9302"/>
                    <a:pt x="14743" y="9211"/>
                  </a:cubicBezTo>
                  <a:cubicBezTo>
                    <a:pt x="14317" y="8937"/>
                    <a:pt x="13801" y="8542"/>
                    <a:pt x="13101" y="8147"/>
                  </a:cubicBezTo>
                  <a:cubicBezTo>
                    <a:pt x="11734" y="7265"/>
                    <a:pt x="9849" y="6049"/>
                    <a:pt x="7721" y="4712"/>
                  </a:cubicBezTo>
                  <a:cubicBezTo>
                    <a:pt x="5624" y="3405"/>
                    <a:pt x="3679" y="2189"/>
                    <a:pt x="2281" y="1338"/>
                  </a:cubicBezTo>
                  <a:cubicBezTo>
                    <a:pt x="1551" y="913"/>
                    <a:pt x="1004" y="578"/>
                    <a:pt x="609" y="366"/>
                  </a:cubicBezTo>
                  <a:cubicBezTo>
                    <a:pt x="426" y="244"/>
                    <a:pt x="275" y="122"/>
                    <a:pt x="153" y="92"/>
                  </a:cubicBezTo>
                  <a:cubicBezTo>
                    <a:pt x="9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101425" y="1497125"/>
              <a:ext cx="433175" cy="14800"/>
            </a:xfrm>
            <a:custGeom>
              <a:avLst/>
              <a:gdLst/>
              <a:ahLst/>
              <a:cxnLst/>
              <a:rect l="l" t="t" r="r" b="b"/>
              <a:pathLst>
                <a:path w="17327" h="592" extrusionOk="0">
                  <a:moveTo>
                    <a:pt x="17139" y="1"/>
                  </a:moveTo>
                  <a:cubicBezTo>
                    <a:pt x="16313" y="1"/>
                    <a:pt x="12845" y="87"/>
                    <a:pt x="8663" y="219"/>
                  </a:cubicBezTo>
                  <a:cubicBezTo>
                    <a:pt x="3891" y="371"/>
                    <a:pt x="1" y="554"/>
                    <a:pt x="1" y="584"/>
                  </a:cubicBezTo>
                  <a:cubicBezTo>
                    <a:pt x="1" y="589"/>
                    <a:pt x="109" y="592"/>
                    <a:pt x="311" y="592"/>
                  </a:cubicBezTo>
                  <a:cubicBezTo>
                    <a:pt x="1322" y="592"/>
                    <a:pt x="4687" y="528"/>
                    <a:pt x="8663" y="402"/>
                  </a:cubicBezTo>
                  <a:cubicBezTo>
                    <a:pt x="13466" y="250"/>
                    <a:pt x="17326" y="37"/>
                    <a:pt x="17326" y="6"/>
                  </a:cubicBezTo>
                  <a:cubicBezTo>
                    <a:pt x="17326" y="2"/>
                    <a:pt x="17262" y="1"/>
                    <a:pt x="17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4343050" y="1286025"/>
              <a:ext cx="751550" cy="868575"/>
            </a:xfrm>
            <a:custGeom>
              <a:avLst/>
              <a:gdLst/>
              <a:ahLst/>
              <a:cxnLst/>
              <a:rect l="l" t="t" r="r" b="b"/>
              <a:pathLst>
                <a:path w="30062" h="34743" extrusionOk="0">
                  <a:moveTo>
                    <a:pt x="30028" y="23367"/>
                  </a:moveTo>
                  <a:lnTo>
                    <a:pt x="30028" y="23367"/>
                  </a:lnTo>
                  <a:cubicBezTo>
                    <a:pt x="30024" y="23955"/>
                    <a:pt x="30017" y="24449"/>
                    <a:pt x="30001" y="24834"/>
                  </a:cubicBezTo>
                  <a:lnTo>
                    <a:pt x="30001" y="25715"/>
                  </a:lnTo>
                  <a:cubicBezTo>
                    <a:pt x="30032" y="25897"/>
                    <a:pt x="30032" y="26019"/>
                    <a:pt x="30032" y="26019"/>
                  </a:cubicBezTo>
                  <a:lnTo>
                    <a:pt x="30032" y="25715"/>
                  </a:lnTo>
                  <a:lnTo>
                    <a:pt x="30032" y="24803"/>
                  </a:lnTo>
                  <a:cubicBezTo>
                    <a:pt x="30032" y="24413"/>
                    <a:pt x="30032" y="23935"/>
                    <a:pt x="30028" y="23367"/>
                  </a:cubicBezTo>
                  <a:close/>
                  <a:moveTo>
                    <a:pt x="15046" y="0"/>
                  </a:moveTo>
                  <a:lnTo>
                    <a:pt x="15016" y="31"/>
                  </a:lnTo>
                  <a:cubicBezTo>
                    <a:pt x="10366" y="2736"/>
                    <a:pt x="5289" y="5624"/>
                    <a:pt x="61" y="8663"/>
                  </a:cubicBezTo>
                  <a:lnTo>
                    <a:pt x="1" y="8694"/>
                  </a:lnTo>
                  <a:lnTo>
                    <a:pt x="1" y="8754"/>
                  </a:lnTo>
                  <a:lnTo>
                    <a:pt x="1" y="26019"/>
                  </a:lnTo>
                  <a:lnTo>
                    <a:pt x="1" y="26049"/>
                  </a:lnTo>
                  <a:lnTo>
                    <a:pt x="61" y="26080"/>
                  </a:lnTo>
                  <a:cubicBezTo>
                    <a:pt x="5685" y="29332"/>
                    <a:pt x="10761" y="32281"/>
                    <a:pt x="15016" y="34712"/>
                  </a:cubicBezTo>
                  <a:lnTo>
                    <a:pt x="15046" y="34743"/>
                  </a:lnTo>
                  <a:lnTo>
                    <a:pt x="15107" y="34712"/>
                  </a:lnTo>
                  <a:cubicBezTo>
                    <a:pt x="19727" y="32068"/>
                    <a:pt x="23466" y="29879"/>
                    <a:pt x="26050" y="28360"/>
                  </a:cubicBezTo>
                  <a:cubicBezTo>
                    <a:pt x="27326" y="27600"/>
                    <a:pt x="28329" y="27053"/>
                    <a:pt x="28998" y="26627"/>
                  </a:cubicBezTo>
                  <a:cubicBezTo>
                    <a:pt x="29363" y="26445"/>
                    <a:pt x="29576" y="26293"/>
                    <a:pt x="29758" y="26171"/>
                  </a:cubicBezTo>
                  <a:cubicBezTo>
                    <a:pt x="29971" y="26050"/>
                    <a:pt x="30032" y="26019"/>
                    <a:pt x="30032" y="26019"/>
                  </a:cubicBezTo>
                  <a:lnTo>
                    <a:pt x="30032" y="26019"/>
                  </a:lnTo>
                  <a:cubicBezTo>
                    <a:pt x="30031" y="26019"/>
                    <a:pt x="29910" y="26049"/>
                    <a:pt x="29758" y="26141"/>
                  </a:cubicBezTo>
                  <a:cubicBezTo>
                    <a:pt x="29576" y="26232"/>
                    <a:pt x="29302" y="26384"/>
                    <a:pt x="28968" y="26597"/>
                  </a:cubicBezTo>
                  <a:cubicBezTo>
                    <a:pt x="28299" y="26961"/>
                    <a:pt x="27266" y="27569"/>
                    <a:pt x="25959" y="28299"/>
                  </a:cubicBezTo>
                  <a:cubicBezTo>
                    <a:pt x="23383" y="29783"/>
                    <a:pt x="19661" y="31902"/>
                    <a:pt x="15062" y="34534"/>
                  </a:cubicBezTo>
                  <a:lnTo>
                    <a:pt x="15062" y="34534"/>
                  </a:lnTo>
                  <a:cubicBezTo>
                    <a:pt x="10854" y="32081"/>
                    <a:pt x="5804" y="29119"/>
                    <a:pt x="213" y="25915"/>
                  </a:cubicBezTo>
                  <a:lnTo>
                    <a:pt x="213" y="25915"/>
                  </a:lnTo>
                  <a:lnTo>
                    <a:pt x="213" y="8797"/>
                  </a:lnTo>
                  <a:lnTo>
                    <a:pt x="213" y="8797"/>
                  </a:lnTo>
                  <a:cubicBezTo>
                    <a:pt x="5414" y="5774"/>
                    <a:pt x="10433" y="2902"/>
                    <a:pt x="15062" y="209"/>
                  </a:cubicBezTo>
                  <a:lnTo>
                    <a:pt x="15062" y="209"/>
                  </a:lnTo>
                  <a:cubicBezTo>
                    <a:pt x="20640" y="3406"/>
                    <a:pt x="25649" y="6302"/>
                    <a:pt x="29940" y="8780"/>
                  </a:cubicBezTo>
                  <a:lnTo>
                    <a:pt x="29940" y="8780"/>
                  </a:lnTo>
                  <a:cubicBezTo>
                    <a:pt x="29941" y="14073"/>
                    <a:pt x="30001" y="18340"/>
                    <a:pt x="30001" y="21338"/>
                  </a:cubicBezTo>
                  <a:cubicBezTo>
                    <a:pt x="30017" y="22108"/>
                    <a:pt x="30024" y="22784"/>
                    <a:pt x="30028" y="23367"/>
                  </a:cubicBezTo>
                  <a:lnTo>
                    <a:pt x="30028" y="23367"/>
                  </a:lnTo>
                  <a:cubicBezTo>
                    <a:pt x="30032" y="22795"/>
                    <a:pt x="30032" y="22134"/>
                    <a:pt x="30032" y="21399"/>
                  </a:cubicBezTo>
                  <a:cubicBezTo>
                    <a:pt x="30032" y="18420"/>
                    <a:pt x="30062" y="14074"/>
                    <a:pt x="30062" y="8754"/>
                  </a:cubicBezTo>
                  <a:lnTo>
                    <a:pt x="30062" y="8724"/>
                  </a:lnTo>
                  <a:lnTo>
                    <a:pt x="30032" y="8694"/>
                  </a:lnTo>
                  <a:cubicBezTo>
                    <a:pt x="25776" y="6232"/>
                    <a:pt x="20730" y="3253"/>
                    <a:pt x="15107" y="31"/>
                  </a:cubicBezTo>
                  <a:lnTo>
                    <a:pt x="150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3936500" y="1238900"/>
              <a:ext cx="76025" cy="76025"/>
            </a:xfrm>
            <a:custGeom>
              <a:avLst/>
              <a:gdLst/>
              <a:ahLst/>
              <a:cxnLst/>
              <a:rect l="l" t="t" r="r" b="b"/>
              <a:pathLst>
                <a:path w="3041" h="3041" extrusionOk="0">
                  <a:moveTo>
                    <a:pt x="1521" y="1"/>
                  </a:moveTo>
                  <a:cubicBezTo>
                    <a:pt x="700" y="1"/>
                    <a:pt x="1" y="700"/>
                    <a:pt x="1" y="1521"/>
                  </a:cubicBezTo>
                  <a:cubicBezTo>
                    <a:pt x="1" y="2372"/>
                    <a:pt x="700" y="3040"/>
                    <a:pt x="1521" y="3040"/>
                  </a:cubicBezTo>
                  <a:cubicBezTo>
                    <a:pt x="2372" y="3040"/>
                    <a:pt x="3040" y="2372"/>
                    <a:pt x="3040" y="1521"/>
                  </a:cubicBezTo>
                  <a:cubicBezTo>
                    <a:pt x="3040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428757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029225" y="1447875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34"/>
                    <a:pt x="3679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029225" y="18916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72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72" y="4712"/>
                  </a:cubicBezTo>
                  <a:cubicBezTo>
                    <a:pt x="3648" y="4712"/>
                    <a:pt x="4712" y="3648"/>
                    <a:pt x="4712" y="2372"/>
                  </a:cubicBezTo>
                  <a:cubicBezTo>
                    <a:pt x="4712" y="1065"/>
                    <a:pt x="3648" y="1"/>
                    <a:pt x="23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92000" y="14501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706"/>
                    <a:pt x="791" y="3496"/>
                    <a:pt x="1733" y="3496"/>
                  </a:cubicBezTo>
                  <a:cubicBezTo>
                    <a:pt x="2676" y="3496"/>
                    <a:pt x="3496" y="2736"/>
                    <a:pt x="3496" y="1733"/>
                  </a:cubicBezTo>
                  <a:cubicBezTo>
                    <a:pt x="349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660675" y="2096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95175" y="187115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extrusionOk="0">
                  <a:moveTo>
                    <a:pt x="2341" y="0"/>
                  </a:moveTo>
                  <a:cubicBezTo>
                    <a:pt x="1034" y="0"/>
                    <a:pt x="1" y="1033"/>
                    <a:pt x="1" y="2341"/>
                  </a:cubicBezTo>
                  <a:cubicBezTo>
                    <a:pt x="1" y="3648"/>
                    <a:pt x="1034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3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4716925" y="860475"/>
              <a:ext cx="5350" cy="415700"/>
            </a:xfrm>
            <a:custGeom>
              <a:avLst/>
              <a:gdLst/>
              <a:ahLst/>
              <a:cxnLst/>
              <a:rect l="l" t="t" r="r" b="b"/>
              <a:pathLst>
                <a:path w="214" h="16628" extrusionOk="0">
                  <a:moveTo>
                    <a:pt x="122" y="1"/>
                  </a:moveTo>
                  <a:cubicBezTo>
                    <a:pt x="61" y="1"/>
                    <a:pt x="31" y="3709"/>
                    <a:pt x="0" y="8299"/>
                  </a:cubicBezTo>
                  <a:cubicBezTo>
                    <a:pt x="0" y="12919"/>
                    <a:pt x="61" y="16627"/>
                    <a:pt x="122" y="16627"/>
                  </a:cubicBezTo>
                  <a:cubicBezTo>
                    <a:pt x="183" y="16627"/>
                    <a:pt x="213" y="12919"/>
                    <a:pt x="213" y="8299"/>
                  </a:cubicBezTo>
                  <a:cubicBezTo>
                    <a:pt x="213" y="3709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4660675" y="1229800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341" y="0"/>
                  </a:moveTo>
                  <a:cubicBezTo>
                    <a:pt x="1065" y="0"/>
                    <a:pt x="1" y="1034"/>
                    <a:pt x="1" y="2341"/>
                  </a:cubicBezTo>
                  <a:cubicBezTo>
                    <a:pt x="1" y="3648"/>
                    <a:pt x="1065" y="4711"/>
                    <a:pt x="2341" y="4711"/>
                  </a:cubicBezTo>
                  <a:cubicBezTo>
                    <a:pt x="3648" y="4711"/>
                    <a:pt x="4712" y="3648"/>
                    <a:pt x="4712" y="2341"/>
                  </a:cubicBezTo>
                  <a:cubicBezTo>
                    <a:pt x="4712" y="1034"/>
                    <a:pt x="3648" y="0"/>
                    <a:pt x="23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4672850" y="796650"/>
              <a:ext cx="95000" cy="95025"/>
            </a:xfrm>
            <a:custGeom>
              <a:avLst/>
              <a:gdLst/>
              <a:ahLst/>
              <a:cxnLst/>
              <a:rect l="l" t="t" r="r" b="b"/>
              <a:pathLst>
                <a:path w="3800" h="3801" extrusionOk="0">
                  <a:moveTo>
                    <a:pt x="1915" y="1"/>
                  </a:moveTo>
                  <a:cubicBezTo>
                    <a:pt x="882" y="1"/>
                    <a:pt x="0" y="852"/>
                    <a:pt x="0" y="1885"/>
                  </a:cubicBezTo>
                  <a:cubicBezTo>
                    <a:pt x="0" y="2919"/>
                    <a:pt x="882" y="3800"/>
                    <a:pt x="1915" y="3800"/>
                  </a:cubicBezTo>
                  <a:cubicBezTo>
                    <a:pt x="2949" y="3800"/>
                    <a:pt x="3800" y="2949"/>
                    <a:pt x="3800" y="1885"/>
                  </a:cubicBezTo>
                  <a:cubicBezTo>
                    <a:pt x="3800" y="821"/>
                    <a:pt x="2949" y="1"/>
                    <a:pt x="19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7"/>
          <p:cNvSpPr txBox="1">
            <a:spLocks noGrp="1"/>
          </p:cNvSpPr>
          <p:nvPr>
            <p:ph type="title"/>
          </p:nvPr>
        </p:nvSpPr>
        <p:spPr>
          <a:xfrm>
            <a:off x="811975" y="1154050"/>
            <a:ext cx="37851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7"/>
          <p:cNvSpPr txBox="1">
            <a:spLocks noGrp="1"/>
          </p:cNvSpPr>
          <p:nvPr>
            <p:ph type="subTitle" idx="1"/>
          </p:nvPr>
        </p:nvSpPr>
        <p:spPr>
          <a:xfrm>
            <a:off x="811975" y="2250975"/>
            <a:ext cx="37851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7" name="Google Shape;517;p7"/>
          <p:cNvSpPr>
            <a:spLocks noGrp="1"/>
          </p:cNvSpPr>
          <p:nvPr>
            <p:ph type="pic" idx="2"/>
          </p:nvPr>
        </p:nvSpPr>
        <p:spPr>
          <a:xfrm flipH="1">
            <a:off x="5106775" y="1014900"/>
            <a:ext cx="3324000" cy="3113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Expanded"/>
              <a:buNone/>
              <a:defRPr sz="3500" b="1">
                <a:solidFill>
                  <a:schemeClr val="dk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3" r:id="rId11"/>
    <p:sldLayoutId id="2147483664" r:id="rId12"/>
    <p:sldLayoutId id="2147483665" r:id="rId13"/>
    <p:sldLayoutId id="2147483667" r:id="rId14"/>
    <p:sldLayoutId id="2147483668" r:id="rId15"/>
    <p:sldLayoutId id="214748367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0A8978-DA24-709D-FEBE-2EA0DAAF1E3B}"/>
              </a:ext>
            </a:extLst>
          </p:cNvPr>
          <p:cNvSpPr txBox="1"/>
          <p:nvPr/>
        </p:nvSpPr>
        <p:spPr>
          <a:xfrm>
            <a:off x="1481469" y="652131"/>
            <a:ext cx="6181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XỬ LÝ ẢNH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145E7-DD2D-7316-73A4-87F9FEA524D1}"/>
              </a:ext>
            </a:extLst>
          </p:cNvPr>
          <p:cNvSpPr txBox="1"/>
          <p:nvPr/>
        </p:nvSpPr>
        <p:spPr>
          <a:xfrm>
            <a:off x="659217" y="1637414"/>
            <a:ext cx="78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ĐỀ TÀI: NHẬN DIỆN BIỂN BÁO GIAO THÔNG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1DDCC-3690-A31C-FA2E-71B9C57DD44E}"/>
              </a:ext>
            </a:extLst>
          </p:cNvPr>
          <p:cNvSpPr txBox="1"/>
          <p:nvPr/>
        </p:nvSpPr>
        <p:spPr>
          <a:xfrm>
            <a:off x="2236376" y="3170170"/>
            <a:ext cx="4671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8:    Trần Văn Quyền (19574802010166)           	</a:t>
            </a:r>
            <a:r>
              <a:rPr lang="en-US" b="1" dirty="0" err="1"/>
              <a:t>Đặng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Long (19574802010172) (NT) 	</a:t>
            </a:r>
            <a:r>
              <a:rPr lang="en-US" b="1" dirty="0" err="1"/>
              <a:t>Sầm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Yến</a:t>
            </a:r>
            <a:r>
              <a:rPr lang="en-US" b="1" dirty="0"/>
              <a:t> </a:t>
            </a:r>
            <a:r>
              <a:rPr lang="en-US" b="1" dirty="0" err="1"/>
              <a:t>Nhi</a:t>
            </a:r>
            <a:r>
              <a:rPr lang="en-US" b="1" dirty="0"/>
              <a:t> (18574802010031)</a:t>
            </a:r>
          </a:p>
          <a:p>
            <a:r>
              <a:rPr lang="en-US" b="1" dirty="0"/>
              <a:t>	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Long (19574802010267)</a:t>
            </a:r>
          </a:p>
          <a:p>
            <a:r>
              <a:rPr lang="en-US" b="1" dirty="0"/>
              <a:t>	</a:t>
            </a:r>
            <a:r>
              <a:rPr lang="en-US" b="1" dirty="0" err="1"/>
              <a:t>Đào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Tú (19574802010047)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58C71-9F2A-478C-CD8E-B0B4A38329C2}"/>
              </a:ext>
            </a:extLst>
          </p:cNvPr>
          <p:cNvSpPr txBox="1"/>
          <p:nvPr/>
        </p:nvSpPr>
        <p:spPr>
          <a:xfrm>
            <a:off x="2385233" y="2305757"/>
            <a:ext cx="437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GVHD: </a:t>
            </a:r>
            <a:r>
              <a:rPr lang="en-US" sz="2000" b="1" dirty="0" err="1"/>
              <a:t>Ths</a:t>
            </a:r>
            <a:r>
              <a:rPr lang="en-US" sz="2000" b="1" dirty="0"/>
              <a:t>.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Minh </a:t>
            </a:r>
            <a:r>
              <a:rPr lang="en-US" sz="2000" b="1" dirty="0" err="1"/>
              <a:t>Tâm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17E7E-C794-7F0B-904D-686C7A4CEB40}"/>
              </a:ext>
            </a:extLst>
          </p:cNvPr>
          <p:cNvSpPr txBox="1"/>
          <p:nvPr/>
        </p:nvSpPr>
        <p:spPr>
          <a:xfrm>
            <a:off x="3586711" y="4689844"/>
            <a:ext cx="197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Nghệ</a:t>
            </a:r>
            <a:r>
              <a:rPr lang="en-US" b="1" dirty="0"/>
              <a:t> An, 3/2023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5"/>
          <p:cNvSpPr txBox="1">
            <a:spLocks noGrp="1"/>
          </p:cNvSpPr>
          <p:nvPr>
            <p:ph type="title"/>
          </p:nvPr>
        </p:nvSpPr>
        <p:spPr>
          <a:xfrm>
            <a:off x="1037096" y="1665621"/>
            <a:ext cx="7069808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you 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A7B47-F55F-C3CE-0232-8438964FD679}"/>
              </a:ext>
            </a:extLst>
          </p:cNvPr>
          <p:cNvSpPr/>
          <p:nvPr/>
        </p:nvSpPr>
        <p:spPr>
          <a:xfrm>
            <a:off x="744279" y="3657600"/>
            <a:ext cx="4614530" cy="616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87603-5606-0A6F-D2C3-02FC72A78A72}"/>
              </a:ext>
            </a:extLst>
          </p:cNvPr>
          <p:cNvSpPr txBox="1"/>
          <p:nvPr/>
        </p:nvSpPr>
        <p:spPr>
          <a:xfrm>
            <a:off x="2353340" y="2782355"/>
            <a:ext cx="43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FF0000"/>
                </a:solidFill>
              </a:rPr>
              <a:t>Cảm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ơn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mọi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người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đã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lắng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nghe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E216AE-08BE-6C11-178D-48B43A8E6912}"/>
              </a:ext>
            </a:extLst>
          </p:cNvPr>
          <p:cNvSpPr txBox="1"/>
          <p:nvPr/>
        </p:nvSpPr>
        <p:spPr>
          <a:xfrm>
            <a:off x="1527628" y="355601"/>
            <a:ext cx="608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CÁC THƯ VIỆN SỬ DỤNG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DA6FA-8901-4A03-CF2F-1D3D6B7F9E52}"/>
              </a:ext>
            </a:extLst>
          </p:cNvPr>
          <p:cNvSpPr txBox="1"/>
          <p:nvPr/>
        </p:nvSpPr>
        <p:spPr>
          <a:xfrm>
            <a:off x="2997198" y="1104561"/>
            <a:ext cx="5856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Module </a:t>
            </a:r>
            <a:r>
              <a:rPr lang="en-US" sz="1600" b="1" dirty="0" err="1"/>
              <a:t>Keras</a:t>
            </a:r>
            <a:r>
              <a:rPr lang="en-US" sz="1600" b="1" dirty="0"/>
              <a:t>: </a:t>
            </a:r>
            <a:r>
              <a:rPr lang="en-US" sz="1600" b="1" dirty="0" err="1"/>
              <a:t>Các</a:t>
            </a:r>
            <a:r>
              <a:rPr lang="en-US" sz="1600" b="1" dirty="0"/>
              <a:t> API ở </a:t>
            </a:r>
            <a:r>
              <a:rPr lang="en-US" sz="1600" b="1" dirty="0" err="1"/>
              <a:t>mức</a:t>
            </a:r>
            <a:r>
              <a:rPr lang="en-US" sz="1600" b="1" dirty="0"/>
              <a:t> </a:t>
            </a:r>
            <a:r>
              <a:rPr lang="en-US" sz="1600" b="1" dirty="0" err="1"/>
              <a:t>cao</a:t>
            </a:r>
            <a:r>
              <a:rPr lang="en-US" sz="1600" b="1" dirty="0"/>
              <a:t> </a:t>
            </a:r>
            <a:r>
              <a:rPr lang="en-US" sz="1600" b="1" dirty="0" err="1"/>
              <a:t>cho</a:t>
            </a:r>
            <a:r>
              <a:rPr lang="en-US" sz="1600" b="1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mạng</a:t>
            </a:r>
            <a:r>
              <a:rPr lang="en-US" sz="1600" b="1" dirty="0"/>
              <a:t> </a:t>
            </a:r>
            <a:r>
              <a:rPr lang="en-US" sz="1600" b="1" dirty="0" err="1"/>
              <a:t>nơ-ron</a:t>
            </a:r>
            <a:r>
              <a:rPr lang="en-US" sz="1600" b="1" dirty="0"/>
              <a:t> </a:t>
            </a:r>
            <a:r>
              <a:rPr lang="en-US" sz="1600" b="1" dirty="0" err="1"/>
              <a:t>được</a:t>
            </a:r>
            <a:r>
              <a:rPr lang="en-US" sz="1600" b="1" dirty="0"/>
              <a:t> </a:t>
            </a:r>
            <a:r>
              <a:rPr lang="en-US" sz="1600" b="1" dirty="0" err="1"/>
              <a:t>phát</a:t>
            </a:r>
            <a:r>
              <a:rPr lang="en-US" sz="1600" b="1" dirty="0"/>
              <a:t> </a:t>
            </a:r>
            <a:r>
              <a:rPr lang="en-US" sz="1600" b="1" dirty="0" err="1"/>
              <a:t>triển</a:t>
            </a:r>
            <a:r>
              <a:rPr lang="en-US" sz="1600" b="1" dirty="0"/>
              <a:t> </a:t>
            </a:r>
            <a:r>
              <a:rPr lang="en-US" sz="1600" b="1" dirty="0" err="1"/>
              <a:t>với</a:t>
            </a:r>
            <a:r>
              <a:rPr lang="en-US" sz="1600" b="1" dirty="0"/>
              <a:t> </a:t>
            </a:r>
            <a:r>
              <a:rPr lang="en-US" sz="1600" b="1" dirty="0" err="1"/>
              <a:t>ngôn</a:t>
            </a:r>
            <a:r>
              <a:rPr lang="en-US" sz="1600" b="1" dirty="0"/>
              <a:t> </a:t>
            </a:r>
            <a:r>
              <a:rPr lang="en-US" sz="1600" b="1" dirty="0" err="1"/>
              <a:t>ngữ</a:t>
            </a:r>
            <a:r>
              <a:rPr lang="en-US" sz="1600" b="1" dirty="0"/>
              <a:t> Python </a:t>
            </a:r>
            <a:r>
              <a:rPr lang="en-US" sz="1600" b="1" dirty="0" err="1"/>
              <a:t>chạy</a:t>
            </a:r>
            <a:r>
              <a:rPr lang="en-US" sz="1600" b="1" dirty="0"/>
              <a:t> </a:t>
            </a:r>
            <a:r>
              <a:rPr lang="en-US" sz="1600" b="1" dirty="0" err="1"/>
              <a:t>trên</a:t>
            </a:r>
            <a:r>
              <a:rPr lang="en-US" sz="1600" b="1" dirty="0"/>
              <a:t> </a:t>
            </a:r>
            <a:r>
              <a:rPr lang="en-US" sz="1600" b="1" dirty="0" err="1"/>
              <a:t>nền</a:t>
            </a:r>
            <a:r>
              <a:rPr lang="en-US" sz="1600" b="1" dirty="0"/>
              <a:t> </a:t>
            </a:r>
            <a:r>
              <a:rPr lang="en-US" sz="1600" b="1" dirty="0" err="1"/>
              <a:t>của</a:t>
            </a:r>
            <a:r>
              <a:rPr lang="en-US" sz="1600" b="1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thư</a:t>
            </a:r>
            <a:r>
              <a:rPr lang="en-US" sz="1600" b="1" dirty="0"/>
              <a:t> </a:t>
            </a:r>
            <a:r>
              <a:rPr lang="en-US" sz="1600" b="1" dirty="0" err="1"/>
              <a:t>viện</a:t>
            </a:r>
            <a:r>
              <a:rPr lang="en-US" sz="1600" b="1" dirty="0"/>
              <a:t> </a:t>
            </a:r>
            <a:r>
              <a:rPr lang="en-US" sz="1600" b="1" dirty="0" err="1"/>
              <a:t>khác</a:t>
            </a:r>
            <a:r>
              <a:rPr lang="en-US" sz="1600" b="1" dirty="0"/>
              <a:t> </a:t>
            </a:r>
            <a:r>
              <a:rPr lang="en-US" sz="1600" b="1" dirty="0" err="1"/>
              <a:t>như</a:t>
            </a:r>
            <a:r>
              <a:rPr lang="en-US" sz="1600" b="1" dirty="0"/>
              <a:t> </a:t>
            </a:r>
            <a:r>
              <a:rPr lang="en-US" sz="1600" b="1" dirty="0" err="1"/>
              <a:t>Tensorflow</a:t>
            </a:r>
            <a:r>
              <a:rPr lang="en-US" sz="1600" b="1" dirty="0"/>
              <a:t>,…</a:t>
            </a:r>
          </a:p>
          <a:p>
            <a:endParaRPr lang="en-US" sz="1600" b="1" dirty="0"/>
          </a:p>
          <a:p>
            <a:r>
              <a:rPr lang="en-US" sz="1600" b="1" dirty="0"/>
              <a:t>pip install </a:t>
            </a:r>
            <a:r>
              <a:rPr lang="en-US" sz="1600" b="1" dirty="0" err="1"/>
              <a:t>tensorflow</a:t>
            </a:r>
            <a:r>
              <a:rPr lang="en-US" sz="1600" b="1" dirty="0"/>
              <a:t> </a:t>
            </a:r>
            <a:r>
              <a:rPr lang="en-US" sz="1600" b="1" dirty="0" err="1"/>
              <a:t>keras</a:t>
            </a:r>
            <a:r>
              <a:rPr lang="en-US" sz="1600" b="1" dirty="0"/>
              <a:t> </a:t>
            </a:r>
            <a:r>
              <a:rPr lang="en-US" sz="1600" b="1" dirty="0" err="1"/>
              <a:t>sklearn</a:t>
            </a:r>
            <a:r>
              <a:rPr lang="en-US" sz="1600" b="1" dirty="0"/>
              <a:t> matplotlib pandas </a:t>
            </a:r>
            <a:r>
              <a:rPr lang="en-US" sz="1600" b="1" dirty="0" err="1"/>
              <a:t>pil</a:t>
            </a:r>
            <a:endParaRPr lang="en-US" sz="1600" b="1" dirty="0"/>
          </a:p>
        </p:txBody>
      </p:sp>
      <p:pic>
        <p:nvPicPr>
          <p:cNvPr id="1028" name="Picture 4" descr="Matplotlib Tutorial - javatpoint">
            <a:extLst>
              <a:ext uri="{FF2B5EF4-FFF2-40B4-BE49-F238E27FC236}">
                <a16:creationId xmlns:a16="http://schemas.microsoft.com/office/drawing/2014/main" id="{493A9EA4-9B3E-97AE-93F6-CBD4BE8D9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1" y="3011713"/>
            <a:ext cx="1895397" cy="174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90416-9D75-3830-AC21-EC01A033B74A}"/>
              </a:ext>
            </a:extLst>
          </p:cNvPr>
          <p:cNvSpPr txBox="1"/>
          <p:nvPr/>
        </p:nvSpPr>
        <p:spPr>
          <a:xfrm>
            <a:off x="2997199" y="3128827"/>
            <a:ext cx="5979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MATPLOTLIB: </a:t>
            </a:r>
            <a:r>
              <a:rPr lang="en-US" sz="1800" b="1" dirty="0">
                <a:solidFill>
                  <a:srgbClr val="374151"/>
                </a:solidFill>
                <a:latin typeface="+mn-lt"/>
              </a:rPr>
              <a:t> T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hư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viện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đồ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họa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trong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Python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sử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dụng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để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tạo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và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hiển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thị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các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biểu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đồ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biểu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đồ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hộp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đồ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thị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phân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tán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đường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cong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đồ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vi-VN" sz="1800" b="1" i="0" dirty="0" err="1">
                <a:solidFill>
                  <a:srgbClr val="374151"/>
                </a:solidFill>
                <a:effectLst/>
                <a:latin typeface="+mn-lt"/>
              </a:rPr>
              <a:t>thị</a:t>
            </a:r>
            <a:r>
              <a:rPr lang="vi-VN" sz="1800" b="1" i="0" dirty="0">
                <a:solidFill>
                  <a:srgbClr val="374151"/>
                </a:solidFill>
                <a:effectLst/>
                <a:latin typeface="+mn-lt"/>
              </a:rPr>
              <a:t>,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+mn-lt"/>
              </a:rPr>
              <a:t>…</a:t>
            </a:r>
          </a:p>
          <a:p>
            <a:endParaRPr lang="en-US" b="1" dirty="0">
              <a:latin typeface="+mn-lt"/>
            </a:endParaRPr>
          </a:p>
          <a:p>
            <a:r>
              <a:rPr lang="en-US" sz="2000" b="1" dirty="0"/>
              <a:t>pip install matplotlib</a:t>
            </a:r>
          </a:p>
        </p:txBody>
      </p:sp>
      <p:pic>
        <p:nvPicPr>
          <p:cNvPr id="2" name="Picture 2" descr="Saving a tf.keras model with data normalization | Architecture ...">
            <a:extLst>
              <a:ext uri="{FF2B5EF4-FFF2-40B4-BE49-F238E27FC236}">
                <a16:creationId xmlns:a16="http://schemas.microsoft.com/office/drawing/2014/main" id="{F47EA11D-D370-1E06-D09A-2CAE0FBD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1" y="824594"/>
            <a:ext cx="1895396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0F9F5B1-7CB9-BB17-E205-2EC23C3F38E2}"/>
              </a:ext>
            </a:extLst>
          </p:cNvPr>
          <p:cNvSpPr txBox="1"/>
          <p:nvPr/>
        </p:nvSpPr>
        <p:spPr>
          <a:xfrm>
            <a:off x="1630326" y="304799"/>
            <a:ext cx="521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CÁC GIAI ĐOẠN NHẬN DẠNG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51A536-1655-10FA-B587-3DC0F807A414}"/>
              </a:ext>
            </a:extLst>
          </p:cNvPr>
          <p:cNvSpPr/>
          <p:nvPr/>
        </p:nvSpPr>
        <p:spPr>
          <a:xfrm>
            <a:off x="829340" y="864780"/>
            <a:ext cx="7485320" cy="3307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i="1" dirty="0" err="1">
                <a:solidFill>
                  <a:srgbClr val="FF0000"/>
                </a:solidFill>
              </a:rPr>
              <a:t>Giai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đoạn</a:t>
            </a:r>
            <a:r>
              <a:rPr lang="en-US" sz="2800" b="1" i="1" dirty="0">
                <a:solidFill>
                  <a:srgbClr val="FF0000"/>
                </a:solidFill>
              </a:rPr>
              <a:t> 1: </a:t>
            </a:r>
            <a:r>
              <a:rPr lang="en-US" sz="2800" b="1" i="1" dirty="0" err="1">
                <a:solidFill>
                  <a:srgbClr val="FF0000"/>
                </a:solidFill>
              </a:rPr>
              <a:t>Thiết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lập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tập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dữ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liệu</a:t>
            </a:r>
            <a:endParaRPr lang="en-US" sz="2800" b="1" i="1" dirty="0">
              <a:solidFill>
                <a:srgbClr val="FF0000"/>
              </a:solidFill>
            </a:endParaRPr>
          </a:p>
          <a:p>
            <a:pPr algn="just"/>
            <a:endParaRPr lang="en-US" sz="2800" b="1" i="1" dirty="0">
              <a:solidFill>
                <a:srgbClr val="FF0000"/>
              </a:solidFill>
            </a:endParaRPr>
          </a:p>
          <a:p>
            <a:pPr algn="just"/>
            <a:r>
              <a:rPr lang="en-US" sz="2800" b="1" i="1" dirty="0" err="1">
                <a:solidFill>
                  <a:srgbClr val="FF0000"/>
                </a:solidFill>
              </a:rPr>
              <a:t>Giai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đoạn</a:t>
            </a:r>
            <a:r>
              <a:rPr lang="en-US" sz="2800" b="1" i="1" dirty="0">
                <a:solidFill>
                  <a:srgbClr val="FF0000"/>
                </a:solidFill>
              </a:rPr>
              <a:t> 2: </a:t>
            </a:r>
            <a:r>
              <a:rPr lang="en-US" sz="2800" b="1" i="1" dirty="0" err="1">
                <a:solidFill>
                  <a:srgbClr val="FF0000"/>
                </a:solidFill>
              </a:rPr>
              <a:t>Xây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dựng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mô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hình</a:t>
            </a:r>
            <a:r>
              <a:rPr lang="en-US" sz="2800" b="1" i="1" dirty="0">
                <a:solidFill>
                  <a:srgbClr val="FF0000"/>
                </a:solidFill>
              </a:rPr>
              <a:t> CNN</a:t>
            </a:r>
          </a:p>
          <a:p>
            <a:pPr algn="just"/>
            <a:endParaRPr lang="en-US" sz="2800" b="1" i="1" dirty="0">
              <a:solidFill>
                <a:srgbClr val="FF0000"/>
              </a:solidFill>
            </a:endParaRPr>
          </a:p>
          <a:p>
            <a:pPr algn="just"/>
            <a:r>
              <a:rPr lang="en-US" sz="2800" b="1" i="1" dirty="0" err="1">
                <a:solidFill>
                  <a:srgbClr val="FF0000"/>
                </a:solidFill>
              </a:rPr>
              <a:t>Giai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đoạn</a:t>
            </a:r>
            <a:r>
              <a:rPr lang="en-US" sz="2800" b="1" i="1" dirty="0">
                <a:solidFill>
                  <a:srgbClr val="FF0000"/>
                </a:solidFill>
              </a:rPr>
              <a:t> 3: </a:t>
            </a:r>
            <a:r>
              <a:rPr lang="en-US" sz="2800" b="1" i="1" dirty="0" err="1">
                <a:solidFill>
                  <a:srgbClr val="FF0000"/>
                </a:solidFill>
              </a:rPr>
              <a:t>Đào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tạo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và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xác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nhận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mô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hình</a:t>
            </a:r>
            <a:endParaRPr lang="en-US" sz="2800" b="1" i="1" dirty="0">
              <a:solidFill>
                <a:srgbClr val="FF0000"/>
              </a:solidFill>
            </a:endParaRPr>
          </a:p>
          <a:p>
            <a:pPr algn="just"/>
            <a:endParaRPr lang="en-US" sz="2800" b="1" i="1" dirty="0">
              <a:solidFill>
                <a:srgbClr val="FF0000"/>
              </a:solidFill>
            </a:endParaRPr>
          </a:p>
          <a:p>
            <a:pPr algn="just"/>
            <a:r>
              <a:rPr lang="en-US" sz="2800" b="1" i="1" dirty="0" err="1">
                <a:solidFill>
                  <a:srgbClr val="FF0000"/>
                </a:solidFill>
              </a:rPr>
              <a:t>Giai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đoạn</a:t>
            </a:r>
            <a:r>
              <a:rPr lang="en-US" sz="2800" b="1" i="1" dirty="0">
                <a:solidFill>
                  <a:srgbClr val="FF0000"/>
                </a:solidFill>
              </a:rPr>
              <a:t> 4: </a:t>
            </a:r>
            <a:r>
              <a:rPr lang="en-US" sz="2800" b="1" i="1" dirty="0" err="1">
                <a:solidFill>
                  <a:srgbClr val="FF0000"/>
                </a:solidFill>
              </a:rPr>
              <a:t>Chạy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thử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và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kiểm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tra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DC02FC-64F3-941A-D4AB-36D9D6226BB7}"/>
              </a:ext>
            </a:extLst>
          </p:cNvPr>
          <p:cNvSpPr txBox="1"/>
          <p:nvPr/>
        </p:nvSpPr>
        <p:spPr>
          <a:xfrm>
            <a:off x="212649" y="396949"/>
            <a:ext cx="51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err="1">
                <a:solidFill>
                  <a:srgbClr val="FF0000"/>
                </a:solidFill>
              </a:rPr>
              <a:t>Thiết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lập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tập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dữ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liệu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1D5565-536F-982B-6155-75C94CD9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" y="1124391"/>
            <a:ext cx="4644942" cy="3827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8DCEED-5C78-81B4-0A4B-7D05B93FB098}"/>
              </a:ext>
            </a:extLst>
          </p:cNvPr>
          <p:cNvSpPr txBox="1"/>
          <p:nvPr/>
        </p:nvSpPr>
        <p:spPr>
          <a:xfrm>
            <a:off x="5918789" y="3928430"/>
            <a:ext cx="289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Bước</a:t>
            </a:r>
            <a:r>
              <a:rPr lang="en-US" b="1" dirty="0"/>
              <a:t> 1: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biển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giaothông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chia </a:t>
            </a:r>
            <a:r>
              <a:rPr lang="en-US" b="1" dirty="0" err="1"/>
              <a:t>thành</a:t>
            </a:r>
            <a:r>
              <a:rPr lang="en-US" b="1" dirty="0"/>
              <a:t> 43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43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F8A06A-109B-C38C-C203-705777D1F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48" y="396949"/>
            <a:ext cx="4186252" cy="2818615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25B88AE9-222A-8E75-6E4A-3D549D2E58ED}"/>
              </a:ext>
            </a:extLst>
          </p:cNvPr>
          <p:cNvSpPr/>
          <p:nvPr/>
        </p:nvSpPr>
        <p:spPr>
          <a:xfrm rot="5400000">
            <a:off x="5018566" y="3928430"/>
            <a:ext cx="616689" cy="7386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2A65DDD-A213-B2B9-25A3-7E577F6475B2}"/>
              </a:ext>
            </a:extLst>
          </p:cNvPr>
          <p:cNvSpPr/>
          <p:nvPr/>
        </p:nvSpPr>
        <p:spPr>
          <a:xfrm rot="10800000">
            <a:off x="7056472" y="3038252"/>
            <a:ext cx="616689" cy="7386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1AA9C2-7BDA-1FF2-F189-B2FB88802C80}"/>
              </a:ext>
            </a:extLst>
          </p:cNvPr>
          <p:cNvSpPr/>
          <p:nvPr/>
        </p:nvSpPr>
        <p:spPr>
          <a:xfrm>
            <a:off x="2438400" y="659219"/>
            <a:ext cx="871870" cy="580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7E3D9-891B-E7E5-C597-DA9115DC6441}"/>
              </a:ext>
            </a:extLst>
          </p:cNvPr>
          <p:cNvSpPr txBox="1"/>
          <p:nvPr/>
        </p:nvSpPr>
        <p:spPr>
          <a:xfrm>
            <a:off x="875411" y="780304"/>
            <a:ext cx="228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2: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5F137-7003-1274-EE81-239EF7D1CEF8}"/>
              </a:ext>
            </a:extLst>
          </p:cNvPr>
          <p:cNvSpPr txBox="1"/>
          <p:nvPr/>
        </p:nvSpPr>
        <p:spPr>
          <a:xfrm>
            <a:off x="886043" y="120609"/>
            <a:ext cx="51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err="1">
                <a:solidFill>
                  <a:srgbClr val="FF0000"/>
                </a:solidFill>
              </a:rPr>
              <a:t>Thiết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lập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tập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dữ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liệu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BD365E-5DFC-137C-B59C-50F3EE3B90C9}"/>
              </a:ext>
            </a:extLst>
          </p:cNvPr>
          <p:cNvSpPr/>
          <p:nvPr/>
        </p:nvSpPr>
        <p:spPr>
          <a:xfrm>
            <a:off x="1984745" y="1324395"/>
            <a:ext cx="2849526" cy="7801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Lưu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nhãn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list data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labels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27FB3F-5BC1-8DD2-024F-9BD16914FBEC}"/>
              </a:ext>
            </a:extLst>
          </p:cNvPr>
          <p:cNvSpPr/>
          <p:nvPr/>
        </p:nvSpPr>
        <p:spPr>
          <a:xfrm>
            <a:off x="1984744" y="3206336"/>
            <a:ext cx="2849526" cy="7801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Chuyển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lists </a:t>
            </a:r>
            <a:r>
              <a:rPr lang="en-US" b="1" dirty="0" err="1">
                <a:solidFill>
                  <a:srgbClr val="FF0000"/>
                </a:solidFill>
              </a:rPr>
              <a:t>thành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numpy</a:t>
            </a:r>
            <a:r>
              <a:rPr lang="en-US" b="1" dirty="0">
                <a:solidFill>
                  <a:srgbClr val="FF0000"/>
                </a:solidFill>
              </a:rPr>
              <a:t> array </a:t>
            </a:r>
            <a:r>
              <a:rPr lang="en-US" b="1" dirty="0" err="1">
                <a:solidFill>
                  <a:srgbClr val="FF0000"/>
                </a:solidFill>
              </a:rPr>
              <a:t>làm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đầu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model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0777E65-0451-A9E9-6489-FDD69C994F98}"/>
              </a:ext>
            </a:extLst>
          </p:cNvPr>
          <p:cNvSpPr/>
          <p:nvPr/>
        </p:nvSpPr>
        <p:spPr>
          <a:xfrm>
            <a:off x="3164955" y="2320562"/>
            <a:ext cx="623777" cy="8060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399BD0-32CF-0275-E1BC-DF358034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839" y="527207"/>
            <a:ext cx="3542831" cy="3459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B4247B-7444-44CF-C405-F4C8272F2333}"/>
              </a:ext>
            </a:extLst>
          </p:cNvPr>
          <p:cNvSpPr txBox="1"/>
          <p:nvPr/>
        </p:nvSpPr>
        <p:spPr>
          <a:xfrm>
            <a:off x="563526" y="413182"/>
            <a:ext cx="8580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 </a:t>
            </a:r>
            <a:r>
              <a:rPr lang="en-US" sz="2000" b="1" dirty="0" err="1">
                <a:solidFill>
                  <a:srgbClr val="FF0000"/>
                </a:solidFill>
              </a:rPr>
              <a:t>Xây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dựng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mô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hình</a:t>
            </a:r>
            <a:r>
              <a:rPr lang="en-US" sz="2000" b="1" dirty="0">
                <a:solidFill>
                  <a:srgbClr val="FF0000"/>
                </a:solidFill>
              </a:rPr>
              <a:t> CNN (Convolutional Neural Network)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3CE0C-FF36-1C4C-157D-39AB52146909}"/>
              </a:ext>
            </a:extLst>
          </p:cNvPr>
          <p:cNvSpPr txBox="1"/>
          <p:nvPr/>
        </p:nvSpPr>
        <p:spPr>
          <a:xfrm>
            <a:off x="563526" y="1006549"/>
            <a:ext cx="7598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1" dirty="0"/>
              <a:t>Mô </a:t>
            </a:r>
            <a:r>
              <a:rPr lang="vi-VN" b="1" dirty="0" err="1"/>
              <a:t>hình</a:t>
            </a:r>
            <a:r>
              <a:rPr lang="vi-VN" b="1" dirty="0"/>
              <a:t> CNN </a:t>
            </a:r>
            <a:r>
              <a:rPr lang="vi-VN" b="1" dirty="0" err="1"/>
              <a:t>là</a:t>
            </a:r>
            <a:r>
              <a:rPr lang="vi-VN" b="1" dirty="0"/>
              <a:t> 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học</a:t>
            </a:r>
            <a:r>
              <a:rPr lang="vi-VN" b="1" dirty="0"/>
              <a:t> sâu trong </a:t>
            </a:r>
            <a:r>
              <a:rPr lang="vi-VN" b="1" dirty="0" err="1"/>
              <a:t>xử</a:t>
            </a:r>
            <a:r>
              <a:rPr lang="vi-VN" b="1" dirty="0"/>
              <a:t> </a:t>
            </a:r>
            <a:r>
              <a:rPr lang="vi-VN" b="1" dirty="0" err="1"/>
              <a:t>lý</a:t>
            </a:r>
            <a:r>
              <a:rPr lang="vi-VN" b="1" dirty="0"/>
              <a:t> </a:t>
            </a:r>
            <a:r>
              <a:rPr lang="vi-VN" b="1" dirty="0" err="1"/>
              <a:t>ảnh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thị</a:t>
            </a:r>
            <a:r>
              <a:rPr lang="vi-VN" b="1" dirty="0"/>
              <a:t> </a:t>
            </a:r>
            <a:r>
              <a:rPr lang="vi-VN" b="1" dirty="0" err="1"/>
              <a:t>giác</a:t>
            </a:r>
            <a:r>
              <a:rPr lang="vi-VN" b="1" dirty="0"/>
              <a:t> </a:t>
            </a:r>
            <a:r>
              <a:rPr lang="vi-VN" b="1" dirty="0" err="1"/>
              <a:t>máy</a:t>
            </a:r>
            <a:r>
              <a:rPr lang="vi-VN" b="1" dirty="0"/>
              <a:t> </a:t>
            </a:r>
            <a:r>
              <a:rPr lang="vi-VN" b="1" dirty="0" err="1"/>
              <a:t>tính</a:t>
            </a:r>
            <a:r>
              <a:rPr lang="vi-VN" b="1" dirty="0"/>
              <a:t>. </a:t>
            </a:r>
            <a:endParaRPr lang="en-US" b="1" dirty="0"/>
          </a:p>
          <a:p>
            <a:pPr algn="just"/>
            <a:r>
              <a:rPr lang="en-US" b="1" dirty="0"/>
              <a:t>S</a:t>
            </a:r>
            <a:r>
              <a:rPr lang="vi-VN" b="1" dirty="0"/>
              <a:t>ử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lớp</a:t>
            </a:r>
            <a:r>
              <a:rPr lang="vi-VN" b="1" dirty="0"/>
              <a:t> </a:t>
            </a:r>
            <a:r>
              <a:rPr lang="vi-VN" b="1" dirty="0" err="1"/>
              <a:t>tích</a:t>
            </a:r>
            <a:r>
              <a:rPr lang="vi-VN" b="1" dirty="0"/>
              <a:t> </a:t>
            </a:r>
            <a:r>
              <a:rPr lang="vi-VN" b="1" dirty="0" err="1"/>
              <a:t>chập</a:t>
            </a:r>
            <a:r>
              <a:rPr lang="vi-VN" b="1" dirty="0"/>
              <a:t> (</a:t>
            </a:r>
            <a:r>
              <a:rPr lang="vi-VN" b="1" dirty="0" err="1"/>
              <a:t>convolutional</a:t>
            </a:r>
            <a:r>
              <a:rPr lang="vi-VN" b="1" dirty="0"/>
              <a:t> </a:t>
            </a:r>
            <a:r>
              <a:rPr lang="vi-VN" b="1" dirty="0" err="1"/>
              <a:t>layers</a:t>
            </a:r>
            <a:r>
              <a:rPr lang="vi-VN" b="1" dirty="0"/>
              <a:t>) </a:t>
            </a:r>
            <a:r>
              <a:rPr lang="vi-VN" b="1" dirty="0" err="1"/>
              <a:t>để</a:t>
            </a:r>
            <a:r>
              <a:rPr lang="vi-VN" b="1" dirty="0"/>
              <a:t> </a:t>
            </a:r>
            <a:r>
              <a:rPr lang="vi-VN" b="1" dirty="0" err="1"/>
              <a:t>trích</a:t>
            </a:r>
            <a:r>
              <a:rPr lang="vi-VN" b="1" dirty="0"/>
              <a:t> </a:t>
            </a:r>
            <a:r>
              <a:rPr lang="vi-VN" b="1" dirty="0" err="1"/>
              <a:t>xuất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đặc</a:t>
            </a:r>
            <a:r>
              <a:rPr lang="vi-VN" b="1" dirty="0"/>
              <a:t> trưng </a:t>
            </a:r>
            <a:r>
              <a:rPr lang="vi-VN" b="1" dirty="0" err="1"/>
              <a:t>từ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ảnh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lớp</a:t>
            </a:r>
            <a:r>
              <a:rPr lang="vi-VN" b="1" dirty="0"/>
              <a:t> </a:t>
            </a:r>
            <a:r>
              <a:rPr lang="vi-VN" b="1" dirty="0" err="1"/>
              <a:t>pooling</a:t>
            </a:r>
            <a:r>
              <a:rPr lang="vi-VN" b="1" dirty="0"/>
              <a:t> </a:t>
            </a:r>
            <a:r>
              <a:rPr lang="vi-VN" b="1" dirty="0" err="1"/>
              <a:t>để</a:t>
            </a:r>
            <a:r>
              <a:rPr lang="vi-VN" b="1" dirty="0"/>
              <a:t> </a:t>
            </a:r>
            <a:r>
              <a:rPr lang="vi-VN" b="1" dirty="0" err="1"/>
              <a:t>giảm</a:t>
            </a:r>
            <a:r>
              <a:rPr lang="vi-VN" b="1" dirty="0"/>
              <a:t> </a:t>
            </a:r>
            <a:r>
              <a:rPr lang="vi-VN" b="1" dirty="0" err="1"/>
              <a:t>kích</a:t>
            </a:r>
            <a:r>
              <a:rPr lang="vi-VN" b="1" dirty="0"/>
              <a:t> </a:t>
            </a:r>
            <a:r>
              <a:rPr lang="vi-VN" b="1" dirty="0" err="1"/>
              <a:t>thước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đặc</a:t>
            </a:r>
            <a:r>
              <a:rPr lang="vi-VN" b="1" dirty="0"/>
              <a:t> trưng. Sau </a:t>
            </a:r>
            <a:r>
              <a:rPr lang="vi-VN" b="1" dirty="0" err="1"/>
              <a:t>đó</a:t>
            </a:r>
            <a:r>
              <a:rPr lang="vi-VN" b="1" dirty="0"/>
              <a:t>,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lớp</a:t>
            </a:r>
            <a:r>
              <a:rPr lang="vi-VN" b="1" dirty="0"/>
              <a:t> </a:t>
            </a:r>
            <a:r>
              <a:rPr lang="vi-VN" b="1" dirty="0" err="1"/>
              <a:t>fully</a:t>
            </a:r>
            <a:r>
              <a:rPr lang="vi-VN" b="1" dirty="0"/>
              <a:t> </a:t>
            </a:r>
            <a:r>
              <a:rPr lang="vi-VN" b="1" dirty="0" err="1"/>
              <a:t>connected</a:t>
            </a:r>
            <a:r>
              <a:rPr lang="vi-VN" b="1" dirty="0"/>
              <a:t> </a:t>
            </a:r>
            <a:r>
              <a:rPr lang="vi-VN" b="1" dirty="0" err="1"/>
              <a:t>layers</a:t>
            </a:r>
            <a:r>
              <a:rPr lang="vi-VN" b="1" dirty="0"/>
              <a:t> </a:t>
            </a:r>
            <a:r>
              <a:rPr lang="vi-VN" b="1" dirty="0" err="1"/>
              <a:t>sẽ</a:t>
            </a:r>
            <a:r>
              <a:rPr lang="vi-VN" b="1" dirty="0"/>
              <a:t> </a:t>
            </a:r>
            <a:r>
              <a:rPr lang="vi-VN" b="1" dirty="0" err="1"/>
              <a:t>được</a:t>
            </a:r>
            <a:r>
              <a:rPr lang="vi-VN" b="1" dirty="0"/>
              <a:t>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/>
              <a:t>để</a:t>
            </a:r>
            <a:r>
              <a:rPr lang="vi-VN" b="1" dirty="0"/>
              <a:t> phân </a:t>
            </a:r>
            <a:r>
              <a:rPr lang="vi-VN" b="1" dirty="0" err="1"/>
              <a:t>loại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đối</a:t>
            </a:r>
            <a:r>
              <a:rPr lang="vi-VN" b="1" dirty="0"/>
              <a:t> </a:t>
            </a:r>
            <a:r>
              <a:rPr lang="vi-VN" b="1" dirty="0" err="1"/>
              <a:t>tượng</a:t>
            </a:r>
            <a:r>
              <a:rPr lang="vi-VN" b="1" dirty="0"/>
              <a:t> trong </a:t>
            </a:r>
            <a:r>
              <a:rPr lang="vi-VN" b="1" dirty="0" err="1"/>
              <a:t>ảnh</a:t>
            </a:r>
            <a:r>
              <a:rPr lang="vi-VN" b="1" dirty="0"/>
              <a:t>.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F82D4-FF34-89ED-093D-5D1829F2D58A}"/>
              </a:ext>
            </a:extLst>
          </p:cNvPr>
          <p:cNvSpPr txBox="1"/>
          <p:nvPr/>
        </p:nvSpPr>
        <p:spPr>
          <a:xfrm>
            <a:off x="563526" y="2698993"/>
            <a:ext cx="7382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Mạng</a:t>
            </a:r>
            <a:r>
              <a:rPr lang="en-US" sz="1800" b="1" dirty="0"/>
              <a:t> Neural </a:t>
            </a:r>
            <a:r>
              <a:rPr lang="en-US" sz="1800" b="1" dirty="0" err="1"/>
              <a:t>gồm</a:t>
            </a:r>
            <a:r>
              <a:rPr lang="en-US" sz="1800" b="1" dirty="0"/>
              <a:t>: </a:t>
            </a:r>
          </a:p>
          <a:p>
            <a:r>
              <a:rPr lang="en-US" sz="1800" b="1" dirty="0"/>
              <a:t>4 Convolution Layers </a:t>
            </a:r>
            <a:r>
              <a:rPr lang="en-US" sz="1800" b="1" dirty="0" err="1"/>
              <a:t>chính</a:t>
            </a:r>
            <a:endParaRPr lang="en-US" sz="1800" b="1" dirty="0"/>
          </a:p>
          <a:p>
            <a:r>
              <a:rPr lang="en-US" sz="1800" b="1" dirty="0" err="1"/>
              <a:t>MaxPool</a:t>
            </a:r>
            <a:r>
              <a:rPr lang="en-US" sz="1800" b="1" dirty="0"/>
              <a:t> Layers </a:t>
            </a:r>
            <a:r>
              <a:rPr lang="en-US" sz="1800" b="1" dirty="0" err="1"/>
              <a:t>và</a:t>
            </a:r>
            <a:r>
              <a:rPr lang="en-US" sz="1800" b="1" dirty="0"/>
              <a:t> Dropout Layers xen </a:t>
            </a:r>
            <a:r>
              <a:rPr lang="en-US" sz="1800" b="1" dirty="0" err="1"/>
              <a:t>kẽ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Convolution Layers</a:t>
            </a:r>
          </a:p>
          <a:p>
            <a:r>
              <a:rPr lang="en-US" sz="1800" b="1" dirty="0"/>
              <a:t>+ </a:t>
            </a:r>
            <a:r>
              <a:rPr lang="en-US" sz="1800" b="1" dirty="0" err="1"/>
              <a:t>MaxPool</a:t>
            </a:r>
            <a:r>
              <a:rPr lang="en-US" sz="1800" b="1" dirty="0"/>
              <a:t>: </a:t>
            </a:r>
            <a:r>
              <a:rPr lang="en-US" sz="1800" b="1" dirty="0" err="1"/>
              <a:t>Lấy</a:t>
            </a:r>
            <a:r>
              <a:rPr lang="en-US" sz="1800" b="1" dirty="0"/>
              <a:t> </a:t>
            </a:r>
            <a:r>
              <a:rPr lang="en-US" sz="1800" b="1" dirty="0" err="1"/>
              <a:t>đặc</a:t>
            </a:r>
            <a:r>
              <a:rPr lang="en-US" sz="1800" b="1" dirty="0"/>
              <a:t> </a:t>
            </a:r>
            <a:r>
              <a:rPr lang="en-US" sz="1800" b="1" dirty="0" err="1"/>
              <a:t>trưng</a:t>
            </a:r>
            <a:r>
              <a:rPr lang="en-US" sz="1800" b="1" dirty="0"/>
              <a:t> </a:t>
            </a:r>
            <a:r>
              <a:rPr lang="en-US" sz="1800" b="1" dirty="0" err="1"/>
              <a:t>nhất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/>
              <a:t>khu</a:t>
            </a:r>
            <a:r>
              <a:rPr lang="en-US" sz="1800" b="1" dirty="0"/>
              <a:t> </a:t>
            </a:r>
            <a:r>
              <a:rPr lang="en-US" sz="1800" b="1" dirty="0" err="1"/>
              <a:t>vực</a:t>
            </a:r>
            <a:r>
              <a:rPr lang="en-US" sz="1800" b="1" dirty="0"/>
              <a:t> </a:t>
            </a:r>
            <a:r>
              <a:rPr lang="en-US" sz="1800" b="1" dirty="0" err="1"/>
              <a:t>ảnh</a:t>
            </a:r>
            <a:r>
              <a:rPr lang="en-US" sz="1800" b="1" dirty="0"/>
              <a:t> (2,2)</a:t>
            </a:r>
          </a:p>
          <a:p>
            <a:r>
              <a:rPr lang="en-US" sz="1800" b="1" dirty="0"/>
              <a:t>+ Dropout: </a:t>
            </a:r>
            <a:r>
              <a:rPr lang="en-US" sz="1800" b="1" dirty="0" err="1"/>
              <a:t>Tránh</a:t>
            </a:r>
            <a:r>
              <a:rPr lang="en-US" sz="1800" b="1" dirty="0"/>
              <a:t> </a:t>
            </a:r>
            <a:r>
              <a:rPr lang="en-US" sz="1800" b="1" dirty="0" err="1"/>
              <a:t>Overfiting</a:t>
            </a:r>
            <a:r>
              <a:rPr lang="en-US" sz="1800" b="1" dirty="0"/>
              <a:t> (</a:t>
            </a:r>
            <a:r>
              <a:rPr lang="en-US" sz="1800" b="1" dirty="0" err="1"/>
              <a:t>Tránh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 </a:t>
            </a:r>
            <a:r>
              <a:rPr lang="en-US" sz="1800" b="1" dirty="0" err="1"/>
              <a:t>tượng</a:t>
            </a:r>
            <a:r>
              <a:rPr lang="en-US" sz="1800" b="1" dirty="0"/>
              <a:t> </a:t>
            </a:r>
            <a:r>
              <a:rPr lang="en-US" sz="1800" b="1" dirty="0" err="1"/>
              <a:t>học</a:t>
            </a:r>
            <a:r>
              <a:rPr lang="en-US" sz="1800" b="1" dirty="0"/>
              <a:t> </a:t>
            </a:r>
            <a:r>
              <a:rPr lang="en-US" sz="1800" b="1" dirty="0" err="1"/>
              <a:t>quá</a:t>
            </a:r>
            <a:r>
              <a:rPr lang="en-US" sz="1800" b="1" dirty="0"/>
              <a:t> </a:t>
            </a:r>
            <a:r>
              <a:rPr lang="en-US" sz="1800" b="1" dirty="0" err="1"/>
              <a:t>khớp</a:t>
            </a:r>
            <a:r>
              <a:rPr lang="en-US" sz="18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32"/>
          <p:cNvGrpSpPr/>
          <p:nvPr/>
        </p:nvGrpSpPr>
        <p:grpSpPr>
          <a:xfrm flipH="1">
            <a:off x="8223735" y="3103814"/>
            <a:ext cx="414099" cy="409482"/>
            <a:chOff x="588675" y="3089150"/>
            <a:chExt cx="571724" cy="565349"/>
          </a:xfrm>
        </p:grpSpPr>
        <p:sp>
          <p:nvSpPr>
            <p:cNvPr id="1923" name="Google Shape;1923;p32"/>
            <p:cNvSpPr/>
            <p:nvPr/>
          </p:nvSpPr>
          <p:spPr>
            <a:xfrm>
              <a:off x="901585" y="3371643"/>
              <a:ext cx="258814" cy="282856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713" y="1"/>
                  </a:moveTo>
                  <a:cubicBezTo>
                    <a:pt x="706" y="1"/>
                    <a:pt x="697" y="5"/>
                    <a:pt x="693" y="14"/>
                  </a:cubicBezTo>
                  <a:lnTo>
                    <a:pt x="500" y="531"/>
                  </a:lnTo>
                  <a:cubicBezTo>
                    <a:pt x="500" y="540"/>
                    <a:pt x="491" y="540"/>
                    <a:pt x="491" y="540"/>
                  </a:cubicBezTo>
                  <a:lnTo>
                    <a:pt x="18" y="759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5"/>
                  </a:lnTo>
                  <a:cubicBezTo>
                    <a:pt x="491" y="1013"/>
                    <a:pt x="500" y="1013"/>
                    <a:pt x="500" y="1022"/>
                  </a:cubicBezTo>
                  <a:lnTo>
                    <a:pt x="693" y="1539"/>
                  </a:lnTo>
                  <a:cubicBezTo>
                    <a:pt x="697" y="1548"/>
                    <a:pt x="706" y="1553"/>
                    <a:pt x="713" y="1553"/>
                  </a:cubicBezTo>
                  <a:cubicBezTo>
                    <a:pt x="721" y="1553"/>
                    <a:pt x="728" y="1548"/>
                    <a:pt x="728" y="1539"/>
                  </a:cubicBezTo>
                  <a:lnTo>
                    <a:pt x="921" y="1022"/>
                  </a:lnTo>
                  <a:cubicBezTo>
                    <a:pt x="921" y="1013"/>
                    <a:pt x="929" y="1013"/>
                    <a:pt x="938" y="1005"/>
                  </a:cubicBezTo>
                  <a:lnTo>
                    <a:pt x="1411" y="794"/>
                  </a:lnTo>
                  <a:cubicBezTo>
                    <a:pt x="1420" y="785"/>
                    <a:pt x="1420" y="759"/>
                    <a:pt x="1411" y="759"/>
                  </a:cubicBezTo>
                  <a:lnTo>
                    <a:pt x="938" y="540"/>
                  </a:lnTo>
                  <a:cubicBezTo>
                    <a:pt x="929" y="540"/>
                    <a:pt x="929" y="540"/>
                    <a:pt x="921" y="531"/>
                  </a:cubicBezTo>
                  <a:lnTo>
                    <a:pt x="728" y="14"/>
                  </a:lnTo>
                  <a:cubicBezTo>
                    <a:pt x="728" y="5"/>
                    <a:pt x="721" y="1"/>
                    <a:pt x="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588675" y="3089150"/>
              <a:ext cx="260271" cy="282674"/>
            </a:xfrm>
            <a:custGeom>
              <a:avLst/>
              <a:gdLst/>
              <a:ahLst/>
              <a:cxnLst/>
              <a:rect l="l" t="t" r="r" b="b"/>
              <a:pathLst>
                <a:path w="1429" h="1552" extrusionOk="0">
                  <a:moveTo>
                    <a:pt x="716" y="0"/>
                  </a:moveTo>
                  <a:cubicBezTo>
                    <a:pt x="708" y="0"/>
                    <a:pt x="701" y="5"/>
                    <a:pt x="701" y="14"/>
                  </a:cubicBezTo>
                  <a:lnTo>
                    <a:pt x="508" y="531"/>
                  </a:lnTo>
                  <a:cubicBezTo>
                    <a:pt x="500" y="539"/>
                    <a:pt x="500" y="539"/>
                    <a:pt x="491" y="539"/>
                  </a:cubicBezTo>
                  <a:lnTo>
                    <a:pt x="18" y="750"/>
                  </a:lnTo>
                  <a:cubicBezTo>
                    <a:pt x="0" y="759"/>
                    <a:pt x="0" y="785"/>
                    <a:pt x="18" y="794"/>
                  </a:cubicBezTo>
                  <a:lnTo>
                    <a:pt x="491" y="1004"/>
                  </a:lnTo>
                  <a:cubicBezTo>
                    <a:pt x="500" y="1013"/>
                    <a:pt x="500" y="1013"/>
                    <a:pt x="508" y="1022"/>
                  </a:cubicBezTo>
                  <a:lnTo>
                    <a:pt x="701" y="1539"/>
                  </a:lnTo>
                  <a:cubicBezTo>
                    <a:pt x="701" y="1548"/>
                    <a:pt x="708" y="1552"/>
                    <a:pt x="716" y="1552"/>
                  </a:cubicBezTo>
                  <a:cubicBezTo>
                    <a:pt x="723" y="1552"/>
                    <a:pt x="732" y="1548"/>
                    <a:pt x="736" y="1539"/>
                  </a:cubicBezTo>
                  <a:lnTo>
                    <a:pt x="929" y="1022"/>
                  </a:lnTo>
                  <a:cubicBezTo>
                    <a:pt x="929" y="1013"/>
                    <a:pt x="929" y="1013"/>
                    <a:pt x="938" y="1004"/>
                  </a:cubicBezTo>
                  <a:lnTo>
                    <a:pt x="1411" y="794"/>
                  </a:lnTo>
                  <a:cubicBezTo>
                    <a:pt x="1429" y="785"/>
                    <a:pt x="1429" y="759"/>
                    <a:pt x="1411" y="750"/>
                  </a:cubicBezTo>
                  <a:lnTo>
                    <a:pt x="938" y="539"/>
                  </a:lnTo>
                  <a:cubicBezTo>
                    <a:pt x="938" y="539"/>
                    <a:pt x="929" y="539"/>
                    <a:pt x="929" y="531"/>
                  </a:cubicBezTo>
                  <a:lnTo>
                    <a:pt x="736" y="14"/>
                  </a:lnTo>
                  <a:cubicBezTo>
                    <a:pt x="732" y="5"/>
                    <a:pt x="723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896-3441-9964-F0CD-3D7E80681976}"/>
              </a:ext>
            </a:extLst>
          </p:cNvPr>
          <p:cNvSpPr txBox="1"/>
          <p:nvPr/>
        </p:nvSpPr>
        <p:spPr>
          <a:xfrm>
            <a:off x="613609" y="469657"/>
            <a:ext cx="61412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err="1">
                <a:solidFill>
                  <a:srgbClr val="FF0000"/>
                </a:solidFill>
              </a:rPr>
              <a:t>Giai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đoạn</a:t>
            </a:r>
            <a:r>
              <a:rPr lang="en-US" sz="2000" b="1" i="1" dirty="0">
                <a:solidFill>
                  <a:srgbClr val="FF0000"/>
                </a:solidFill>
              </a:rPr>
              <a:t> 3: </a:t>
            </a:r>
            <a:r>
              <a:rPr lang="en-US" sz="2000" b="1" i="1" dirty="0" err="1">
                <a:solidFill>
                  <a:srgbClr val="FF0000"/>
                </a:solidFill>
              </a:rPr>
              <a:t>Đào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tạo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xác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nhận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mô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hình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EA2C3-42C2-2484-3827-86A844466E93}"/>
              </a:ext>
            </a:extLst>
          </p:cNvPr>
          <p:cNvSpPr txBox="1"/>
          <p:nvPr/>
        </p:nvSpPr>
        <p:spPr>
          <a:xfrm>
            <a:off x="613609" y="1044711"/>
            <a:ext cx="67623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3.1. </a:t>
            </a:r>
            <a:r>
              <a:rPr lang="en-US" sz="1800" b="1" dirty="0" err="1">
                <a:solidFill>
                  <a:srgbClr val="FF0000"/>
                </a:solidFill>
              </a:rPr>
              <a:t>Huấn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luyện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mô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hình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bằng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model.fit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/>
              <a:t>Chọn</a:t>
            </a:r>
            <a:r>
              <a:rPr lang="en-US" dirty="0"/>
              <a:t> epochs = 15, </a:t>
            </a:r>
            <a:r>
              <a:rPr lang="en-US" dirty="0" err="1"/>
              <a:t>batch_size</a:t>
            </a:r>
            <a:r>
              <a:rPr lang="en-US" dirty="0"/>
              <a:t>=32</a:t>
            </a:r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Matplotlib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endParaRPr lang="en-US" dirty="0"/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FF38B6-8B15-728F-9706-0BDBC6EA6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" t="1422" r="3195" b="1513"/>
          <a:stretch/>
        </p:blipFill>
        <p:spPr>
          <a:xfrm>
            <a:off x="4940594" y="2095335"/>
            <a:ext cx="4203406" cy="3048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806738-25E9-04FE-970D-CB6B0314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32" y="2450761"/>
            <a:ext cx="4061636" cy="266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8AF3465-1C23-C689-1696-CFE9CA75F3BA}"/>
              </a:ext>
            </a:extLst>
          </p:cNvPr>
          <p:cNvSpPr txBox="1"/>
          <p:nvPr/>
        </p:nvSpPr>
        <p:spPr>
          <a:xfrm>
            <a:off x="581246" y="472490"/>
            <a:ext cx="470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3.2. </a:t>
            </a:r>
            <a:r>
              <a:rPr lang="en-US" sz="2000" b="1" dirty="0" err="1">
                <a:solidFill>
                  <a:srgbClr val="FF0000"/>
                </a:solidFill>
              </a:rPr>
              <a:t>Dựa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vào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mô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hình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đã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huấn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luyện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để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nhận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diện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hình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ảnh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1B017D-BC5A-150A-C224-DC9F1F7A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42" y="612762"/>
            <a:ext cx="3728484" cy="21555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60904DD-9354-B349-7376-2706910848C6}"/>
              </a:ext>
            </a:extLst>
          </p:cNvPr>
          <p:cNvSpPr txBox="1"/>
          <p:nvPr/>
        </p:nvSpPr>
        <p:spPr>
          <a:xfrm>
            <a:off x="708837" y="1339702"/>
            <a:ext cx="4146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</a:t>
            </a:r>
            <a:r>
              <a:rPr lang="vi-VN" b="1" dirty="0"/>
              <a:t>ử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/>
              <a:t>hàm</a:t>
            </a:r>
            <a:r>
              <a:rPr lang="vi-VN" b="1" dirty="0"/>
              <a:t> </a:t>
            </a:r>
            <a:r>
              <a:rPr lang="vi-VN" b="1" dirty="0" err="1"/>
              <a:t>argmax</a:t>
            </a:r>
            <a:r>
              <a:rPr lang="vi-VN" b="1" dirty="0"/>
              <a:t>() </a:t>
            </a:r>
            <a:r>
              <a:rPr lang="vi-VN" b="1" dirty="0" err="1"/>
              <a:t>của</a:t>
            </a:r>
            <a:r>
              <a:rPr lang="vi-VN" b="1" dirty="0"/>
              <a:t> thư </a:t>
            </a:r>
            <a:r>
              <a:rPr lang="vi-VN" b="1" dirty="0" err="1"/>
              <a:t>viện</a:t>
            </a:r>
            <a:r>
              <a:rPr lang="vi-VN" b="1" dirty="0"/>
              <a:t> </a:t>
            </a:r>
            <a:r>
              <a:rPr lang="vi-VN" b="1" dirty="0" err="1"/>
              <a:t>numpy</a:t>
            </a:r>
            <a:r>
              <a:rPr lang="vi-VN" b="1" dirty="0"/>
              <a:t> </a:t>
            </a:r>
            <a:r>
              <a:rPr lang="vi-VN" b="1" dirty="0" err="1"/>
              <a:t>để</a:t>
            </a:r>
            <a:r>
              <a:rPr lang="vi-VN" b="1" dirty="0"/>
              <a:t> </a:t>
            </a:r>
            <a:r>
              <a:rPr lang="vi-VN" b="1" dirty="0" err="1"/>
              <a:t>tìm</a:t>
            </a:r>
            <a:r>
              <a:rPr lang="vi-VN" b="1" dirty="0"/>
              <a:t> ra </a:t>
            </a:r>
            <a:r>
              <a:rPr lang="vi-VN" b="1" dirty="0" err="1"/>
              <a:t>chỉ</a:t>
            </a:r>
            <a:r>
              <a:rPr lang="vi-VN" b="1" dirty="0"/>
              <a:t> </a:t>
            </a:r>
            <a:r>
              <a:rPr lang="vi-VN" b="1" dirty="0" err="1"/>
              <a:t>số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tử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trị</a:t>
            </a:r>
            <a:r>
              <a:rPr lang="vi-VN" b="1" dirty="0"/>
              <a:t> </a:t>
            </a:r>
            <a:r>
              <a:rPr lang="vi-VN" b="1" dirty="0" err="1"/>
              <a:t>lớn</a:t>
            </a:r>
            <a:r>
              <a:rPr lang="vi-VN" b="1" dirty="0"/>
              <a:t> </a:t>
            </a:r>
            <a:r>
              <a:rPr lang="vi-VN" b="1" dirty="0" err="1"/>
              <a:t>nhất</a:t>
            </a:r>
            <a:r>
              <a:rPr lang="vi-VN" b="1" dirty="0"/>
              <a:t> trong </a:t>
            </a:r>
            <a:r>
              <a:rPr lang="vi-VN" b="1" dirty="0" err="1"/>
              <a:t>mảng</a:t>
            </a:r>
            <a:r>
              <a:rPr lang="vi-VN" b="1" dirty="0"/>
              <a:t> </a:t>
            </a:r>
            <a:r>
              <a:rPr lang="vi-VN" b="1" dirty="0" err="1"/>
              <a:t>predictions</a:t>
            </a:r>
            <a:r>
              <a:rPr lang="vi-VN" b="1" dirty="0"/>
              <a:t>. </a:t>
            </a:r>
            <a:endParaRPr lang="en-US" b="1" dirty="0"/>
          </a:p>
          <a:p>
            <a:pPr algn="just"/>
            <a:r>
              <a:rPr lang="vi-VN" b="1" dirty="0" err="1"/>
              <a:t>Hàm</a:t>
            </a:r>
            <a:r>
              <a:rPr lang="vi-VN" b="1" dirty="0"/>
              <a:t> </a:t>
            </a:r>
            <a:r>
              <a:rPr lang="vi-VN" b="1" dirty="0" err="1"/>
              <a:t>argmax</a:t>
            </a:r>
            <a:r>
              <a:rPr lang="vi-VN" b="1" dirty="0"/>
              <a:t>() </a:t>
            </a:r>
            <a:r>
              <a:rPr lang="vi-VN" b="1" dirty="0" err="1"/>
              <a:t>trả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chỉ</a:t>
            </a:r>
            <a:r>
              <a:rPr lang="vi-VN" b="1" dirty="0"/>
              <a:t> </a:t>
            </a:r>
            <a:r>
              <a:rPr lang="vi-VN" b="1" dirty="0" err="1"/>
              <a:t>số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tử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trị</a:t>
            </a:r>
            <a:r>
              <a:rPr lang="vi-VN" b="1" dirty="0"/>
              <a:t> </a:t>
            </a:r>
            <a:r>
              <a:rPr lang="vi-VN" b="1" dirty="0" err="1"/>
              <a:t>lớn</a:t>
            </a:r>
            <a:r>
              <a:rPr lang="vi-VN" b="1" dirty="0"/>
              <a:t> </a:t>
            </a:r>
            <a:r>
              <a:rPr lang="vi-VN" b="1" dirty="0" err="1"/>
              <a:t>nhất</a:t>
            </a:r>
            <a:r>
              <a:rPr lang="vi-VN" b="1" dirty="0"/>
              <a:t> trong </a:t>
            </a:r>
            <a:r>
              <a:rPr lang="vi-VN" b="1" dirty="0" err="1"/>
              <a:t>mảng</a:t>
            </a:r>
            <a:r>
              <a:rPr lang="vi-VN" b="1" dirty="0"/>
              <a:t>, </a:t>
            </a:r>
            <a:r>
              <a:rPr lang="vi-VN" b="1" dirty="0" err="1"/>
              <a:t>nghĩa</a:t>
            </a:r>
            <a:r>
              <a:rPr lang="vi-VN" b="1" dirty="0"/>
              <a:t> </a:t>
            </a:r>
            <a:r>
              <a:rPr lang="vi-VN" b="1" dirty="0" err="1"/>
              <a:t>là</a:t>
            </a:r>
            <a:r>
              <a:rPr lang="vi-VN" b="1" dirty="0"/>
              <a:t> </a:t>
            </a:r>
            <a:r>
              <a:rPr lang="vi-VN" b="1" dirty="0" err="1"/>
              <a:t>chỉ</a:t>
            </a:r>
            <a:r>
              <a:rPr lang="vi-VN" b="1" dirty="0"/>
              <a:t> </a:t>
            </a:r>
            <a:r>
              <a:rPr lang="vi-VN" b="1" dirty="0" err="1"/>
              <a:t>số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lớp</a:t>
            </a:r>
            <a:r>
              <a:rPr lang="vi-VN" b="1" dirty="0"/>
              <a:t> </a:t>
            </a:r>
            <a:r>
              <a:rPr lang="vi-VN" b="1" dirty="0" err="1"/>
              <a:t>mà</a:t>
            </a:r>
            <a:r>
              <a:rPr lang="vi-VN" b="1" dirty="0"/>
              <a:t> mô </a:t>
            </a:r>
            <a:r>
              <a:rPr lang="vi-VN" b="1" dirty="0" err="1"/>
              <a:t>hình</a:t>
            </a:r>
            <a:r>
              <a:rPr lang="vi-VN" b="1" dirty="0"/>
              <a:t> </a:t>
            </a:r>
            <a:r>
              <a:rPr lang="vi-VN" b="1" dirty="0" err="1"/>
              <a:t>dự</a:t>
            </a:r>
            <a:r>
              <a:rPr lang="vi-VN" b="1" dirty="0"/>
              <a:t> </a:t>
            </a:r>
            <a:r>
              <a:rPr lang="vi-VN" b="1" dirty="0" err="1"/>
              <a:t>đoán</a:t>
            </a:r>
            <a:r>
              <a:rPr lang="vi-VN" b="1" dirty="0"/>
              <a:t> </a:t>
            </a:r>
            <a:r>
              <a:rPr lang="vi-VN" b="1" dirty="0" err="1"/>
              <a:t>là</a:t>
            </a:r>
            <a:r>
              <a:rPr lang="vi-VN" b="1" dirty="0"/>
              <a:t> </a:t>
            </a:r>
            <a:r>
              <a:rPr lang="vi-VN" b="1" dirty="0" err="1"/>
              <a:t>xác</a:t>
            </a:r>
            <a:r>
              <a:rPr lang="vi-VN" b="1" dirty="0"/>
              <a:t> </a:t>
            </a:r>
            <a:r>
              <a:rPr lang="vi-VN" b="1" dirty="0" err="1"/>
              <a:t>suất</a:t>
            </a:r>
            <a:r>
              <a:rPr lang="vi-VN" b="1" dirty="0"/>
              <a:t> cao </a:t>
            </a:r>
            <a:r>
              <a:rPr lang="vi-VN" b="1" dirty="0" err="1"/>
              <a:t>nhất</a:t>
            </a:r>
            <a:r>
              <a:rPr lang="vi-VN" b="1" dirty="0"/>
              <a:t>.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9FE00-5778-FF93-ADA4-60D7F9203F9B}"/>
              </a:ext>
            </a:extLst>
          </p:cNvPr>
          <p:cNvSpPr txBox="1"/>
          <p:nvPr/>
        </p:nvSpPr>
        <p:spPr>
          <a:xfrm>
            <a:off x="581246" y="3682410"/>
            <a:ext cx="811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3.3. </a:t>
            </a:r>
            <a:r>
              <a:rPr lang="en-US" sz="2000" b="1" dirty="0" err="1">
                <a:solidFill>
                  <a:srgbClr val="FF0000"/>
                </a:solidFill>
              </a:rPr>
              <a:t>Dùng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Tkiner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tạo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cữa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sổ</a:t>
            </a:r>
            <a:r>
              <a:rPr lang="en-US" sz="2000" b="1" dirty="0">
                <a:solidFill>
                  <a:srgbClr val="FF0000"/>
                </a:solidFill>
              </a:rPr>
              <a:t> GUI Upload </a:t>
            </a:r>
            <a:r>
              <a:rPr lang="en-US" sz="2000" b="1" dirty="0" err="1">
                <a:solidFill>
                  <a:srgbClr val="FF0000"/>
                </a:solidFill>
              </a:rPr>
              <a:t>ảnh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và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hiển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thị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kết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quả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EFAC0D0-D92A-3DA8-0D79-3FAE70D4F344}"/>
              </a:ext>
            </a:extLst>
          </p:cNvPr>
          <p:cNvSpPr txBox="1"/>
          <p:nvPr/>
        </p:nvSpPr>
        <p:spPr>
          <a:xfrm>
            <a:off x="788068" y="531913"/>
            <a:ext cx="5402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FF0000"/>
                </a:solidFill>
              </a:rPr>
              <a:t>Giai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đoạn</a:t>
            </a:r>
            <a:r>
              <a:rPr lang="en-US" sz="2400" b="1" i="1" dirty="0">
                <a:solidFill>
                  <a:srgbClr val="FF0000"/>
                </a:solidFill>
              </a:rPr>
              <a:t> 4: </a:t>
            </a:r>
            <a:r>
              <a:rPr lang="en-US" sz="2400" b="1" i="1" dirty="0" err="1">
                <a:solidFill>
                  <a:srgbClr val="FF0000"/>
                </a:solidFill>
              </a:rPr>
              <a:t>Chạy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thử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và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kiểm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tra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262238-28CF-6E8A-8A4F-AC5E2134D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734653" y="1179094"/>
            <a:ext cx="4234023" cy="33267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BA6A15-809E-9694-D612-D5F3F5B4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24" y="1179094"/>
            <a:ext cx="4396676" cy="3326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Electrochemistry Company Business Plan by Slidesgo">
  <a:themeElements>
    <a:clrScheme name="Simple Light">
      <a:dk1>
        <a:srgbClr val="111242"/>
      </a:dk1>
      <a:lt1>
        <a:srgbClr val="FFFFFF"/>
      </a:lt1>
      <a:dk2>
        <a:srgbClr val="FFCE5E"/>
      </a:dk2>
      <a:lt2>
        <a:srgbClr val="656E96"/>
      </a:lt2>
      <a:accent1>
        <a:srgbClr val="AE7461"/>
      </a:accent1>
      <a:accent2>
        <a:srgbClr val="FF725E"/>
      </a:accent2>
      <a:accent3>
        <a:srgbClr val="C7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541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Anek Devanagari</vt:lpstr>
      <vt:lpstr>Encode Sans Expanded</vt:lpstr>
      <vt:lpstr>Bebas Neue</vt:lpstr>
      <vt:lpstr>Nunito Light</vt:lpstr>
      <vt:lpstr>Electrochemistry Company Business Plan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Trần Văn Quyền</cp:lastModifiedBy>
  <cp:revision>16</cp:revision>
  <dcterms:modified xsi:type="dcterms:W3CDTF">2023-03-21T08:38:49Z</dcterms:modified>
</cp:coreProperties>
</file>