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79" r:id="rId4"/>
    <p:sldId id="280" r:id="rId5"/>
    <p:sldId id="357" r:id="rId6"/>
    <p:sldId id="295" r:id="rId7"/>
    <p:sldId id="353" r:id="rId8"/>
    <p:sldId id="294" r:id="rId9"/>
    <p:sldId id="296" r:id="rId10"/>
    <p:sldId id="297" r:id="rId11"/>
    <p:sldId id="298" r:id="rId12"/>
    <p:sldId id="354" r:id="rId13"/>
    <p:sldId id="355" r:id="rId14"/>
    <p:sldId id="356" r:id="rId15"/>
    <p:sldId id="299" r:id="rId16"/>
    <p:sldId id="34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hivo" panose="020B0604020202020204" charset="0"/>
      <p:regular r:id="rId23"/>
      <p:bold r:id="rId24"/>
      <p:italic r:id="rId25"/>
      <p:boldItalic r:id="rId26"/>
    </p:embeddedFont>
    <p:embeddedFont>
      <p:font typeface="Fira Sans" panose="020B05030500000200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EEE"/>
    <a:srgbClr val="4B6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99137D-CA31-4E88-94E4-3FE65CF39FDB}">
  <a:tblStyle styleId="{E599137D-CA31-4E88-94E4-3FE65CF39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>
      <p:cViewPr>
        <p:scale>
          <a:sx n="50" d="100"/>
          <a:sy n="50" d="100"/>
        </p:scale>
        <p:origin x="2784" y="15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55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27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6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498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0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daffc4de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daffc4de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3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12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2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33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9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EE34-3953-40DF-A75B-7CCA1A3946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7513" y="1238900"/>
            <a:ext cx="52692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37513" y="3511000"/>
            <a:ext cx="5269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3997" cy="5143501"/>
            <a:chOff x="0" y="0"/>
            <a:chExt cx="9143997" cy="5143501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26530" r="47720"/>
            <a:stretch/>
          </p:blipFill>
          <p:spPr>
            <a:xfrm flipH="1">
              <a:off x="0" y="0"/>
              <a:ext cx="1771250" cy="2489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26122" b="14295"/>
            <a:stretch/>
          </p:blipFill>
          <p:spPr>
            <a:xfrm flipH="1">
              <a:off x="7184122" y="2867625"/>
              <a:ext cx="1959875" cy="22758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300850" y="2399300"/>
            <a:ext cx="10223822" cy="2744200"/>
            <a:chOff x="-300850" y="2399300"/>
            <a:chExt cx="10223822" cy="2744200"/>
          </a:xfrm>
        </p:grpSpPr>
        <p:grpSp>
          <p:nvGrpSpPr>
            <p:cNvPr id="48" name="Google Shape;48;p6"/>
            <p:cNvGrpSpPr/>
            <p:nvPr/>
          </p:nvGrpSpPr>
          <p:grpSpPr>
            <a:xfrm>
              <a:off x="0" y="2399300"/>
              <a:ext cx="9144000" cy="2744200"/>
              <a:chOff x="0" y="2399300"/>
              <a:chExt cx="9144000" cy="2744200"/>
            </a:xfrm>
          </p:grpSpPr>
          <p:pic>
            <p:nvPicPr>
              <p:cNvPr id="49" name="Google Shape;49;p6"/>
              <p:cNvPicPr preferRelativeResize="0"/>
              <p:nvPr/>
            </p:nvPicPr>
            <p:blipFill rotWithShape="1">
              <a:blip r:embed="rId2">
                <a:alphaModFix/>
              </a:blip>
              <a:srcRect r="52424" b="50685"/>
              <a:stretch/>
            </p:blipFill>
            <p:spPr>
              <a:xfrm flipH="1">
                <a:off x="0" y="3472750"/>
                <a:ext cx="1611875" cy="167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6"/>
              <p:cNvPicPr preferRelativeResize="0"/>
              <p:nvPr/>
            </p:nvPicPr>
            <p:blipFill rotWithShape="1">
              <a:blip r:embed="rId3">
                <a:alphaModFix/>
              </a:blip>
              <a:srcRect l="50780"/>
              <a:stretch/>
            </p:blipFill>
            <p:spPr>
              <a:xfrm flipH="1">
                <a:off x="8116701" y="2399300"/>
                <a:ext cx="1027299" cy="2089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oogle Shape;51;p6"/>
            <p:cNvGrpSpPr/>
            <p:nvPr/>
          </p:nvGrpSpPr>
          <p:grpSpPr>
            <a:xfrm>
              <a:off x="-300850" y="2594149"/>
              <a:ext cx="10223822" cy="2468101"/>
              <a:chOff x="-300850" y="2594149"/>
              <a:chExt cx="10223822" cy="2468101"/>
            </a:xfrm>
          </p:grpSpPr>
          <p:pic>
            <p:nvPicPr>
              <p:cNvPr id="52" name="Google Shape;52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71161">
                <a:off x="8433848" y="2830932"/>
                <a:ext cx="1297154" cy="11434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300850" y="4211150"/>
                <a:ext cx="900950" cy="85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916863" y="2224500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2"/>
          </p:nvPr>
        </p:nvSpPr>
        <p:spPr>
          <a:xfrm>
            <a:off x="3419250" y="2224500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3"/>
          </p:nvPr>
        </p:nvSpPr>
        <p:spPr>
          <a:xfrm>
            <a:off x="916863" y="3914875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3419250" y="3914875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5"/>
          </p:nvPr>
        </p:nvSpPr>
        <p:spPr>
          <a:xfrm>
            <a:off x="5921637" y="2224500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6"/>
          </p:nvPr>
        </p:nvSpPr>
        <p:spPr>
          <a:xfrm>
            <a:off x="5921637" y="3914875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7"/>
          </p:nvPr>
        </p:nvSpPr>
        <p:spPr>
          <a:xfrm>
            <a:off x="916863" y="176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8"/>
          </p:nvPr>
        </p:nvSpPr>
        <p:spPr>
          <a:xfrm>
            <a:off x="3419250" y="176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9"/>
          </p:nvPr>
        </p:nvSpPr>
        <p:spPr>
          <a:xfrm>
            <a:off x="5921637" y="17679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3"/>
          </p:nvPr>
        </p:nvSpPr>
        <p:spPr>
          <a:xfrm>
            <a:off x="916863" y="34584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4"/>
          </p:nvPr>
        </p:nvSpPr>
        <p:spPr>
          <a:xfrm>
            <a:off x="3419250" y="34584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5"/>
          </p:nvPr>
        </p:nvSpPr>
        <p:spPr>
          <a:xfrm>
            <a:off x="5921637" y="34584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000" b="1"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ivo"/>
              <a:buNone/>
              <a:defRPr sz="2400"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441674" y="314700"/>
            <a:ext cx="9753578" cy="5161151"/>
            <a:chOff x="-441674" y="314700"/>
            <a:chExt cx="9753578" cy="5161151"/>
          </a:xfrm>
        </p:grpSpPr>
        <p:grpSp>
          <p:nvGrpSpPr>
            <p:cNvPr id="165" name="Google Shape;165;p17"/>
            <p:cNvGrpSpPr/>
            <p:nvPr/>
          </p:nvGrpSpPr>
          <p:grpSpPr>
            <a:xfrm>
              <a:off x="2" y="314700"/>
              <a:ext cx="9143998" cy="5161151"/>
              <a:chOff x="2" y="314700"/>
              <a:chExt cx="9143998" cy="5161151"/>
            </a:xfrm>
          </p:grpSpPr>
          <p:pic>
            <p:nvPicPr>
              <p:cNvPr id="166" name="Google Shape;166;p17"/>
              <p:cNvPicPr preferRelativeResize="0"/>
              <p:nvPr/>
            </p:nvPicPr>
            <p:blipFill rotWithShape="1">
              <a:blip r:embed="rId2">
                <a:alphaModFix/>
              </a:blip>
              <a:srcRect l="51047"/>
              <a:stretch/>
            </p:blipFill>
            <p:spPr>
              <a:xfrm flipH="1">
                <a:off x="7928848" y="2993500"/>
                <a:ext cx="1215151" cy="24823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7"/>
              <p:cNvPicPr preferRelativeResize="0"/>
              <p:nvPr/>
            </p:nvPicPr>
            <p:blipFill rotWithShape="1">
              <a:blip r:embed="rId3">
                <a:alphaModFix/>
              </a:blip>
              <a:srcRect r="66112"/>
              <a:stretch/>
            </p:blipFill>
            <p:spPr>
              <a:xfrm flipH="1">
                <a:off x="2" y="314700"/>
                <a:ext cx="740124" cy="2186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8" name="Google Shape;168;p17"/>
            <p:cNvGrpSpPr/>
            <p:nvPr/>
          </p:nvGrpSpPr>
          <p:grpSpPr>
            <a:xfrm>
              <a:off x="-441674" y="1330925"/>
              <a:ext cx="9753578" cy="2759744"/>
              <a:chOff x="-441674" y="1330925"/>
              <a:chExt cx="9753578" cy="2759744"/>
            </a:xfrm>
          </p:grpSpPr>
          <p:pic>
            <p:nvPicPr>
              <p:cNvPr id="169" name="Google Shape;169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-441674" y="1330925"/>
                <a:ext cx="922500" cy="999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8395998" y="2940480"/>
                <a:ext cx="915907" cy="11501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1697888" y="3"/>
            <a:ext cx="7441362" cy="5007100"/>
            <a:chOff x="1697888" y="3"/>
            <a:chExt cx="7441362" cy="5007100"/>
          </a:xfrm>
        </p:grpSpPr>
        <p:grpSp>
          <p:nvGrpSpPr>
            <p:cNvPr id="180" name="Google Shape;180;p19"/>
            <p:cNvGrpSpPr/>
            <p:nvPr/>
          </p:nvGrpSpPr>
          <p:grpSpPr>
            <a:xfrm>
              <a:off x="1697888" y="3"/>
              <a:ext cx="1137382" cy="711570"/>
              <a:chOff x="4269104" y="2505075"/>
              <a:chExt cx="720090" cy="450532"/>
            </a:xfrm>
          </p:grpSpPr>
          <p:sp>
            <p:nvSpPr>
              <p:cNvPr id="181" name="Google Shape;181;p19"/>
              <p:cNvSpPr/>
              <p:nvPr/>
            </p:nvSpPr>
            <p:spPr>
              <a:xfrm>
                <a:off x="4274820" y="2772727"/>
                <a:ext cx="703897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03897" h="45719" extrusionOk="0">
                    <a:moveTo>
                      <a:pt x="703897" y="45720"/>
                    </a:moveTo>
                    <a:lnTo>
                      <a:pt x="640080" y="41910"/>
                    </a:lnTo>
                    <a:lnTo>
                      <a:pt x="640080" y="35242"/>
                    </a:lnTo>
                    <a:lnTo>
                      <a:pt x="703897" y="39052"/>
                    </a:lnTo>
                    <a:lnTo>
                      <a:pt x="703897" y="45720"/>
                    </a:lnTo>
                    <a:close/>
                    <a:moveTo>
                      <a:pt x="576263" y="39052"/>
                    </a:moveTo>
                    <a:lnTo>
                      <a:pt x="512445" y="35242"/>
                    </a:lnTo>
                    <a:lnTo>
                      <a:pt x="512445" y="28575"/>
                    </a:lnTo>
                    <a:lnTo>
                      <a:pt x="576263" y="32385"/>
                    </a:lnTo>
                    <a:lnTo>
                      <a:pt x="576263" y="39052"/>
                    </a:lnTo>
                    <a:close/>
                    <a:moveTo>
                      <a:pt x="447675" y="31432"/>
                    </a:moveTo>
                    <a:lnTo>
                      <a:pt x="383858" y="27622"/>
                    </a:lnTo>
                    <a:lnTo>
                      <a:pt x="383858" y="20955"/>
                    </a:lnTo>
                    <a:lnTo>
                      <a:pt x="447675" y="24765"/>
                    </a:lnTo>
                    <a:lnTo>
                      <a:pt x="447675" y="31432"/>
                    </a:lnTo>
                    <a:close/>
                    <a:moveTo>
                      <a:pt x="320040" y="24765"/>
                    </a:moveTo>
                    <a:lnTo>
                      <a:pt x="256222" y="20955"/>
                    </a:lnTo>
                    <a:lnTo>
                      <a:pt x="256222" y="14288"/>
                    </a:lnTo>
                    <a:lnTo>
                      <a:pt x="320040" y="18097"/>
                    </a:lnTo>
                    <a:lnTo>
                      <a:pt x="320040" y="24765"/>
                    </a:lnTo>
                    <a:close/>
                    <a:moveTo>
                      <a:pt x="191452" y="18097"/>
                    </a:moveTo>
                    <a:lnTo>
                      <a:pt x="127635" y="14288"/>
                    </a:lnTo>
                    <a:lnTo>
                      <a:pt x="127635" y="7620"/>
                    </a:lnTo>
                    <a:lnTo>
                      <a:pt x="191452" y="11430"/>
                    </a:lnTo>
                    <a:lnTo>
                      <a:pt x="191452" y="18097"/>
                    </a:lnTo>
                    <a:close/>
                    <a:moveTo>
                      <a:pt x="63817" y="10477"/>
                    </a:moveTo>
                    <a:lnTo>
                      <a:pt x="0" y="6667"/>
                    </a:lnTo>
                    <a:lnTo>
                      <a:pt x="0" y="0"/>
                    </a:lnTo>
                    <a:lnTo>
                      <a:pt x="63817" y="3810"/>
                    </a:lnTo>
                    <a:lnTo>
                      <a:pt x="63817" y="10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4269104" y="2505075"/>
                <a:ext cx="314325" cy="450532"/>
              </a:xfrm>
              <a:custGeom>
                <a:avLst/>
                <a:gdLst/>
                <a:ahLst/>
                <a:cxnLst/>
                <a:rect l="l" t="t" r="r" b="b"/>
                <a:pathLst>
                  <a:path w="314325" h="450532" extrusionOk="0">
                    <a:moveTo>
                      <a:pt x="314325" y="450533"/>
                    </a:moveTo>
                    <a:lnTo>
                      <a:pt x="0" y="272415"/>
                    </a:lnTo>
                    <a:lnTo>
                      <a:pt x="314325" y="0"/>
                    </a:lnTo>
                    <a:lnTo>
                      <a:pt x="314325" y="450533"/>
                    </a:lnTo>
                    <a:close/>
                    <a:moveTo>
                      <a:pt x="11430" y="271463"/>
                    </a:moveTo>
                    <a:lnTo>
                      <a:pt x="308610" y="440055"/>
                    </a:lnTo>
                    <a:lnTo>
                      <a:pt x="308610" y="14288"/>
                    </a:lnTo>
                    <a:lnTo>
                      <a:pt x="11430" y="2714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4577715" y="2505075"/>
                <a:ext cx="411479" cy="449579"/>
              </a:xfrm>
              <a:custGeom>
                <a:avLst/>
                <a:gdLst/>
                <a:ahLst/>
                <a:cxnLst/>
                <a:rect l="l" t="t" r="r" b="b"/>
                <a:pathLst>
                  <a:path w="411479" h="449579" extrusionOk="0">
                    <a:moveTo>
                      <a:pt x="0" y="449580"/>
                    </a:moveTo>
                    <a:lnTo>
                      <a:pt x="0" y="0"/>
                    </a:lnTo>
                    <a:lnTo>
                      <a:pt x="411480" y="311467"/>
                    </a:lnTo>
                    <a:lnTo>
                      <a:pt x="0" y="449580"/>
                    </a:lnTo>
                    <a:close/>
                    <a:moveTo>
                      <a:pt x="5715" y="13335"/>
                    </a:moveTo>
                    <a:lnTo>
                      <a:pt x="5715" y="441008"/>
                    </a:lnTo>
                    <a:lnTo>
                      <a:pt x="397192" y="309563"/>
                    </a:lnTo>
                    <a:lnTo>
                      <a:pt x="5715" y="133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9"/>
            <p:cNvGrpSpPr/>
            <p:nvPr/>
          </p:nvGrpSpPr>
          <p:grpSpPr>
            <a:xfrm rot="1589291">
              <a:off x="7538463" y="3859693"/>
              <a:ext cx="1486808" cy="861035"/>
              <a:chOff x="5393055" y="2261235"/>
              <a:chExt cx="1486852" cy="86106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5393055" y="2261235"/>
                <a:ext cx="1486852" cy="861060"/>
              </a:xfrm>
              <a:custGeom>
                <a:avLst/>
                <a:gdLst/>
                <a:ahLst/>
                <a:cxnLst/>
                <a:rect l="l" t="t" r="r" b="b"/>
                <a:pathLst>
                  <a:path w="1486852" h="861060" extrusionOk="0">
                    <a:moveTo>
                      <a:pt x="1486852" y="861060"/>
                    </a:moveTo>
                    <a:lnTo>
                      <a:pt x="0" y="861060"/>
                    </a:lnTo>
                    <a:lnTo>
                      <a:pt x="4763" y="855345"/>
                    </a:lnTo>
                    <a:lnTo>
                      <a:pt x="743902" y="0"/>
                    </a:lnTo>
                    <a:lnTo>
                      <a:pt x="1486852" y="861060"/>
                    </a:lnTo>
                    <a:close/>
                    <a:moveTo>
                      <a:pt x="13335" y="854393"/>
                    </a:moveTo>
                    <a:lnTo>
                      <a:pt x="1473517" y="854393"/>
                    </a:lnTo>
                    <a:lnTo>
                      <a:pt x="743902" y="10477"/>
                    </a:lnTo>
                    <a:lnTo>
                      <a:pt x="13335" y="854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5432107" y="2266950"/>
                <a:ext cx="707707" cy="842962"/>
              </a:xfrm>
              <a:custGeom>
                <a:avLst/>
                <a:gdLst/>
                <a:ahLst/>
                <a:cxnLst/>
                <a:rect l="l" t="t" r="r" b="b"/>
                <a:pathLst>
                  <a:path w="707707" h="842962" extrusionOk="0">
                    <a:moveTo>
                      <a:pt x="1905" y="842963"/>
                    </a:moveTo>
                    <a:lnTo>
                      <a:pt x="0" y="837247"/>
                    </a:lnTo>
                    <a:lnTo>
                      <a:pt x="60008" y="816293"/>
                    </a:lnTo>
                    <a:lnTo>
                      <a:pt x="61913" y="822008"/>
                    </a:lnTo>
                    <a:lnTo>
                      <a:pt x="1905" y="842963"/>
                    </a:lnTo>
                    <a:close/>
                    <a:moveTo>
                      <a:pt x="121920" y="801053"/>
                    </a:moveTo>
                    <a:lnTo>
                      <a:pt x="120015" y="795338"/>
                    </a:lnTo>
                    <a:lnTo>
                      <a:pt x="180023" y="774383"/>
                    </a:lnTo>
                    <a:lnTo>
                      <a:pt x="181928" y="780097"/>
                    </a:lnTo>
                    <a:lnTo>
                      <a:pt x="121920" y="801053"/>
                    </a:lnTo>
                    <a:close/>
                    <a:moveTo>
                      <a:pt x="241935" y="758190"/>
                    </a:moveTo>
                    <a:lnTo>
                      <a:pt x="240030" y="752475"/>
                    </a:lnTo>
                    <a:lnTo>
                      <a:pt x="300038" y="731520"/>
                    </a:lnTo>
                    <a:lnTo>
                      <a:pt x="301943" y="737235"/>
                    </a:lnTo>
                    <a:lnTo>
                      <a:pt x="241935" y="758190"/>
                    </a:lnTo>
                    <a:close/>
                    <a:moveTo>
                      <a:pt x="361950" y="715328"/>
                    </a:moveTo>
                    <a:lnTo>
                      <a:pt x="360045" y="709613"/>
                    </a:lnTo>
                    <a:lnTo>
                      <a:pt x="420053" y="688658"/>
                    </a:lnTo>
                    <a:lnTo>
                      <a:pt x="421958" y="694372"/>
                    </a:lnTo>
                    <a:lnTo>
                      <a:pt x="361950" y="715328"/>
                    </a:lnTo>
                    <a:close/>
                    <a:moveTo>
                      <a:pt x="481965" y="673418"/>
                    </a:moveTo>
                    <a:lnTo>
                      <a:pt x="480060" y="667703"/>
                    </a:lnTo>
                    <a:lnTo>
                      <a:pt x="540068" y="646747"/>
                    </a:lnTo>
                    <a:lnTo>
                      <a:pt x="541973" y="652463"/>
                    </a:lnTo>
                    <a:lnTo>
                      <a:pt x="481965" y="673418"/>
                    </a:lnTo>
                    <a:close/>
                    <a:moveTo>
                      <a:pt x="601980" y="630555"/>
                    </a:moveTo>
                    <a:lnTo>
                      <a:pt x="600075" y="624840"/>
                    </a:lnTo>
                    <a:lnTo>
                      <a:pt x="660083" y="603885"/>
                    </a:lnTo>
                    <a:lnTo>
                      <a:pt x="661988" y="609600"/>
                    </a:lnTo>
                    <a:lnTo>
                      <a:pt x="601980" y="630555"/>
                    </a:lnTo>
                    <a:close/>
                    <a:moveTo>
                      <a:pt x="707708" y="573405"/>
                    </a:moveTo>
                    <a:lnTo>
                      <a:pt x="701040" y="573405"/>
                    </a:lnTo>
                    <a:lnTo>
                      <a:pt x="701040" y="509588"/>
                    </a:lnTo>
                    <a:lnTo>
                      <a:pt x="707708" y="509588"/>
                    </a:lnTo>
                    <a:lnTo>
                      <a:pt x="707708" y="573405"/>
                    </a:lnTo>
                    <a:close/>
                    <a:moveTo>
                      <a:pt x="707708" y="445770"/>
                    </a:moveTo>
                    <a:lnTo>
                      <a:pt x="701040" y="445770"/>
                    </a:lnTo>
                    <a:lnTo>
                      <a:pt x="701040" y="381953"/>
                    </a:lnTo>
                    <a:lnTo>
                      <a:pt x="707708" y="381953"/>
                    </a:lnTo>
                    <a:lnTo>
                      <a:pt x="707708" y="445770"/>
                    </a:lnTo>
                    <a:close/>
                    <a:moveTo>
                      <a:pt x="707708" y="318135"/>
                    </a:moveTo>
                    <a:lnTo>
                      <a:pt x="701040" y="318135"/>
                    </a:lnTo>
                    <a:lnTo>
                      <a:pt x="701040" y="254317"/>
                    </a:lnTo>
                    <a:lnTo>
                      <a:pt x="707708" y="254317"/>
                    </a:lnTo>
                    <a:lnTo>
                      <a:pt x="707708" y="318135"/>
                    </a:lnTo>
                    <a:close/>
                    <a:moveTo>
                      <a:pt x="707708" y="190500"/>
                    </a:moveTo>
                    <a:lnTo>
                      <a:pt x="701040" y="190500"/>
                    </a:lnTo>
                    <a:lnTo>
                      <a:pt x="701040" y="126683"/>
                    </a:lnTo>
                    <a:lnTo>
                      <a:pt x="707708" y="126683"/>
                    </a:lnTo>
                    <a:lnTo>
                      <a:pt x="707708" y="190500"/>
                    </a:lnTo>
                    <a:close/>
                    <a:moveTo>
                      <a:pt x="707708" y="63817"/>
                    </a:moveTo>
                    <a:lnTo>
                      <a:pt x="701040" y="63817"/>
                    </a:lnTo>
                    <a:lnTo>
                      <a:pt x="701040" y="0"/>
                    </a:lnTo>
                    <a:lnTo>
                      <a:pt x="707708" y="0"/>
                    </a:lnTo>
                    <a:lnTo>
                      <a:pt x="707708" y="638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6135052" y="2855595"/>
                <a:ext cx="73914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739140" h="266700" extrusionOk="0">
                    <a:moveTo>
                      <a:pt x="737235" y="266700"/>
                    </a:moveTo>
                    <a:lnTo>
                      <a:pt x="677228" y="245745"/>
                    </a:lnTo>
                    <a:lnTo>
                      <a:pt x="679132" y="240030"/>
                    </a:lnTo>
                    <a:lnTo>
                      <a:pt x="739140" y="260985"/>
                    </a:lnTo>
                    <a:lnTo>
                      <a:pt x="737235" y="266700"/>
                    </a:lnTo>
                    <a:close/>
                    <a:moveTo>
                      <a:pt x="617220" y="223838"/>
                    </a:moveTo>
                    <a:lnTo>
                      <a:pt x="557213" y="202883"/>
                    </a:lnTo>
                    <a:lnTo>
                      <a:pt x="559117" y="197167"/>
                    </a:lnTo>
                    <a:lnTo>
                      <a:pt x="619125" y="218122"/>
                    </a:lnTo>
                    <a:lnTo>
                      <a:pt x="617220" y="223838"/>
                    </a:lnTo>
                    <a:close/>
                    <a:moveTo>
                      <a:pt x="497205" y="180975"/>
                    </a:moveTo>
                    <a:lnTo>
                      <a:pt x="437197" y="160020"/>
                    </a:lnTo>
                    <a:lnTo>
                      <a:pt x="439103" y="154305"/>
                    </a:lnTo>
                    <a:lnTo>
                      <a:pt x="499110" y="175260"/>
                    </a:lnTo>
                    <a:lnTo>
                      <a:pt x="497205" y="180975"/>
                    </a:lnTo>
                    <a:close/>
                    <a:moveTo>
                      <a:pt x="377190" y="139065"/>
                    </a:moveTo>
                    <a:lnTo>
                      <a:pt x="317182" y="118110"/>
                    </a:lnTo>
                    <a:lnTo>
                      <a:pt x="319088" y="112395"/>
                    </a:lnTo>
                    <a:lnTo>
                      <a:pt x="379095" y="133350"/>
                    </a:lnTo>
                    <a:lnTo>
                      <a:pt x="377190" y="139065"/>
                    </a:lnTo>
                    <a:close/>
                    <a:moveTo>
                      <a:pt x="257175" y="96202"/>
                    </a:moveTo>
                    <a:lnTo>
                      <a:pt x="197167" y="75247"/>
                    </a:lnTo>
                    <a:lnTo>
                      <a:pt x="199072" y="69533"/>
                    </a:lnTo>
                    <a:lnTo>
                      <a:pt x="259080" y="90488"/>
                    </a:lnTo>
                    <a:lnTo>
                      <a:pt x="257175" y="96202"/>
                    </a:lnTo>
                    <a:close/>
                    <a:moveTo>
                      <a:pt x="137160" y="53340"/>
                    </a:moveTo>
                    <a:lnTo>
                      <a:pt x="77153" y="32385"/>
                    </a:lnTo>
                    <a:lnTo>
                      <a:pt x="79057" y="26670"/>
                    </a:lnTo>
                    <a:lnTo>
                      <a:pt x="139065" y="47625"/>
                    </a:lnTo>
                    <a:lnTo>
                      <a:pt x="137160" y="53340"/>
                    </a:lnTo>
                    <a:close/>
                    <a:moveTo>
                      <a:pt x="17145" y="11430"/>
                    </a:moveTo>
                    <a:lnTo>
                      <a:pt x="0" y="5715"/>
                    </a:lnTo>
                    <a:lnTo>
                      <a:pt x="1905" y="0"/>
                    </a:lnTo>
                    <a:lnTo>
                      <a:pt x="19050" y="5715"/>
                    </a:lnTo>
                    <a:lnTo>
                      <a:pt x="17145" y="114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" name="Google Shape;188;p19"/>
          <p:cNvGrpSpPr/>
          <p:nvPr/>
        </p:nvGrpSpPr>
        <p:grpSpPr>
          <a:xfrm>
            <a:off x="0" y="0"/>
            <a:ext cx="9143775" cy="3859824"/>
            <a:chOff x="0" y="0"/>
            <a:chExt cx="9143775" cy="3859824"/>
          </a:xfrm>
        </p:grpSpPr>
        <p:grpSp>
          <p:nvGrpSpPr>
            <p:cNvPr id="189" name="Google Shape;189;p19"/>
            <p:cNvGrpSpPr/>
            <p:nvPr/>
          </p:nvGrpSpPr>
          <p:grpSpPr>
            <a:xfrm>
              <a:off x="0" y="0"/>
              <a:ext cx="9143775" cy="3859824"/>
              <a:chOff x="0" y="0"/>
              <a:chExt cx="9143775" cy="3859824"/>
            </a:xfrm>
          </p:grpSpPr>
          <p:pic>
            <p:nvPicPr>
              <p:cNvPr id="190" name="Google Shape;190;p19"/>
              <p:cNvPicPr preferRelativeResize="0"/>
              <p:nvPr/>
            </p:nvPicPr>
            <p:blipFill rotWithShape="1">
              <a:blip r:embed="rId2">
                <a:alphaModFix/>
              </a:blip>
              <a:srcRect l="23112" t="11473"/>
              <a:stretch/>
            </p:blipFill>
            <p:spPr>
              <a:xfrm>
                <a:off x="0" y="0"/>
                <a:ext cx="2039675" cy="2350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9"/>
              <p:cNvPicPr preferRelativeResize="0"/>
              <p:nvPr/>
            </p:nvPicPr>
            <p:blipFill rotWithShape="1">
              <a:blip r:embed="rId3">
                <a:alphaModFix/>
              </a:blip>
              <a:srcRect r="46106"/>
              <a:stretch/>
            </p:blipFill>
            <p:spPr>
              <a:xfrm>
                <a:off x="7656925" y="1100925"/>
                <a:ext cx="1486850" cy="2758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2" name="Google Shape;192;p19"/>
            <p:cNvGrpSpPr/>
            <p:nvPr/>
          </p:nvGrpSpPr>
          <p:grpSpPr>
            <a:xfrm>
              <a:off x="373951" y="792558"/>
              <a:ext cx="8698085" cy="1912442"/>
              <a:chOff x="373951" y="792558"/>
              <a:chExt cx="8698085" cy="1912442"/>
            </a:xfrm>
          </p:grpSpPr>
          <p:pic>
            <p:nvPicPr>
              <p:cNvPr id="193" name="Google Shape;193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373951" y="1705450"/>
                <a:ext cx="922500" cy="999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083122" flipH="1">
                <a:off x="8124375" y="893025"/>
                <a:ext cx="809999" cy="10171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0"/>
          <p:cNvGrpSpPr/>
          <p:nvPr/>
        </p:nvGrpSpPr>
        <p:grpSpPr>
          <a:xfrm>
            <a:off x="0" y="-1"/>
            <a:ext cx="9249396" cy="5403200"/>
            <a:chOff x="0" y="-1"/>
            <a:chExt cx="9249396" cy="5403200"/>
          </a:xfrm>
        </p:grpSpPr>
        <p:grpSp>
          <p:nvGrpSpPr>
            <p:cNvPr id="197" name="Google Shape;197;p20"/>
            <p:cNvGrpSpPr/>
            <p:nvPr/>
          </p:nvGrpSpPr>
          <p:grpSpPr>
            <a:xfrm>
              <a:off x="0" y="-1"/>
              <a:ext cx="9144000" cy="5184825"/>
              <a:chOff x="0" y="-1"/>
              <a:chExt cx="9144000" cy="5184825"/>
            </a:xfrm>
          </p:grpSpPr>
          <p:pic>
            <p:nvPicPr>
              <p:cNvPr id="198" name="Google Shape;198;p20"/>
              <p:cNvPicPr preferRelativeResize="0"/>
              <p:nvPr/>
            </p:nvPicPr>
            <p:blipFill rotWithShape="1">
              <a:blip r:embed="rId2">
                <a:alphaModFix/>
              </a:blip>
              <a:srcRect t="47539"/>
              <a:stretch/>
            </p:blipFill>
            <p:spPr>
              <a:xfrm>
                <a:off x="4277000" y="-1"/>
                <a:ext cx="2652899" cy="1393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20"/>
              <p:cNvPicPr preferRelativeResize="0"/>
              <p:nvPr/>
            </p:nvPicPr>
            <p:blipFill rotWithShape="1">
              <a:blip r:embed="rId3">
                <a:alphaModFix/>
              </a:blip>
              <a:srcRect l="53356"/>
              <a:stretch/>
            </p:blipFill>
            <p:spPr>
              <a:xfrm flipH="1">
                <a:off x="7588501" y="1849975"/>
                <a:ext cx="1555499" cy="3334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20"/>
              <p:cNvPicPr preferRelativeResize="0"/>
              <p:nvPr/>
            </p:nvPicPr>
            <p:blipFill rotWithShape="1">
              <a:blip r:embed="rId2">
                <a:alphaModFix/>
              </a:blip>
              <a:srcRect b="47045"/>
              <a:stretch/>
            </p:blipFill>
            <p:spPr>
              <a:xfrm>
                <a:off x="0" y="3791800"/>
                <a:ext cx="2627925" cy="13930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1" name="Google Shape;201;p20"/>
            <p:cNvGrpSpPr/>
            <p:nvPr/>
          </p:nvGrpSpPr>
          <p:grpSpPr>
            <a:xfrm>
              <a:off x="1578800" y="2006137"/>
              <a:ext cx="7670596" cy="3397063"/>
              <a:chOff x="1578800" y="2006137"/>
              <a:chExt cx="7670596" cy="3397063"/>
            </a:xfrm>
          </p:grpSpPr>
          <p:pic>
            <p:nvPicPr>
              <p:cNvPr id="202" name="Google Shape;202;p2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578800" y="4386400"/>
                <a:ext cx="1016800" cy="1016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337223">
                <a:off x="8044751" y="2154463"/>
                <a:ext cx="1016800" cy="1190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04" name="Google Shape;204;p20"/>
          <p:cNvGrpSpPr/>
          <p:nvPr/>
        </p:nvGrpSpPr>
        <p:grpSpPr>
          <a:xfrm>
            <a:off x="3796799" y="102456"/>
            <a:ext cx="690024" cy="961692"/>
            <a:chOff x="-121200" y="3085454"/>
            <a:chExt cx="908763" cy="1266550"/>
          </a:xfrm>
        </p:grpSpPr>
        <p:sp>
          <p:nvSpPr>
            <p:cNvPr id="205" name="Google Shape;205;p20"/>
            <p:cNvSpPr/>
            <p:nvPr/>
          </p:nvSpPr>
          <p:spPr>
            <a:xfrm>
              <a:off x="-121200" y="3085454"/>
              <a:ext cx="907337" cy="1266550"/>
            </a:xfrm>
            <a:custGeom>
              <a:avLst/>
              <a:gdLst/>
              <a:ahLst/>
              <a:cxnLst/>
              <a:rect l="l" t="t" r="r" b="b"/>
              <a:pathLst>
                <a:path w="603885" h="842962" extrusionOk="0">
                  <a:moveTo>
                    <a:pt x="0" y="842963"/>
                  </a:moveTo>
                  <a:lnTo>
                    <a:pt x="603885" y="0"/>
                  </a:lnTo>
                  <a:lnTo>
                    <a:pt x="603885" y="659130"/>
                  </a:lnTo>
                  <a:lnTo>
                    <a:pt x="601980" y="660083"/>
                  </a:lnTo>
                  <a:lnTo>
                    <a:pt x="0" y="842963"/>
                  </a:lnTo>
                  <a:close/>
                  <a:moveTo>
                    <a:pt x="598170" y="19050"/>
                  </a:moveTo>
                  <a:lnTo>
                    <a:pt x="15240" y="832485"/>
                  </a:lnTo>
                  <a:lnTo>
                    <a:pt x="598170" y="654368"/>
                  </a:lnTo>
                  <a:lnTo>
                    <a:pt x="598170" y="19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-115480" y="3094034"/>
              <a:ext cx="903043" cy="1255101"/>
            </a:xfrm>
            <a:custGeom>
              <a:avLst/>
              <a:gdLst/>
              <a:ahLst/>
              <a:cxnLst/>
              <a:rect l="l" t="t" r="r" b="b"/>
              <a:pathLst>
                <a:path w="601027" h="835342" extrusionOk="0">
                  <a:moveTo>
                    <a:pt x="4762" y="835343"/>
                  </a:moveTo>
                  <a:lnTo>
                    <a:pt x="0" y="833437"/>
                  </a:lnTo>
                  <a:lnTo>
                    <a:pt x="952" y="830580"/>
                  </a:lnTo>
                  <a:lnTo>
                    <a:pt x="131445" y="416242"/>
                  </a:lnTo>
                  <a:lnTo>
                    <a:pt x="597218" y="0"/>
                  </a:lnTo>
                  <a:lnTo>
                    <a:pt x="601028" y="3810"/>
                  </a:lnTo>
                  <a:lnTo>
                    <a:pt x="599123" y="5715"/>
                  </a:lnTo>
                  <a:lnTo>
                    <a:pt x="4762" y="835343"/>
                  </a:lnTo>
                  <a:close/>
                  <a:moveTo>
                    <a:pt x="136208" y="420052"/>
                  </a:moveTo>
                  <a:lnTo>
                    <a:pt x="12383" y="815340"/>
                  </a:lnTo>
                  <a:lnTo>
                    <a:pt x="579120" y="23813"/>
                  </a:lnTo>
                  <a:lnTo>
                    <a:pt x="136208" y="420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83296" y="3717539"/>
              <a:ext cx="701253" cy="359213"/>
            </a:xfrm>
            <a:custGeom>
              <a:avLst/>
              <a:gdLst/>
              <a:ahLst/>
              <a:cxnLst/>
              <a:rect l="l" t="t" r="r" b="b"/>
              <a:pathLst>
                <a:path w="466724" h="239077" extrusionOk="0">
                  <a:moveTo>
                    <a:pt x="463868" y="239078"/>
                  </a:moveTo>
                  <a:lnTo>
                    <a:pt x="406718" y="210503"/>
                  </a:lnTo>
                  <a:lnTo>
                    <a:pt x="409575" y="204788"/>
                  </a:lnTo>
                  <a:lnTo>
                    <a:pt x="466725" y="233363"/>
                  </a:lnTo>
                  <a:lnTo>
                    <a:pt x="463868" y="239078"/>
                  </a:lnTo>
                  <a:close/>
                  <a:moveTo>
                    <a:pt x="348615" y="180975"/>
                  </a:moveTo>
                  <a:lnTo>
                    <a:pt x="291465" y="152400"/>
                  </a:lnTo>
                  <a:lnTo>
                    <a:pt x="294323" y="146685"/>
                  </a:lnTo>
                  <a:lnTo>
                    <a:pt x="351473" y="175260"/>
                  </a:lnTo>
                  <a:lnTo>
                    <a:pt x="348615" y="180975"/>
                  </a:lnTo>
                  <a:close/>
                  <a:moveTo>
                    <a:pt x="234315" y="123825"/>
                  </a:moveTo>
                  <a:lnTo>
                    <a:pt x="177165" y="95250"/>
                  </a:lnTo>
                  <a:lnTo>
                    <a:pt x="180023" y="89535"/>
                  </a:lnTo>
                  <a:lnTo>
                    <a:pt x="237173" y="118110"/>
                  </a:lnTo>
                  <a:lnTo>
                    <a:pt x="234315" y="123825"/>
                  </a:lnTo>
                  <a:close/>
                  <a:moveTo>
                    <a:pt x="120015" y="65722"/>
                  </a:moveTo>
                  <a:lnTo>
                    <a:pt x="62865" y="37147"/>
                  </a:lnTo>
                  <a:lnTo>
                    <a:pt x="65723" y="31433"/>
                  </a:lnTo>
                  <a:lnTo>
                    <a:pt x="122873" y="60008"/>
                  </a:lnTo>
                  <a:lnTo>
                    <a:pt x="120015" y="65722"/>
                  </a:lnTo>
                  <a:close/>
                  <a:moveTo>
                    <a:pt x="5715" y="8572"/>
                  </a:moveTo>
                  <a:lnTo>
                    <a:pt x="0" y="5715"/>
                  </a:lnTo>
                  <a:lnTo>
                    <a:pt x="2858" y="0"/>
                  </a:lnTo>
                  <a:lnTo>
                    <a:pt x="8572" y="2858"/>
                  </a:lnTo>
                  <a:lnTo>
                    <a:pt x="5715" y="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65C1-9ACF-4DD0-8950-05237587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FE37-9932-4416-84EC-E362B9B5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B874-55E0-425F-999B-038FDE26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D0A5-B185-46D7-B5B8-B1C4755156F6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00EF-D6A7-4E07-AD2C-23CC8C8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BE1C-D943-48FA-A5BF-C83179FF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283E-31B3-4C43-809E-177DE303F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3000">
        <p:fade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-1"/>
            <a:ext cx="4330338" cy="5143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4330337" y="0"/>
            <a:ext cx="48136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DCCFA14-78AF-484A-B03D-5DB9A526DD68}"/>
              </a:ext>
            </a:extLst>
          </p:cNvPr>
          <p:cNvGrpSpPr/>
          <p:nvPr userDrawn="1"/>
        </p:nvGrpSpPr>
        <p:grpSpPr>
          <a:xfrm rot="10800000">
            <a:off x="3315791" y="295426"/>
            <a:ext cx="540060" cy="540060"/>
            <a:chOff x="546346" y="5762189"/>
            <a:chExt cx="720080" cy="72008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6B0EC3-E080-4BA9-82DD-875CE375664B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E3A08B-D0A8-4636-B024-860C87DFA350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53B918C-F2E3-458F-9073-6D6E6D7F58A6}"/>
              </a:ext>
            </a:extLst>
          </p:cNvPr>
          <p:cNvGrpSpPr/>
          <p:nvPr userDrawn="1"/>
        </p:nvGrpSpPr>
        <p:grpSpPr>
          <a:xfrm>
            <a:off x="409760" y="4321642"/>
            <a:ext cx="540060" cy="540060"/>
            <a:chOff x="546346" y="5762189"/>
            <a:chExt cx="7200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ABB30E9-0DAA-4772-8CC5-A6FEC253E5AF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41DDE2A-7C54-4715-8C70-DAACF06648DA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164574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3" r:id="rId4"/>
    <p:sldLayoutId id="2147483665" r:id="rId5"/>
    <p:sldLayoutId id="2147483666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4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e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em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D163E78-4B83-4E95-96A1-6F5C7AC94AE6}"/>
              </a:ext>
            </a:extLst>
          </p:cNvPr>
          <p:cNvSpPr/>
          <p:nvPr/>
        </p:nvSpPr>
        <p:spPr>
          <a:xfrm>
            <a:off x="8688787" y="2984267"/>
            <a:ext cx="99990" cy="202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8480C7-D679-4268-BF78-616BE73D7AFC}"/>
              </a:ext>
            </a:extLst>
          </p:cNvPr>
          <p:cNvSpPr/>
          <p:nvPr/>
        </p:nvSpPr>
        <p:spPr>
          <a:xfrm rot="16200000">
            <a:off x="7937106" y="3687279"/>
            <a:ext cx="86843" cy="202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DB31C-1073-4D12-BB52-A19F514D5178}"/>
              </a:ext>
            </a:extLst>
          </p:cNvPr>
          <p:cNvSpPr txBox="1"/>
          <p:nvPr/>
        </p:nvSpPr>
        <p:spPr>
          <a:xfrm>
            <a:off x="1848773" y="66524"/>
            <a:ext cx="544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C2D62C-FCEC-4393-8FBD-B7CDA6B2F7F2}"/>
              </a:ext>
            </a:extLst>
          </p:cNvPr>
          <p:cNvSpPr/>
          <p:nvPr/>
        </p:nvSpPr>
        <p:spPr>
          <a:xfrm>
            <a:off x="2195736" y="941626"/>
            <a:ext cx="4772737" cy="85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39CB0-6597-49BF-A5E0-937A3733F225}"/>
              </a:ext>
            </a:extLst>
          </p:cNvPr>
          <p:cNvSpPr txBox="1"/>
          <p:nvPr/>
        </p:nvSpPr>
        <p:spPr>
          <a:xfrm>
            <a:off x="1519189" y="1396771"/>
            <a:ext cx="61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 ĐỒ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ÁN TỐT NGHIỆP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14B7A-AF29-4633-B257-812816EAEAF7}"/>
              </a:ext>
            </a:extLst>
          </p:cNvPr>
          <p:cNvSpPr txBox="1"/>
          <p:nvPr/>
        </p:nvSpPr>
        <p:spPr>
          <a:xfrm>
            <a:off x="355222" y="2154058"/>
            <a:ext cx="843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 WEBSITE BÁN SÁCH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3C7847-45AB-4DFB-88A3-68692FEBD2DF}"/>
              </a:ext>
            </a:extLst>
          </p:cNvPr>
          <p:cNvSpPr txBox="1"/>
          <p:nvPr/>
        </p:nvSpPr>
        <p:spPr>
          <a:xfrm>
            <a:off x="2371304" y="2984267"/>
            <a:ext cx="584639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GVHD</a:t>
            </a:r>
            <a:r>
              <a:rPr lang="en-US" sz="2400" b="1"/>
              <a:t>: Th.S HỒ THỊ HUYỀN THƯƠNG</a:t>
            </a:r>
            <a:endParaRPr lang="en-US" sz="2400" b="1" dirty="0"/>
          </a:p>
          <a:p>
            <a:r>
              <a:rPr lang="en-US" sz="2400" b="1"/>
              <a:t>SVTH:  TRẦN VĂN QUYỀN</a:t>
            </a:r>
          </a:p>
          <a:p>
            <a:r>
              <a:rPr lang="en-US" sz="2400" b="1"/>
              <a:t>MSSV:  19574802010166</a:t>
            </a:r>
            <a:endParaRPr lang="en-US" sz="2400" b="1" dirty="0"/>
          </a:p>
          <a:p>
            <a:endParaRPr 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5A40C-FD52-4B34-931E-7FA80B0768ED}"/>
              </a:ext>
            </a:extLst>
          </p:cNvPr>
          <p:cNvSpPr txBox="1"/>
          <p:nvPr/>
        </p:nvSpPr>
        <p:spPr>
          <a:xfrm>
            <a:off x="3160142" y="4532026"/>
            <a:ext cx="282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, 5/2024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ue circle with a black circle and a red and black logo&#10;&#10;Description automatically generated">
            <a:extLst>
              <a:ext uri="{FF2B5EF4-FFF2-40B4-BE49-F238E27FC236}">
                <a16:creationId xmlns:a16="http://schemas.microsoft.com/office/drawing/2014/main" id="{939F868E-0950-4217-B1C0-6C3B4550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96" y="247010"/>
            <a:ext cx="958177" cy="964925"/>
          </a:xfrm>
          <a:prstGeom prst="rect">
            <a:avLst/>
          </a:prstGeom>
        </p:spPr>
      </p:pic>
      <p:sp>
        <p:nvSpPr>
          <p:cNvPr id="12" name="Google Shape;235;p25">
            <a:extLst>
              <a:ext uri="{FF2B5EF4-FFF2-40B4-BE49-F238E27FC236}">
                <a16:creationId xmlns:a16="http://schemas.microsoft.com/office/drawing/2014/main" id="{E8CE3707-DF88-4286-8F19-F2066CCF8F2A}"/>
              </a:ext>
            </a:extLst>
          </p:cNvPr>
          <p:cNvSpPr txBox="1">
            <a:spLocks/>
          </p:cNvSpPr>
          <p:nvPr/>
        </p:nvSpPr>
        <p:spPr>
          <a:xfrm>
            <a:off x="719997" y="-10831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45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hivo"/>
              <a:buNone/>
              <a:defRPr sz="5200" b="1" i="0" u="none" strike="noStrike" cap="none">
                <a:solidFill>
                  <a:srgbClr val="191919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r>
              <a:rPr lang="en-US"/>
              <a:t>NỘI DUNG BÁO CÁO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E2972-9962-40B4-AD10-3E3A09D6E51C}"/>
              </a:ext>
            </a:extLst>
          </p:cNvPr>
          <p:cNvGrpSpPr/>
          <p:nvPr/>
        </p:nvGrpSpPr>
        <p:grpSpPr>
          <a:xfrm>
            <a:off x="-6357168" y="1451998"/>
            <a:ext cx="2107580" cy="412036"/>
            <a:chOff x="1173668" y="1226041"/>
            <a:chExt cx="2107580" cy="4120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7E7C1E-BD7A-41E9-9CB7-762C6520F44C}"/>
                </a:ext>
              </a:extLst>
            </p:cNvPr>
            <p:cNvSpPr/>
            <p:nvPr/>
          </p:nvSpPr>
          <p:spPr>
            <a:xfrm>
              <a:off x="1328298" y="1592358"/>
              <a:ext cx="17983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B1DE0A-55A0-4BC6-89AB-042FD7C8B643}"/>
                </a:ext>
              </a:extLst>
            </p:cNvPr>
            <p:cNvSpPr txBox="1"/>
            <p:nvPr/>
          </p:nvSpPr>
          <p:spPr>
            <a:xfrm>
              <a:off x="1173668" y="1226041"/>
              <a:ext cx="210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01. TỔNG QUAN ĐỀ TÀI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AF21F0-A99B-473D-A768-2869B1FC6FA0}"/>
              </a:ext>
            </a:extLst>
          </p:cNvPr>
          <p:cNvGrpSpPr/>
          <p:nvPr/>
        </p:nvGrpSpPr>
        <p:grpSpPr>
          <a:xfrm>
            <a:off x="-5382971" y="2300124"/>
            <a:ext cx="2516828" cy="397956"/>
            <a:chOff x="2147865" y="2074167"/>
            <a:chExt cx="2516828" cy="3979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420B0D-6828-4F5E-895D-6BB8250AF14B}"/>
                </a:ext>
              </a:extLst>
            </p:cNvPr>
            <p:cNvSpPr/>
            <p:nvPr/>
          </p:nvSpPr>
          <p:spPr>
            <a:xfrm>
              <a:off x="2404715" y="2426404"/>
              <a:ext cx="20002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40B586-BB42-4EF8-B3E4-0C0B02A39893}"/>
                </a:ext>
              </a:extLst>
            </p:cNvPr>
            <p:cNvSpPr txBox="1"/>
            <p:nvPr/>
          </p:nvSpPr>
          <p:spPr>
            <a:xfrm>
              <a:off x="2147865" y="2074167"/>
              <a:ext cx="251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02. CÁC CÔNG CỤ SỬ DỤNG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98D0F0-4DE4-407E-A08D-35224714B589}"/>
              </a:ext>
            </a:extLst>
          </p:cNvPr>
          <p:cNvGrpSpPr/>
          <p:nvPr/>
        </p:nvGrpSpPr>
        <p:grpSpPr>
          <a:xfrm>
            <a:off x="11846923" y="4195058"/>
            <a:ext cx="2107580" cy="336968"/>
            <a:chOff x="5574673" y="4048922"/>
            <a:chExt cx="2107580" cy="3369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02E0C1-AD7E-4133-BD34-F8C80751B841}"/>
                </a:ext>
              </a:extLst>
            </p:cNvPr>
            <p:cNvSpPr/>
            <p:nvPr/>
          </p:nvSpPr>
          <p:spPr>
            <a:xfrm>
              <a:off x="6137900" y="4337165"/>
              <a:ext cx="1001650" cy="48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E4A87E-8035-477C-BB3F-8F3310A0C8C4}"/>
                </a:ext>
              </a:extLst>
            </p:cNvPr>
            <p:cNvSpPr txBox="1"/>
            <p:nvPr/>
          </p:nvSpPr>
          <p:spPr>
            <a:xfrm>
              <a:off x="5574673" y="4048922"/>
              <a:ext cx="210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05. KẾT LUẬN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5D1430-60A1-4A66-8663-92F06107A255}"/>
              </a:ext>
            </a:extLst>
          </p:cNvPr>
          <p:cNvGrpSpPr/>
          <p:nvPr/>
        </p:nvGrpSpPr>
        <p:grpSpPr>
          <a:xfrm>
            <a:off x="10087533" y="3558159"/>
            <a:ext cx="3518780" cy="343061"/>
            <a:chOff x="3815283" y="3412023"/>
            <a:chExt cx="3518780" cy="3430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36C2C5-43F9-454A-89C5-A734213320AC}"/>
                </a:ext>
              </a:extLst>
            </p:cNvPr>
            <p:cNvSpPr/>
            <p:nvPr/>
          </p:nvSpPr>
          <p:spPr>
            <a:xfrm>
              <a:off x="4630835" y="3709365"/>
              <a:ext cx="18792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10C2B6-D52B-4FA5-9B2B-60D201A2C3C1}"/>
                </a:ext>
              </a:extLst>
            </p:cNvPr>
            <p:cNvSpPr txBox="1"/>
            <p:nvPr/>
          </p:nvSpPr>
          <p:spPr>
            <a:xfrm>
              <a:off x="3815283" y="3412023"/>
              <a:ext cx="351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04. KẾT QUẢ  THỰC HIỆN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C107BF-74E9-4D9A-A7F1-9D9F705175A8}"/>
              </a:ext>
            </a:extLst>
          </p:cNvPr>
          <p:cNvGrpSpPr/>
          <p:nvPr/>
        </p:nvGrpSpPr>
        <p:grpSpPr>
          <a:xfrm>
            <a:off x="9676296" y="2922651"/>
            <a:ext cx="2473154" cy="406364"/>
            <a:chOff x="3404046" y="2776515"/>
            <a:chExt cx="2473154" cy="4063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33603E-760D-4B67-B66B-F93977166CBB}"/>
                </a:ext>
              </a:extLst>
            </p:cNvPr>
            <p:cNvSpPr/>
            <p:nvPr/>
          </p:nvSpPr>
          <p:spPr>
            <a:xfrm>
              <a:off x="3854265" y="3137160"/>
              <a:ext cx="16025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2BB2FF-EA09-4A85-9BA2-872034D660E4}"/>
                </a:ext>
              </a:extLst>
            </p:cNvPr>
            <p:cNvSpPr txBox="1"/>
            <p:nvPr/>
          </p:nvSpPr>
          <p:spPr>
            <a:xfrm>
              <a:off x="3404046" y="2776515"/>
              <a:ext cx="2473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03. CÁC CHỨC NĂNG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FEFD1C-B087-4E35-9801-C38DBA6442C6}"/>
              </a:ext>
            </a:extLst>
          </p:cNvPr>
          <p:cNvSpPr/>
          <p:nvPr/>
        </p:nvSpPr>
        <p:spPr>
          <a:xfrm rot="10800000">
            <a:off x="-8578454" y="-2823002"/>
            <a:ext cx="7704000" cy="405161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67;p35">
            <a:extLst>
              <a:ext uri="{FF2B5EF4-FFF2-40B4-BE49-F238E27FC236}">
                <a16:creationId xmlns:a16="http://schemas.microsoft.com/office/drawing/2014/main" id="{E78AC955-5F3A-44C2-B282-824FC8D668F8}"/>
              </a:ext>
            </a:extLst>
          </p:cNvPr>
          <p:cNvSpPr txBox="1">
            <a:spLocks/>
          </p:cNvSpPr>
          <p:nvPr/>
        </p:nvSpPr>
        <p:spPr>
          <a:xfrm>
            <a:off x="757883" y="297640"/>
            <a:ext cx="3155102" cy="4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800">
                <a:latin typeface="+mn-lt"/>
              </a:rPr>
              <a:t>GIAO DIỆN TRANG CHỦ</a:t>
            </a:r>
            <a:endParaRPr lang="vi-VN" sz="1800" dirty="0">
              <a:latin typeface="+mn-lt"/>
            </a:endParaRPr>
          </a:p>
        </p:txBody>
      </p:sp>
      <p:pic>
        <p:nvPicPr>
          <p:cNvPr id="36" name="Picture 35" descr="A screenshot of a website&#10;&#10;Description automatically generated">
            <a:extLst>
              <a:ext uri="{FF2B5EF4-FFF2-40B4-BE49-F238E27FC236}">
                <a16:creationId xmlns:a16="http://schemas.microsoft.com/office/drawing/2014/main" id="{8016E99F-EB28-4EB6-946B-7C702CA737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803087"/>
            <a:ext cx="8496944" cy="41406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34B9FA1-8261-4E61-9BA9-65D40C03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0"/>
            <a:ext cx="863078" cy="8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4188"/>
      </p:ext>
    </p:extLst>
  </p:cSld>
  <p:clrMapOvr>
    <a:masterClrMapping/>
  </p:clrMapOvr>
  <p:transition spd="slow" advClick="0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67;p35">
            <a:extLst>
              <a:ext uri="{FF2B5EF4-FFF2-40B4-BE49-F238E27FC236}">
                <a16:creationId xmlns:a16="http://schemas.microsoft.com/office/drawing/2014/main" id="{E78AC955-5F3A-44C2-B282-824FC8D668F8}"/>
              </a:ext>
            </a:extLst>
          </p:cNvPr>
          <p:cNvSpPr txBox="1">
            <a:spLocks/>
          </p:cNvSpPr>
          <p:nvPr/>
        </p:nvSpPr>
        <p:spPr>
          <a:xfrm>
            <a:off x="691914" y="286542"/>
            <a:ext cx="3750546" cy="4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800">
                <a:latin typeface="+mn-lt"/>
              </a:rPr>
              <a:t>GIAO DIỆN SẢN PHẨM SÁCH</a:t>
            </a:r>
            <a:endParaRPr lang="vi-VN" sz="18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F3794-B8BF-4255-8702-6F6E4A58C0A2}"/>
              </a:ext>
            </a:extLst>
          </p:cNvPr>
          <p:cNvSpPr/>
          <p:nvPr/>
        </p:nvSpPr>
        <p:spPr>
          <a:xfrm>
            <a:off x="8505194" y="1092405"/>
            <a:ext cx="102870" cy="3610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A97B48-4DAC-462D-8AC9-3B34BF2005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200" y="837310"/>
            <a:ext cx="8792677" cy="41429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8" name="Picture 6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E05CF7C4-970A-480D-B534-8735A23F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0"/>
            <a:ext cx="863078" cy="8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1178"/>
      </p:ext>
    </p:extLst>
  </p:cSld>
  <p:clrMapOvr>
    <a:masterClrMapping/>
  </p:clrMapOvr>
  <p:transition spd="slow" advClick="0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67;p35">
            <a:extLst>
              <a:ext uri="{FF2B5EF4-FFF2-40B4-BE49-F238E27FC236}">
                <a16:creationId xmlns:a16="http://schemas.microsoft.com/office/drawing/2014/main" id="{E78AC955-5F3A-44C2-B282-824FC8D668F8}"/>
              </a:ext>
            </a:extLst>
          </p:cNvPr>
          <p:cNvSpPr txBox="1">
            <a:spLocks/>
          </p:cNvSpPr>
          <p:nvPr/>
        </p:nvSpPr>
        <p:spPr>
          <a:xfrm>
            <a:off x="788377" y="324511"/>
            <a:ext cx="2827020" cy="4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800">
                <a:latin typeface="+mn-lt"/>
              </a:rPr>
              <a:t>GIAO DIỆN ĐẶT HÀNG</a:t>
            </a:r>
            <a:endParaRPr lang="vi-VN" sz="18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F3794-B8BF-4255-8702-6F6E4A58C0A2}"/>
              </a:ext>
            </a:extLst>
          </p:cNvPr>
          <p:cNvSpPr/>
          <p:nvPr/>
        </p:nvSpPr>
        <p:spPr>
          <a:xfrm>
            <a:off x="8505194" y="1092405"/>
            <a:ext cx="102870" cy="3610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screenshot of a computer&#10;&#10;Description automatically generated">
            <a:extLst>
              <a:ext uri="{FF2B5EF4-FFF2-40B4-BE49-F238E27FC236}">
                <a16:creationId xmlns:a16="http://schemas.microsoft.com/office/drawing/2014/main" id="{2AE796CB-D060-4EBA-9FF1-B1CDAEA8A8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519" y="772176"/>
            <a:ext cx="8558207" cy="4249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3419ACD4-9BBC-4319-BDC4-75108E02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-14466"/>
            <a:ext cx="863078" cy="8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7059"/>
      </p:ext>
    </p:extLst>
  </p:cSld>
  <p:clrMapOvr>
    <a:masterClrMapping/>
  </p:clrMapOvr>
  <p:transition spd="slow" advClick="0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67;p35">
            <a:extLst>
              <a:ext uri="{FF2B5EF4-FFF2-40B4-BE49-F238E27FC236}">
                <a16:creationId xmlns:a16="http://schemas.microsoft.com/office/drawing/2014/main" id="{E78AC955-5F3A-44C2-B282-824FC8D668F8}"/>
              </a:ext>
            </a:extLst>
          </p:cNvPr>
          <p:cNvSpPr txBox="1">
            <a:spLocks/>
          </p:cNvSpPr>
          <p:nvPr/>
        </p:nvSpPr>
        <p:spPr>
          <a:xfrm>
            <a:off x="784860" y="302585"/>
            <a:ext cx="2325568" cy="4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800"/>
              <a:t>GIAO DIỆN LIÊN HỆ</a:t>
            </a:r>
            <a:endParaRPr lang="vi-V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F3794-B8BF-4255-8702-6F6E4A58C0A2}"/>
              </a:ext>
            </a:extLst>
          </p:cNvPr>
          <p:cNvSpPr/>
          <p:nvPr/>
        </p:nvSpPr>
        <p:spPr>
          <a:xfrm>
            <a:off x="8505194" y="1092405"/>
            <a:ext cx="102870" cy="3610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3CDF02CC-448B-4E9D-9431-82C3C28558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2508" y="750250"/>
            <a:ext cx="8665492" cy="42300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E53022A2-274C-4E1F-91AF-68F2A874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" y="97619"/>
            <a:ext cx="652631" cy="6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5420"/>
      </p:ext>
    </p:extLst>
  </p:cSld>
  <p:clrMapOvr>
    <a:masterClrMapping/>
  </p:clrMapOvr>
  <p:transition spd="slow" advClick="0" advTm="3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67;p35">
            <a:extLst>
              <a:ext uri="{FF2B5EF4-FFF2-40B4-BE49-F238E27FC236}">
                <a16:creationId xmlns:a16="http://schemas.microsoft.com/office/drawing/2014/main" id="{E78AC955-5F3A-44C2-B282-824FC8D668F8}"/>
              </a:ext>
            </a:extLst>
          </p:cNvPr>
          <p:cNvSpPr txBox="1">
            <a:spLocks/>
          </p:cNvSpPr>
          <p:nvPr/>
        </p:nvSpPr>
        <p:spPr>
          <a:xfrm>
            <a:off x="662946" y="290701"/>
            <a:ext cx="3750546" cy="44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None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/>
            <a:r>
              <a:rPr lang="en-US" sz="1800"/>
              <a:t>GIAO DIỆN QUẢN LÝ HỆ THỐNG</a:t>
            </a:r>
            <a:endParaRPr lang="vi-VN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F3794-B8BF-4255-8702-6F6E4A58C0A2}"/>
              </a:ext>
            </a:extLst>
          </p:cNvPr>
          <p:cNvSpPr/>
          <p:nvPr/>
        </p:nvSpPr>
        <p:spPr>
          <a:xfrm>
            <a:off x="8505194" y="1092405"/>
            <a:ext cx="102870" cy="3610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screenshot of a computer&#10;&#10;Description automatically generated">
            <a:extLst>
              <a:ext uri="{FF2B5EF4-FFF2-40B4-BE49-F238E27FC236}">
                <a16:creationId xmlns:a16="http://schemas.microsoft.com/office/drawing/2014/main" id="{B06A6F14-B645-47A7-8803-17BCDDBCC83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1" y="793921"/>
            <a:ext cx="8683200" cy="413366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B82A6641-7904-4543-BB36-64CBEF681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1" y="131455"/>
            <a:ext cx="606911" cy="606911"/>
          </a:xfrm>
          <a:prstGeom prst="rect">
            <a:avLst/>
          </a:prstGeom>
        </p:spPr>
      </p:pic>
      <p:grpSp>
        <p:nvGrpSpPr>
          <p:cNvPr id="56" name="组合 8">
            <a:extLst>
              <a:ext uri="{FF2B5EF4-FFF2-40B4-BE49-F238E27FC236}">
                <a16:creationId xmlns:a16="http://schemas.microsoft.com/office/drawing/2014/main" id="{6974AD74-F57C-4BE2-BC38-5E616A0CA53A}"/>
              </a:ext>
            </a:extLst>
          </p:cNvPr>
          <p:cNvGrpSpPr/>
          <p:nvPr/>
        </p:nvGrpSpPr>
        <p:grpSpPr>
          <a:xfrm>
            <a:off x="-10325100" y="2571750"/>
            <a:ext cx="9101283" cy="1051133"/>
            <a:chOff x="1" y="3261089"/>
            <a:chExt cx="9632605" cy="1430641"/>
          </a:xfrm>
          <a:solidFill>
            <a:srgbClr val="4B6AB2"/>
          </a:solidFill>
        </p:grpSpPr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B90992A5-AA8E-41CD-B2E5-77EC8B295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3993896"/>
              <a:ext cx="9632605" cy="247235"/>
            </a:xfrm>
            <a:prstGeom prst="rect">
              <a:avLst/>
            </a:prstGeom>
            <a:solidFill>
              <a:srgbClr val="D6F2F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9CE7A09B-B51B-43EB-9776-66A0B5C012BA}"/>
                </a:ext>
              </a:extLst>
            </p:cNvPr>
            <p:cNvGrpSpPr/>
            <p:nvPr/>
          </p:nvGrpSpPr>
          <p:grpSpPr>
            <a:xfrm>
              <a:off x="288469" y="3261089"/>
              <a:ext cx="3004464" cy="1425924"/>
              <a:chOff x="708026" y="3065207"/>
              <a:chExt cx="3187700" cy="1512888"/>
            </a:xfrm>
            <a:grpFill/>
          </p:grpSpPr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0D6B40AE-7A8B-4B98-9F5F-5AC50A844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626" y="4412995"/>
                <a:ext cx="2832100" cy="165100"/>
              </a:xfrm>
              <a:custGeom>
                <a:avLst/>
                <a:gdLst>
                  <a:gd name="T0" fmla="*/ 1443 w 1784"/>
                  <a:gd name="T1" fmla="*/ 0 h 104"/>
                  <a:gd name="T2" fmla="*/ 0 w 1784"/>
                  <a:gd name="T3" fmla="*/ 0 h 104"/>
                  <a:gd name="T4" fmla="*/ 341 w 1784"/>
                  <a:gd name="T5" fmla="*/ 104 h 104"/>
                  <a:gd name="T6" fmla="*/ 1784 w 1784"/>
                  <a:gd name="T7" fmla="*/ 104 h 104"/>
                  <a:gd name="T8" fmla="*/ 1443 w 1784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4" h="104">
                    <a:moveTo>
                      <a:pt x="1443" y="0"/>
                    </a:moveTo>
                    <a:lnTo>
                      <a:pt x="0" y="0"/>
                    </a:lnTo>
                    <a:lnTo>
                      <a:pt x="341" y="104"/>
                    </a:lnTo>
                    <a:lnTo>
                      <a:pt x="1784" y="104"/>
                    </a:lnTo>
                    <a:lnTo>
                      <a:pt x="14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" name="Group 3">
                <a:extLst>
                  <a:ext uri="{FF2B5EF4-FFF2-40B4-BE49-F238E27FC236}">
                    <a16:creationId xmlns:a16="http://schemas.microsoft.com/office/drawing/2014/main" id="{A579E354-CE85-4D43-93A5-FA6EE694A263}"/>
                  </a:ext>
                </a:extLst>
              </p:cNvPr>
              <p:cNvGrpSpPr/>
              <p:nvPr/>
            </p:nvGrpSpPr>
            <p:grpSpPr>
              <a:xfrm>
                <a:off x="708026" y="3065207"/>
                <a:ext cx="3187700" cy="1512888"/>
                <a:chOff x="708026" y="3065207"/>
                <a:chExt cx="3187700" cy="1512888"/>
              </a:xfrm>
              <a:grpFill/>
            </p:grpSpPr>
            <p:sp>
              <p:nvSpPr>
                <p:cNvPr id="83" name="Freeform 5">
                  <a:extLst>
                    <a:ext uri="{FF2B5EF4-FFF2-40B4-BE49-F238E27FC236}">
                      <a16:creationId xmlns:a16="http://schemas.microsoft.com/office/drawing/2014/main" id="{E6B8E441-8305-4959-8404-4C82D8901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3441445"/>
                  <a:ext cx="679450" cy="400050"/>
                </a:xfrm>
                <a:custGeom>
                  <a:avLst/>
                  <a:gdLst>
                    <a:gd name="T0" fmla="*/ 224 w 428"/>
                    <a:gd name="T1" fmla="*/ 0 h 252"/>
                    <a:gd name="T2" fmla="*/ 428 w 428"/>
                    <a:gd name="T3" fmla="*/ 0 h 252"/>
                    <a:gd name="T4" fmla="*/ 428 w 428"/>
                    <a:gd name="T5" fmla="*/ 252 h 252"/>
                    <a:gd name="T6" fmla="*/ 0 w 428"/>
                    <a:gd name="T7" fmla="*/ 252 h 252"/>
                    <a:gd name="T8" fmla="*/ 224 w 428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8" h="252">
                      <a:moveTo>
                        <a:pt x="224" y="0"/>
                      </a:moveTo>
                      <a:lnTo>
                        <a:pt x="428" y="0"/>
                      </a:lnTo>
                      <a:lnTo>
                        <a:pt x="428" y="252"/>
                      </a:lnTo>
                      <a:lnTo>
                        <a:pt x="0" y="252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4" name="Oval 11">
                  <a:extLst>
                    <a:ext uri="{FF2B5EF4-FFF2-40B4-BE49-F238E27FC236}">
                      <a16:creationId xmlns:a16="http://schemas.microsoft.com/office/drawing/2014/main" id="{FD9EE361-E555-4D86-807B-4EFF8694B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939" y="3065207"/>
                  <a:ext cx="660400" cy="663575"/>
                </a:xfrm>
                <a:prstGeom prst="ellipse">
                  <a:avLst/>
                </a:pr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Freeform 12">
                  <a:extLst>
                    <a:ext uri="{FF2B5EF4-FFF2-40B4-BE49-F238E27FC236}">
                      <a16:creationId xmlns:a16="http://schemas.microsoft.com/office/drawing/2014/main" id="{76045AC2-53C3-40F5-815A-4C8A66267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3626" y="3441445"/>
                  <a:ext cx="2832100" cy="1136650"/>
                </a:xfrm>
                <a:custGeom>
                  <a:avLst/>
                  <a:gdLst>
                    <a:gd name="T0" fmla="*/ 610 w 754"/>
                    <a:gd name="T1" fmla="*/ 0 h 301"/>
                    <a:gd name="T2" fmla="*/ 421 w 754"/>
                    <a:gd name="T3" fmla="*/ 0 h 301"/>
                    <a:gd name="T4" fmla="*/ 314 w 754"/>
                    <a:gd name="T5" fmla="*/ 96 h 301"/>
                    <a:gd name="T6" fmla="*/ 207 w 754"/>
                    <a:gd name="T7" fmla="*/ 0 h 301"/>
                    <a:gd name="T8" fmla="*/ 0 w 754"/>
                    <a:gd name="T9" fmla="*/ 0 h 301"/>
                    <a:gd name="T10" fmla="*/ 144 w 754"/>
                    <a:gd name="T11" fmla="*/ 301 h 301"/>
                    <a:gd name="T12" fmla="*/ 754 w 754"/>
                    <a:gd name="T13" fmla="*/ 301 h 301"/>
                    <a:gd name="T14" fmla="*/ 610 w 754"/>
                    <a:gd name="T1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4" h="301">
                      <a:moveTo>
                        <a:pt x="610" y="0"/>
                      </a:move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15" y="54"/>
                        <a:pt x="369" y="96"/>
                        <a:pt x="314" y="96"/>
                      </a:cubicBezTo>
                      <a:cubicBezTo>
                        <a:pt x="258" y="96"/>
                        <a:pt x="213" y="54"/>
                        <a:pt x="20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4" y="301"/>
                        <a:pt x="144" y="301"/>
                        <a:pt x="144" y="301"/>
                      </a:cubicBezTo>
                      <a:cubicBezTo>
                        <a:pt x="754" y="301"/>
                        <a:pt x="754" y="301"/>
                        <a:pt x="754" y="301"/>
                      </a:cubicBez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9" name="Group 23">
              <a:extLst>
                <a:ext uri="{FF2B5EF4-FFF2-40B4-BE49-F238E27FC236}">
                  <a16:creationId xmlns:a16="http://schemas.microsoft.com/office/drawing/2014/main" id="{76EB23AE-CAC3-4B17-8ED4-483EDF6C5015}"/>
                </a:ext>
              </a:extLst>
            </p:cNvPr>
            <p:cNvGrpSpPr/>
            <p:nvPr/>
          </p:nvGrpSpPr>
          <p:grpSpPr>
            <a:xfrm>
              <a:off x="3184333" y="3261089"/>
              <a:ext cx="3004464" cy="1425924"/>
              <a:chOff x="3910014" y="3065207"/>
              <a:chExt cx="3187700" cy="1512888"/>
            </a:xfrm>
            <a:grpFill/>
          </p:grpSpPr>
          <p:sp>
            <p:nvSpPr>
              <p:cNvPr id="76" name="Freeform 13">
                <a:extLst>
                  <a:ext uri="{FF2B5EF4-FFF2-40B4-BE49-F238E27FC236}">
                    <a16:creationId xmlns:a16="http://schemas.microsoft.com/office/drawing/2014/main" id="{7D0565F0-560F-4BEA-BF6D-224A6B63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439" y="4412995"/>
                <a:ext cx="2835275" cy="165100"/>
              </a:xfrm>
              <a:custGeom>
                <a:avLst/>
                <a:gdLst>
                  <a:gd name="T0" fmla="*/ 1443 w 1786"/>
                  <a:gd name="T1" fmla="*/ 0 h 104"/>
                  <a:gd name="T2" fmla="*/ 0 w 1786"/>
                  <a:gd name="T3" fmla="*/ 0 h 104"/>
                  <a:gd name="T4" fmla="*/ 341 w 1786"/>
                  <a:gd name="T5" fmla="*/ 104 h 104"/>
                  <a:gd name="T6" fmla="*/ 1786 w 1786"/>
                  <a:gd name="T7" fmla="*/ 104 h 104"/>
                  <a:gd name="T8" fmla="*/ 1443 w 1786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104">
                    <a:moveTo>
                      <a:pt x="1443" y="0"/>
                    </a:moveTo>
                    <a:lnTo>
                      <a:pt x="0" y="0"/>
                    </a:lnTo>
                    <a:lnTo>
                      <a:pt x="341" y="104"/>
                    </a:lnTo>
                    <a:lnTo>
                      <a:pt x="1786" y="104"/>
                    </a:lnTo>
                    <a:lnTo>
                      <a:pt x="14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9841067-C901-49AF-AA79-F5790A65FFB6}"/>
                  </a:ext>
                </a:extLst>
              </p:cNvPr>
              <p:cNvGrpSpPr/>
              <p:nvPr/>
            </p:nvGrpSpPr>
            <p:grpSpPr>
              <a:xfrm>
                <a:off x="3910014" y="3065207"/>
                <a:ext cx="3187700" cy="1512888"/>
                <a:chOff x="3910014" y="3065207"/>
                <a:chExt cx="3187700" cy="1512888"/>
              </a:xfrm>
              <a:grpFill/>
            </p:grpSpPr>
            <p:sp>
              <p:nvSpPr>
                <p:cNvPr id="78" name="Freeform 6">
                  <a:extLst>
                    <a:ext uri="{FF2B5EF4-FFF2-40B4-BE49-F238E27FC236}">
                      <a16:creationId xmlns:a16="http://schemas.microsoft.com/office/drawing/2014/main" id="{21BF6961-1AC5-41CD-BB04-9963CFDC3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0014" y="3441445"/>
                  <a:ext cx="679450" cy="400050"/>
                </a:xfrm>
                <a:custGeom>
                  <a:avLst/>
                  <a:gdLst>
                    <a:gd name="T0" fmla="*/ 222 w 428"/>
                    <a:gd name="T1" fmla="*/ 0 h 252"/>
                    <a:gd name="T2" fmla="*/ 428 w 428"/>
                    <a:gd name="T3" fmla="*/ 0 h 252"/>
                    <a:gd name="T4" fmla="*/ 428 w 428"/>
                    <a:gd name="T5" fmla="*/ 252 h 252"/>
                    <a:gd name="T6" fmla="*/ 0 w 428"/>
                    <a:gd name="T7" fmla="*/ 252 h 252"/>
                    <a:gd name="T8" fmla="*/ 222 w 428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8" h="252">
                      <a:moveTo>
                        <a:pt x="222" y="0"/>
                      </a:moveTo>
                      <a:lnTo>
                        <a:pt x="428" y="0"/>
                      </a:lnTo>
                      <a:lnTo>
                        <a:pt x="428" y="252"/>
                      </a:lnTo>
                      <a:lnTo>
                        <a:pt x="0" y="25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Oval 15">
                  <a:extLst>
                    <a:ext uri="{FF2B5EF4-FFF2-40B4-BE49-F238E27FC236}">
                      <a16:creationId xmlns:a16="http://schemas.microsoft.com/office/drawing/2014/main" id="{BC309F6C-A58E-454E-9CD3-C1D86D1947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4926" y="3065207"/>
                  <a:ext cx="660400" cy="663575"/>
                </a:xfrm>
                <a:prstGeom prst="ellipse">
                  <a:avLst/>
                </a:pr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C1995D65-6503-471B-BD81-899A64DEC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9" y="3441445"/>
                  <a:ext cx="2835275" cy="1136650"/>
                </a:xfrm>
                <a:custGeom>
                  <a:avLst/>
                  <a:gdLst>
                    <a:gd name="T0" fmla="*/ 610 w 755"/>
                    <a:gd name="T1" fmla="*/ 0 h 301"/>
                    <a:gd name="T2" fmla="*/ 422 w 755"/>
                    <a:gd name="T3" fmla="*/ 0 h 301"/>
                    <a:gd name="T4" fmla="*/ 315 w 755"/>
                    <a:gd name="T5" fmla="*/ 96 h 301"/>
                    <a:gd name="T6" fmla="*/ 207 w 755"/>
                    <a:gd name="T7" fmla="*/ 0 h 301"/>
                    <a:gd name="T8" fmla="*/ 0 w 755"/>
                    <a:gd name="T9" fmla="*/ 0 h 301"/>
                    <a:gd name="T10" fmla="*/ 144 w 755"/>
                    <a:gd name="T11" fmla="*/ 301 h 301"/>
                    <a:gd name="T12" fmla="*/ 755 w 755"/>
                    <a:gd name="T13" fmla="*/ 301 h 301"/>
                    <a:gd name="T14" fmla="*/ 610 w 755"/>
                    <a:gd name="T1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5" h="301">
                      <a:moveTo>
                        <a:pt x="610" y="0"/>
                      </a:moveTo>
                      <a:cubicBezTo>
                        <a:pt x="422" y="0"/>
                        <a:pt x="422" y="0"/>
                        <a:pt x="422" y="0"/>
                      </a:cubicBezTo>
                      <a:cubicBezTo>
                        <a:pt x="416" y="54"/>
                        <a:pt x="370" y="96"/>
                        <a:pt x="315" y="96"/>
                      </a:cubicBezTo>
                      <a:cubicBezTo>
                        <a:pt x="259" y="96"/>
                        <a:pt x="213" y="54"/>
                        <a:pt x="20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4" y="301"/>
                        <a:pt x="144" y="301"/>
                        <a:pt x="144" y="301"/>
                      </a:cubicBezTo>
                      <a:cubicBezTo>
                        <a:pt x="755" y="301"/>
                        <a:pt x="755" y="301"/>
                        <a:pt x="755" y="301"/>
                      </a:cubicBez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B29C09F-F9FD-4326-86F3-D2A50C858712}"/>
                </a:ext>
              </a:extLst>
            </p:cNvPr>
            <p:cNvGrpSpPr/>
            <p:nvPr/>
          </p:nvGrpSpPr>
          <p:grpSpPr>
            <a:xfrm>
              <a:off x="6080106" y="3264310"/>
              <a:ext cx="3001472" cy="1427420"/>
              <a:chOff x="7112001" y="3068382"/>
              <a:chExt cx="3184526" cy="1514476"/>
            </a:xfrm>
            <a:grpFill/>
          </p:grpSpPr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35078E6E-5EFE-4E39-AC26-404CB8B27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4" y="4416170"/>
                <a:ext cx="2830513" cy="166688"/>
              </a:xfrm>
              <a:custGeom>
                <a:avLst/>
                <a:gdLst>
                  <a:gd name="T0" fmla="*/ 1442 w 1783"/>
                  <a:gd name="T1" fmla="*/ 0 h 105"/>
                  <a:gd name="T2" fmla="*/ 0 w 1783"/>
                  <a:gd name="T3" fmla="*/ 0 h 105"/>
                  <a:gd name="T4" fmla="*/ 340 w 1783"/>
                  <a:gd name="T5" fmla="*/ 105 h 105"/>
                  <a:gd name="T6" fmla="*/ 1783 w 1783"/>
                  <a:gd name="T7" fmla="*/ 105 h 105"/>
                  <a:gd name="T8" fmla="*/ 1442 w 1783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3" h="105">
                    <a:moveTo>
                      <a:pt x="1442" y="0"/>
                    </a:moveTo>
                    <a:lnTo>
                      <a:pt x="0" y="0"/>
                    </a:lnTo>
                    <a:lnTo>
                      <a:pt x="340" y="105"/>
                    </a:lnTo>
                    <a:lnTo>
                      <a:pt x="1783" y="105"/>
                    </a:lnTo>
                    <a:lnTo>
                      <a:pt x="14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2" name="Group 21">
                <a:extLst>
                  <a:ext uri="{FF2B5EF4-FFF2-40B4-BE49-F238E27FC236}">
                    <a16:creationId xmlns:a16="http://schemas.microsoft.com/office/drawing/2014/main" id="{B7B8CC84-180A-4363-881C-7549C3624C24}"/>
                  </a:ext>
                </a:extLst>
              </p:cNvPr>
              <p:cNvGrpSpPr/>
              <p:nvPr/>
            </p:nvGrpSpPr>
            <p:grpSpPr>
              <a:xfrm>
                <a:off x="7112001" y="3068382"/>
                <a:ext cx="3184526" cy="1514475"/>
                <a:chOff x="7112001" y="3068382"/>
                <a:chExt cx="3184526" cy="1514475"/>
              </a:xfrm>
              <a:grpFill/>
            </p:grpSpPr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973BAEFD-21C5-4166-8025-4E5EAC82B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2001" y="3446207"/>
                  <a:ext cx="679450" cy="400050"/>
                </a:xfrm>
                <a:custGeom>
                  <a:avLst/>
                  <a:gdLst>
                    <a:gd name="T0" fmla="*/ 223 w 428"/>
                    <a:gd name="T1" fmla="*/ 0 h 252"/>
                    <a:gd name="T2" fmla="*/ 428 w 428"/>
                    <a:gd name="T3" fmla="*/ 0 h 252"/>
                    <a:gd name="T4" fmla="*/ 428 w 428"/>
                    <a:gd name="T5" fmla="*/ 252 h 252"/>
                    <a:gd name="T6" fmla="*/ 0 w 428"/>
                    <a:gd name="T7" fmla="*/ 252 h 252"/>
                    <a:gd name="T8" fmla="*/ 223 w 428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8" h="252">
                      <a:moveTo>
                        <a:pt x="223" y="0"/>
                      </a:moveTo>
                      <a:lnTo>
                        <a:pt x="428" y="0"/>
                      </a:lnTo>
                      <a:lnTo>
                        <a:pt x="428" y="252"/>
                      </a:lnTo>
                      <a:lnTo>
                        <a:pt x="0" y="25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4" name="Oval 19">
                  <a:extLst>
                    <a:ext uri="{FF2B5EF4-FFF2-40B4-BE49-F238E27FC236}">
                      <a16:creationId xmlns:a16="http://schemas.microsoft.com/office/drawing/2014/main" id="{6790C147-846B-4A70-BF4A-1A6A18877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6914" y="3068382"/>
                  <a:ext cx="661988" cy="665163"/>
                </a:xfrm>
                <a:prstGeom prst="ellipse">
                  <a:avLst/>
                </a:pr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Freeform 20">
                  <a:extLst>
                    <a:ext uri="{FF2B5EF4-FFF2-40B4-BE49-F238E27FC236}">
                      <a16:creationId xmlns:a16="http://schemas.microsoft.com/office/drawing/2014/main" id="{0A28B193-0240-4164-9214-94094738B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6014" y="3446207"/>
                  <a:ext cx="2830513" cy="1136650"/>
                </a:xfrm>
                <a:custGeom>
                  <a:avLst/>
                  <a:gdLst>
                    <a:gd name="T0" fmla="*/ 610 w 754"/>
                    <a:gd name="T1" fmla="*/ 0 h 301"/>
                    <a:gd name="T2" fmla="*/ 422 w 754"/>
                    <a:gd name="T3" fmla="*/ 0 h 301"/>
                    <a:gd name="T4" fmla="*/ 315 w 754"/>
                    <a:gd name="T5" fmla="*/ 96 h 301"/>
                    <a:gd name="T6" fmla="*/ 207 w 754"/>
                    <a:gd name="T7" fmla="*/ 0 h 301"/>
                    <a:gd name="T8" fmla="*/ 0 w 754"/>
                    <a:gd name="T9" fmla="*/ 0 h 301"/>
                    <a:gd name="T10" fmla="*/ 144 w 754"/>
                    <a:gd name="T11" fmla="*/ 301 h 301"/>
                    <a:gd name="T12" fmla="*/ 754 w 754"/>
                    <a:gd name="T13" fmla="*/ 301 h 301"/>
                    <a:gd name="T14" fmla="*/ 610 w 754"/>
                    <a:gd name="T1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4" h="301">
                      <a:moveTo>
                        <a:pt x="610" y="0"/>
                      </a:moveTo>
                      <a:cubicBezTo>
                        <a:pt x="422" y="0"/>
                        <a:pt x="422" y="0"/>
                        <a:pt x="422" y="0"/>
                      </a:cubicBezTo>
                      <a:cubicBezTo>
                        <a:pt x="416" y="54"/>
                        <a:pt x="370" y="96"/>
                        <a:pt x="315" y="96"/>
                      </a:cubicBezTo>
                      <a:cubicBezTo>
                        <a:pt x="259" y="96"/>
                        <a:pt x="213" y="54"/>
                        <a:pt x="20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4" y="301"/>
                        <a:pt x="144" y="301"/>
                        <a:pt x="144" y="301"/>
                      </a:cubicBezTo>
                      <a:cubicBezTo>
                        <a:pt x="754" y="301"/>
                        <a:pt x="754" y="301"/>
                        <a:pt x="754" y="301"/>
                      </a:cubicBez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96844943"/>
      </p:ext>
    </p:extLst>
  </p:cSld>
  <p:clrMapOvr>
    <a:masterClrMapping/>
  </p:clrMapOvr>
  <p:transition spd="slow" advClick="0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8933191-FDAD-45F8-90D7-782A9DE040B5}"/>
              </a:ext>
            </a:extLst>
          </p:cNvPr>
          <p:cNvGrpSpPr/>
          <p:nvPr/>
        </p:nvGrpSpPr>
        <p:grpSpPr>
          <a:xfrm>
            <a:off x="150543" y="283946"/>
            <a:ext cx="1090560" cy="1002875"/>
            <a:chOff x="769435" y="646225"/>
            <a:chExt cx="1417800" cy="133716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5572A32-AA38-4465-B491-0500F0BA2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435" y="724829"/>
              <a:ext cx="825190" cy="78256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E35987-4CFC-4302-99C4-26C24D82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147" y="646225"/>
              <a:ext cx="568712" cy="53299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F526131-171F-487D-919B-85F579D7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014" y="859398"/>
              <a:ext cx="1185221" cy="112399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278AED-40BA-4436-BB56-73ACFD83DFE1}"/>
              </a:ext>
            </a:extLst>
          </p:cNvPr>
          <p:cNvGrpSpPr/>
          <p:nvPr/>
        </p:nvGrpSpPr>
        <p:grpSpPr>
          <a:xfrm>
            <a:off x="0" y="1726564"/>
            <a:ext cx="9101283" cy="1051133"/>
            <a:chOff x="1" y="3261089"/>
            <a:chExt cx="9632605" cy="1430641"/>
          </a:xfrm>
          <a:solidFill>
            <a:srgbClr val="4B6AB2"/>
          </a:solidFill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5874F51-4FF8-4DBA-9F85-18CA0BD9A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3993896"/>
              <a:ext cx="9632605" cy="247235"/>
            </a:xfrm>
            <a:prstGeom prst="rect">
              <a:avLst/>
            </a:prstGeom>
            <a:solidFill>
              <a:srgbClr val="D6F2F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grpSp>
          <p:nvGrpSpPr>
            <p:cNvPr id="13" name="Group 22">
              <a:extLst>
                <a:ext uri="{FF2B5EF4-FFF2-40B4-BE49-F238E27FC236}">
                  <a16:creationId xmlns:a16="http://schemas.microsoft.com/office/drawing/2014/main" id="{F60E971A-B13A-4EEB-B8BC-2AA810201A6B}"/>
                </a:ext>
              </a:extLst>
            </p:cNvPr>
            <p:cNvGrpSpPr/>
            <p:nvPr/>
          </p:nvGrpSpPr>
          <p:grpSpPr>
            <a:xfrm>
              <a:off x="288469" y="3261089"/>
              <a:ext cx="3004464" cy="1425924"/>
              <a:chOff x="708026" y="3065207"/>
              <a:chExt cx="3187700" cy="1512888"/>
            </a:xfrm>
            <a:grpFill/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707F1300-7E88-48E2-BC3B-AE57C6F72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626" y="4412995"/>
                <a:ext cx="2832100" cy="165100"/>
              </a:xfrm>
              <a:custGeom>
                <a:avLst/>
                <a:gdLst>
                  <a:gd name="T0" fmla="*/ 1443 w 1784"/>
                  <a:gd name="T1" fmla="*/ 0 h 104"/>
                  <a:gd name="T2" fmla="*/ 0 w 1784"/>
                  <a:gd name="T3" fmla="*/ 0 h 104"/>
                  <a:gd name="T4" fmla="*/ 341 w 1784"/>
                  <a:gd name="T5" fmla="*/ 104 h 104"/>
                  <a:gd name="T6" fmla="*/ 1784 w 1784"/>
                  <a:gd name="T7" fmla="*/ 104 h 104"/>
                  <a:gd name="T8" fmla="*/ 1443 w 1784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4" h="104">
                    <a:moveTo>
                      <a:pt x="1443" y="0"/>
                    </a:moveTo>
                    <a:lnTo>
                      <a:pt x="0" y="0"/>
                    </a:lnTo>
                    <a:lnTo>
                      <a:pt x="341" y="104"/>
                    </a:lnTo>
                    <a:lnTo>
                      <a:pt x="1784" y="104"/>
                    </a:lnTo>
                    <a:lnTo>
                      <a:pt x="14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Group 3">
                <a:extLst>
                  <a:ext uri="{FF2B5EF4-FFF2-40B4-BE49-F238E27FC236}">
                    <a16:creationId xmlns:a16="http://schemas.microsoft.com/office/drawing/2014/main" id="{9B8B393E-2D36-4730-9AAF-1B192BBE0232}"/>
                  </a:ext>
                </a:extLst>
              </p:cNvPr>
              <p:cNvGrpSpPr/>
              <p:nvPr/>
            </p:nvGrpSpPr>
            <p:grpSpPr>
              <a:xfrm>
                <a:off x="708026" y="3065207"/>
                <a:ext cx="3187700" cy="1512888"/>
                <a:chOff x="708026" y="3065207"/>
                <a:chExt cx="3187700" cy="1512888"/>
              </a:xfrm>
              <a:grpFill/>
            </p:grpSpPr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C79C7FA1-D782-4684-AB6D-7993641DE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026" y="3441445"/>
                  <a:ext cx="679450" cy="400050"/>
                </a:xfrm>
                <a:custGeom>
                  <a:avLst/>
                  <a:gdLst>
                    <a:gd name="T0" fmla="*/ 224 w 428"/>
                    <a:gd name="T1" fmla="*/ 0 h 252"/>
                    <a:gd name="T2" fmla="*/ 428 w 428"/>
                    <a:gd name="T3" fmla="*/ 0 h 252"/>
                    <a:gd name="T4" fmla="*/ 428 w 428"/>
                    <a:gd name="T5" fmla="*/ 252 h 252"/>
                    <a:gd name="T6" fmla="*/ 0 w 428"/>
                    <a:gd name="T7" fmla="*/ 252 h 252"/>
                    <a:gd name="T8" fmla="*/ 224 w 428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8" h="252">
                      <a:moveTo>
                        <a:pt x="224" y="0"/>
                      </a:moveTo>
                      <a:lnTo>
                        <a:pt x="428" y="0"/>
                      </a:lnTo>
                      <a:lnTo>
                        <a:pt x="428" y="252"/>
                      </a:lnTo>
                      <a:lnTo>
                        <a:pt x="0" y="252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Oval 11">
                  <a:extLst>
                    <a:ext uri="{FF2B5EF4-FFF2-40B4-BE49-F238E27FC236}">
                      <a16:creationId xmlns:a16="http://schemas.microsoft.com/office/drawing/2014/main" id="{FC641DB7-450B-4A29-A8B6-9BFE9FB46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939" y="3065207"/>
                  <a:ext cx="660400" cy="663575"/>
                </a:xfrm>
                <a:prstGeom prst="ellipse">
                  <a:avLst/>
                </a:pr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62FBF9F7-F5D0-4D3A-BD40-EAD0AE681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3626" y="3441445"/>
                  <a:ext cx="2832100" cy="1136650"/>
                </a:xfrm>
                <a:custGeom>
                  <a:avLst/>
                  <a:gdLst>
                    <a:gd name="T0" fmla="*/ 610 w 754"/>
                    <a:gd name="T1" fmla="*/ 0 h 301"/>
                    <a:gd name="T2" fmla="*/ 421 w 754"/>
                    <a:gd name="T3" fmla="*/ 0 h 301"/>
                    <a:gd name="T4" fmla="*/ 314 w 754"/>
                    <a:gd name="T5" fmla="*/ 96 h 301"/>
                    <a:gd name="T6" fmla="*/ 207 w 754"/>
                    <a:gd name="T7" fmla="*/ 0 h 301"/>
                    <a:gd name="T8" fmla="*/ 0 w 754"/>
                    <a:gd name="T9" fmla="*/ 0 h 301"/>
                    <a:gd name="T10" fmla="*/ 144 w 754"/>
                    <a:gd name="T11" fmla="*/ 301 h 301"/>
                    <a:gd name="T12" fmla="*/ 754 w 754"/>
                    <a:gd name="T13" fmla="*/ 301 h 301"/>
                    <a:gd name="T14" fmla="*/ 610 w 754"/>
                    <a:gd name="T1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4" h="301">
                      <a:moveTo>
                        <a:pt x="610" y="0"/>
                      </a:moveTo>
                      <a:cubicBezTo>
                        <a:pt x="421" y="0"/>
                        <a:pt x="421" y="0"/>
                        <a:pt x="421" y="0"/>
                      </a:cubicBezTo>
                      <a:cubicBezTo>
                        <a:pt x="415" y="54"/>
                        <a:pt x="369" y="96"/>
                        <a:pt x="314" y="96"/>
                      </a:cubicBezTo>
                      <a:cubicBezTo>
                        <a:pt x="258" y="96"/>
                        <a:pt x="213" y="54"/>
                        <a:pt x="20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4" y="301"/>
                        <a:pt x="144" y="301"/>
                        <a:pt x="144" y="301"/>
                      </a:cubicBezTo>
                      <a:cubicBezTo>
                        <a:pt x="754" y="301"/>
                        <a:pt x="754" y="301"/>
                        <a:pt x="754" y="301"/>
                      </a:cubicBez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10206952-6313-4EF5-92F1-74EFBA62C908}"/>
                </a:ext>
              </a:extLst>
            </p:cNvPr>
            <p:cNvGrpSpPr/>
            <p:nvPr/>
          </p:nvGrpSpPr>
          <p:grpSpPr>
            <a:xfrm>
              <a:off x="3184333" y="3261089"/>
              <a:ext cx="3004464" cy="1425924"/>
              <a:chOff x="3910014" y="3065207"/>
              <a:chExt cx="3187700" cy="1512888"/>
            </a:xfrm>
            <a:grpFill/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3282F704-1A03-4C7F-ACC9-9B9D6A0EE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439" y="4412995"/>
                <a:ext cx="2835275" cy="165100"/>
              </a:xfrm>
              <a:custGeom>
                <a:avLst/>
                <a:gdLst>
                  <a:gd name="T0" fmla="*/ 1443 w 1786"/>
                  <a:gd name="T1" fmla="*/ 0 h 104"/>
                  <a:gd name="T2" fmla="*/ 0 w 1786"/>
                  <a:gd name="T3" fmla="*/ 0 h 104"/>
                  <a:gd name="T4" fmla="*/ 341 w 1786"/>
                  <a:gd name="T5" fmla="*/ 104 h 104"/>
                  <a:gd name="T6" fmla="*/ 1786 w 1786"/>
                  <a:gd name="T7" fmla="*/ 104 h 104"/>
                  <a:gd name="T8" fmla="*/ 1443 w 1786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104">
                    <a:moveTo>
                      <a:pt x="1443" y="0"/>
                    </a:moveTo>
                    <a:lnTo>
                      <a:pt x="0" y="0"/>
                    </a:lnTo>
                    <a:lnTo>
                      <a:pt x="341" y="104"/>
                    </a:lnTo>
                    <a:lnTo>
                      <a:pt x="1786" y="104"/>
                    </a:lnTo>
                    <a:lnTo>
                      <a:pt x="14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19D0073-1E30-41CD-ABF4-129B6522DA3F}"/>
                  </a:ext>
                </a:extLst>
              </p:cNvPr>
              <p:cNvGrpSpPr/>
              <p:nvPr/>
            </p:nvGrpSpPr>
            <p:grpSpPr>
              <a:xfrm>
                <a:off x="3910014" y="3065207"/>
                <a:ext cx="3187700" cy="1512888"/>
                <a:chOff x="3910014" y="3065207"/>
                <a:chExt cx="3187700" cy="1512888"/>
              </a:xfrm>
              <a:grpFill/>
            </p:grpSpPr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88BEDC78-8A2C-487C-A0E9-6B86B9E14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0014" y="3441445"/>
                  <a:ext cx="679450" cy="400050"/>
                </a:xfrm>
                <a:custGeom>
                  <a:avLst/>
                  <a:gdLst>
                    <a:gd name="T0" fmla="*/ 222 w 428"/>
                    <a:gd name="T1" fmla="*/ 0 h 252"/>
                    <a:gd name="T2" fmla="*/ 428 w 428"/>
                    <a:gd name="T3" fmla="*/ 0 h 252"/>
                    <a:gd name="T4" fmla="*/ 428 w 428"/>
                    <a:gd name="T5" fmla="*/ 252 h 252"/>
                    <a:gd name="T6" fmla="*/ 0 w 428"/>
                    <a:gd name="T7" fmla="*/ 252 h 252"/>
                    <a:gd name="T8" fmla="*/ 222 w 428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8" h="252">
                      <a:moveTo>
                        <a:pt x="222" y="0"/>
                      </a:moveTo>
                      <a:lnTo>
                        <a:pt x="428" y="0"/>
                      </a:lnTo>
                      <a:lnTo>
                        <a:pt x="428" y="252"/>
                      </a:lnTo>
                      <a:lnTo>
                        <a:pt x="0" y="25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Oval 15">
                  <a:extLst>
                    <a:ext uri="{FF2B5EF4-FFF2-40B4-BE49-F238E27FC236}">
                      <a16:creationId xmlns:a16="http://schemas.microsoft.com/office/drawing/2014/main" id="{3FD8914C-5A60-41F6-B8CB-0E0920308B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14926" y="3065207"/>
                  <a:ext cx="660400" cy="663575"/>
                </a:xfrm>
                <a:prstGeom prst="ellipse">
                  <a:avLst/>
                </a:pr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Freeform 16">
                  <a:extLst>
                    <a:ext uri="{FF2B5EF4-FFF2-40B4-BE49-F238E27FC236}">
                      <a16:creationId xmlns:a16="http://schemas.microsoft.com/office/drawing/2014/main" id="{3B2E9F3F-DF21-4D43-BA0C-D5DA6177B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439" y="3441445"/>
                  <a:ext cx="2835275" cy="1136650"/>
                </a:xfrm>
                <a:custGeom>
                  <a:avLst/>
                  <a:gdLst>
                    <a:gd name="T0" fmla="*/ 610 w 755"/>
                    <a:gd name="T1" fmla="*/ 0 h 301"/>
                    <a:gd name="T2" fmla="*/ 422 w 755"/>
                    <a:gd name="T3" fmla="*/ 0 h 301"/>
                    <a:gd name="T4" fmla="*/ 315 w 755"/>
                    <a:gd name="T5" fmla="*/ 96 h 301"/>
                    <a:gd name="T6" fmla="*/ 207 w 755"/>
                    <a:gd name="T7" fmla="*/ 0 h 301"/>
                    <a:gd name="T8" fmla="*/ 0 w 755"/>
                    <a:gd name="T9" fmla="*/ 0 h 301"/>
                    <a:gd name="T10" fmla="*/ 144 w 755"/>
                    <a:gd name="T11" fmla="*/ 301 h 301"/>
                    <a:gd name="T12" fmla="*/ 755 w 755"/>
                    <a:gd name="T13" fmla="*/ 301 h 301"/>
                    <a:gd name="T14" fmla="*/ 610 w 755"/>
                    <a:gd name="T1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5" h="301">
                      <a:moveTo>
                        <a:pt x="610" y="0"/>
                      </a:moveTo>
                      <a:cubicBezTo>
                        <a:pt x="422" y="0"/>
                        <a:pt x="422" y="0"/>
                        <a:pt x="422" y="0"/>
                      </a:cubicBezTo>
                      <a:cubicBezTo>
                        <a:pt x="416" y="54"/>
                        <a:pt x="370" y="96"/>
                        <a:pt x="315" y="96"/>
                      </a:cubicBezTo>
                      <a:cubicBezTo>
                        <a:pt x="259" y="96"/>
                        <a:pt x="213" y="54"/>
                        <a:pt x="20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4" y="301"/>
                        <a:pt x="144" y="301"/>
                        <a:pt x="144" y="301"/>
                      </a:cubicBezTo>
                      <a:cubicBezTo>
                        <a:pt x="755" y="301"/>
                        <a:pt x="755" y="301"/>
                        <a:pt x="755" y="301"/>
                      </a:cubicBez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987A19-A814-4538-804B-8D8C977CA4A9}"/>
                </a:ext>
              </a:extLst>
            </p:cNvPr>
            <p:cNvGrpSpPr/>
            <p:nvPr/>
          </p:nvGrpSpPr>
          <p:grpSpPr>
            <a:xfrm>
              <a:off x="6080106" y="3264310"/>
              <a:ext cx="3001472" cy="1427420"/>
              <a:chOff x="7112001" y="3068382"/>
              <a:chExt cx="3184526" cy="1514476"/>
            </a:xfrm>
            <a:grpFill/>
          </p:grpSpPr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E509A792-8E18-4348-8153-FBFB70FE6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6014" y="4416170"/>
                <a:ext cx="2830513" cy="166688"/>
              </a:xfrm>
              <a:custGeom>
                <a:avLst/>
                <a:gdLst>
                  <a:gd name="T0" fmla="*/ 1442 w 1783"/>
                  <a:gd name="T1" fmla="*/ 0 h 105"/>
                  <a:gd name="T2" fmla="*/ 0 w 1783"/>
                  <a:gd name="T3" fmla="*/ 0 h 105"/>
                  <a:gd name="T4" fmla="*/ 340 w 1783"/>
                  <a:gd name="T5" fmla="*/ 105 h 105"/>
                  <a:gd name="T6" fmla="*/ 1783 w 1783"/>
                  <a:gd name="T7" fmla="*/ 105 h 105"/>
                  <a:gd name="T8" fmla="*/ 1442 w 1783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3" h="105">
                    <a:moveTo>
                      <a:pt x="1442" y="0"/>
                    </a:moveTo>
                    <a:lnTo>
                      <a:pt x="0" y="0"/>
                    </a:lnTo>
                    <a:lnTo>
                      <a:pt x="340" y="105"/>
                    </a:lnTo>
                    <a:lnTo>
                      <a:pt x="1783" y="105"/>
                    </a:lnTo>
                    <a:lnTo>
                      <a:pt x="14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21">
                <a:extLst>
                  <a:ext uri="{FF2B5EF4-FFF2-40B4-BE49-F238E27FC236}">
                    <a16:creationId xmlns:a16="http://schemas.microsoft.com/office/drawing/2014/main" id="{F1A42C3F-351B-45B7-AAF1-FB82B3318F12}"/>
                  </a:ext>
                </a:extLst>
              </p:cNvPr>
              <p:cNvGrpSpPr/>
              <p:nvPr/>
            </p:nvGrpSpPr>
            <p:grpSpPr>
              <a:xfrm>
                <a:off x="7112001" y="3068382"/>
                <a:ext cx="3184526" cy="1514475"/>
                <a:chOff x="7112001" y="3068382"/>
                <a:chExt cx="3184526" cy="1514475"/>
              </a:xfrm>
              <a:grpFill/>
            </p:grpSpPr>
            <p:sp>
              <p:nvSpPr>
                <p:cNvPr id="28" name="Freeform 7">
                  <a:extLst>
                    <a:ext uri="{FF2B5EF4-FFF2-40B4-BE49-F238E27FC236}">
                      <a16:creationId xmlns:a16="http://schemas.microsoft.com/office/drawing/2014/main" id="{980355D1-BF65-4589-9BC9-C46CD82972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2001" y="3446207"/>
                  <a:ext cx="679450" cy="400050"/>
                </a:xfrm>
                <a:custGeom>
                  <a:avLst/>
                  <a:gdLst>
                    <a:gd name="T0" fmla="*/ 223 w 428"/>
                    <a:gd name="T1" fmla="*/ 0 h 252"/>
                    <a:gd name="T2" fmla="*/ 428 w 428"/>
                    <a:gd name="T3" fmla="*/ 0 h 252"/>
                    <a:gd name="T4" fmla="*/ 428 w 428"/>
                    <a:gd name="T5" fmla="*/ 252 h 252"/>
                    <a:gd name="T6" fmla="*/ 0 w 428"/>
                    <a:gd name="T7" fmla="*/ 252 h 252"/>
                    <a:gd name="T8" fmla="*/ 223 w 428"/>
                    <a:gd name="T9" fmla="*/ 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8" h="252">
                      <a:moveTo>
                        <a:pt x="223" y="0"/>
                      </a:moveTo>
                      <a:lnTo>
                        <a:pt x="428" y="0"/>
                      </a:lnTo>
                      <a:lnTo>
                        <a:pt x="428" y="252"/>
                      </a:lnTo>
                      <a:lnTo>
                        <a:pt x="0" y="252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Oval 19">
                  <a:extLst>
                    <a:ext uri="{FF2B5EF4-FFF2-40B4-BE49-F238E27FC236}">
                      <a16:creationId xmlns:a16="http://schemas.microsoft.com/office/drawing/2014/main" id="{627F0975-702C-46D1-A660-4E937BF14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6914" y="3068382"/>
                  <a:ext cx="661988" cy="665163"/>
                </a:xfrm>
                <a:prstGeom prst="ellipse">
                  <a:avLst/>
                </a:pr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Freeform 20">
                  <a:extLst>
                    <a:ext uri="{FF2B5EF4-FFF2-40B4-BE49-F238E27FC236}">
                      <a16:creationId xmlns:a16="http://schemas.microsoft.com/office/drawing/2014/main" id="{D8055F41-5498-4CF2-98E2-715287EB0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6014" y="3446207"/>
                  <a:ext cx="2830513" cy="1136650"/>
                </a:xfrm>
                <a:custGeom>
                  <a:avLst/>
                  <a:gdLst>
                    <a:gd name="T0" fmla="*/ 610 w 754"/>
                    <a:gd name="T1" fmla="*/ 0 h 301"/>
                    <a:gd name="T2" fmla="*/ 422 w 754"/>
                    <a:gd name="T3" fmla="*/ 0 h 301"/>
                    <a:gd name="T4" fmla="*/ 315 w 754"/>
                    <a:gd name="T5" fmla="*/ 96 h 301"/>
                    <a:gd name="T6" fmla="*/ 207 w 754"/>
                    <a:gd name="T7" fmla="*/ 0 h 301"/>
                    <a:gd name="T8" fmla="*/ 0 w 754"/>
                    <a:gd name="T9" fmla="*/ 0 h 301"/>
                    <a:gd name="T10" fmla="*/ 144 w 754"/>
                    <a:gd name="T11" fmla="*/ 301 h 301"/>
                    <a:gd name="T12" fmla="*/ 754 w 754"/>
                    <a:gd name="T13" fmla="*/ 301 h 301"/>
                    <a:gd name="T14" fmla="*/ 610 w 754"/>
                    <a:gd name="T15" fmla="*/ 0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54" h="301">
                      <a:moveTo>
                        <a:pt x="610" y="0"/>
                      </a:moveTo>
                      <a:cubicBezTo>
                        <a:pt x="422" y="0"/>
                        <a:pt x="422" y="0"/>
                        <a:pt x="422" y="0"/>
                      </a:cubicBezTo>
                      <a:cubicBezTo>
                        <a:pt x="416" y="54"/>
                        <a:pt x="370" y="96"/>
                        <a:pt x="315" y="96"/>
                      </a:cubicBezTo>
                      <a:cubicBezTo>
                        <a:pt x="259" y="96"/>
                        <a:pt x="213" y="54"/>
                        <a:pt x="20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4" y="301"/>
                        <a:pt x="144" y="301"/>
                        <a:pt x="144" y="301"/>
                      </a:cubicBezTo>
                      <a:cubicBezTo>
                        <a:pt x="754" y="301"/>
                        <a:pt x="754" y="301"/>
                        <a:pt x="754" y="301"/>
                      </a:cubicBezTo>
                      <a:lnTo>
                        <a:pt x="610" y="0"/>
                      </a:lnTo>
                      <a:close/>
                    </a:path>
                  </a:pathLst>
                </a:custGeom>
                <a:solidFill>
                  <a:srgbClr val="29AEEE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500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5D6E2C9-1AF1-4D4C-B70C-FFDC506B3351}"/>
              </a:ext>
            </a:extLst>
          </p:cNvPr>
          <p:cNvSpPr txBox="1"/>
          <p:nvPr/>
        </p:nvSpPr>
        <p:spPr>
          <a:xfrm>
            <a:off x="1124213" y="2307062"/>
            <a:ext cx="156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+mn-lt"/>
                <a:ea typeface="方正粗黑宋简体" panose="02000000000000000000" pitchFamily="2" charset="-122"/>
              </a:rPr>
              <a:t>KẾT QUẢ</a:t>
            </a:r>
            <a:endParaRPr lang="zh-CN" altLang="en-US" sz="2000" b="1" dirty="0">
              <a:solidFill>
                <a:schemeClr val="bg1"/>
              </a:solidFill>
              <a:latin typeface="+mn-lt"/>
              <a:ea typeface="方正粗黑宋简体" panose="02000000000000000000" pitchFamily="2" charset="-122"/>
            </a:endParaRPr>
          </a:p>
        </p:txBody>
      </p:sp>
      <p:sp>
        <p:nvSpPr>
          <p:cNvPr id="41" name="Title 20">
            <a:extLst>
              <a:ext uri="{FF2B5EF4-FFF2-40B4-BE49-F238E27FC236}">
                <a16:creationId xmlns:a16="http://schemas.microsoft.com/office/drawing/2014/main" id="{AEAFEDCE-EA44-4911-ACEF-A9D12079666B}"/>
              </a:ext>
            </a:extLst>
          </p:cNvPr>
          <p:cNvSpPr txBox="1">
            <a:spLocks/>
          </p:cNvSpPr>
          <p:nvPr/>
        </p:nvSpPr>
        <p:spPr>
          <a:xfrm>
            <a:off x="785272" y="3048636"/>
            <a:ext cx="2404328" cy="103874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spcBef>
                <a:spcPts val="900"/>
              </a:spcBef>
            </a:pPr>
            <a:r>
              <a:rPr lang="vi-VN" altLang="zh-CN" sz="1200" b="1">
                <a:solidFill>
                  <a:srgbClr val="4B6AB2"/>
                </a:solidFill>
                <a:latin typeface="+mn-lt"/>
                <a:ea typeface="方正粗黑宋简体" panose="02000000000000000000" pitchFamily="2" charset="-122"/>
                <a:cs typeface="+mn-ea"/>
                <a:sym typeface="+mn-lt"/>
              </a:rPr>
              <a:t>- Hiểu rõ hơn về ngôn ngữ</a:t>
            </a:r>
            <a:r>
              <a:rPr lang="en-US" altLang="zh-CN" sz="1200" b="1">
                <a:solidFill>
                  <a:srgbClr val="4B6AB2"/>
                </a:solidFill>
                <a:latin typeface="+mn-lt"/>
                <a:ea typeface="方正粗黑宋简体" panose="02000000000000000000" pitchFamily="2" charset="-122"/>
                <a:cs typeface="+mn-ea"/>
                <a:sym typeface="+mn-lt"/>
              </a:rPr>
              <a:t> </a:t>
            </a:r>
            <a:r>
              <a:rPr lang="vi-VN" altLang="zh-CN" sz="1200" b="1">
                <a:solidFill>
                  <a:srgbClr val="4B6AB2"/>
                </a:solidFill>
                <a:latin typeface="+mn-lt"/>
                <a:ea typeface="方正粗黑宋简体" panose="02000000000000000000" pitchFamily="2" charset="-122"/>
                <a:cs typeface="+mn-ea"/>
                <a:sym typeface="+mn-lt"/>
              </a:rPr>
              <a:t>PHP,framework Laravel và ứng dụng của nó.</a:t>
            </a:r>
          </a:p>
          <a:p>
            <a:pPr algn="l">
              <a:spcBef>
                <a:spcPts val="900"/>
              </a:spcBef>
            </a:pPr>
            <a:r>
              <a:rPr lang="vi-VN" altLang="zh-CN" sz="1200" b="1">
                <a:solidFill>
                  <a:srgbClr val="4B6AB2"/>
                </a:solidFill>
                <a:latin typeface="+mn-lt"/>
                <a:ea typeface="方正粗黑宋简体" panose="02000000000000000000" pitchFamily="2" charset="-122"/>
                <a:cs typeface="+mn-ea"/>
                <a:sym typeface="+mn-lt"/>
              </a:rPr>
              <a:t>- Giao diện rõ ràng, đơn giản và dễ sử dụng.</a:t>
            </a:r>
            <a:endParaRPr lang="vi-VN" altLang="zh-CN" sz="1200" b="1" dirty="0">
              <a:solidFill>
                <a:srgbClr val="4B6AB2"/>
              </a:solidFill>
              <a:latin typeface="+mn-lt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C9101E-97C5-4ADD-87C4-D8320A3F2032}"/>
              </a:ext>
            </a:extLst>
          </p:cNvPr>
          <p:cNvSpPr txBox="1"/>
          <p:nvPr/>
        </p:nvSpPr>
        <p:spPr>
          <a:xfrm>
            <a:off x="1241103" y="462273"/>
            <a:ext cx="6316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05. KẾT LUẬN</a:t>
            </a:r>
            <a:endParaRPr lang="en-US" sz="1800" b="1" dirty="0"/>
          </a:p>
        </p:txBody>
      </p:sp>
      <p:sp>
        <p:nvSpPr>
          <p:cNvPr id="46" name="文本框 36">
            <a:extLst>
              <a:ext uri="{FF2B5EF4-FFF2-40B4-BE49-F238E27FC236}">
                <a16:creationId xmlns:a16="http://schemas.microsoft.com/office/drawing/2014/main" id="{E6093377-6FE1-4BFD-8D43-ECD0AAC4FF9D}"/>
              </a:ext>
            </a:extLst>
          </p:cNvPr>
          <p:cNvSpPr txBox="1"/>
          <p:nvPr/>
        </p:nvSpPr>
        <p:spPr>
          <a:xfrm>
            <a:off x="3856899" y="2296762"/>
            <a:ext cx="156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+mn-lt"/>
                <a:ea typeface="方正粗黑宋简体" panose="02000000000000000000" pitchFamily="2" charset="-122"/>
              </a:rPr>
              <a:t>HẠN CHẾ</a:t>
            </a:r>
            <a:endParaRPr lang="zh-CN" altLang="en-US" sz="2000" b="1" dirty="0">
              <a:solidFill>
                <a:schemeClr val="bg1"/>
              </a:solidFill>
              <a:latin typeface="+mn-lt"/>
              <a:ea typeface="方正粗黑宋简体" panose="02000000000000000000" pitchFamily="2" charset="-122"/>
            </a:endParaRPr>
          </a:p>
        </p:txBody>
      </p:sp>
      <p:sp>
        <p:nvSpPr>
          <p:cNvPr id="47" name="文本框 36">
            <a:extLst>
              <a:ext uri="{FF2B5EF4-FFF2-40B4-BE49-F238E27FC236}">
                <a16:creationId xmlns:a16="http://schemas.microsoft.com/office/drawing/2014/main" id="{EA53806D-A71A-447C-BBCC-F632ED108AB0}"/>
              </a:ext>
            </a:extLst>
          </p:cNvPr>
          <p:cNvSpPr txBox="1"/>
          <p:nvPr/>
        </p:nvSpPr>
        <p:spPr>
          <a:xfrm>
            <a:off x="6641524" y="2235207"/>
            <a:ext cx="156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+mn-lt"/>
                <a:ea typeface="方正粗黑宋简体" panose="02000000000000000000" pitchFamily="2" charset="-122"/>
              </a:rPr>
              <a:t>HƯỚNG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+mn-lt"/>
                <a:ea typeface="方正粗黑宋简体" panose="02000000000000000000" pitchFamily="2" charset="-122"/>
              </a:rPr>
              <a:t>PHÁT TRIỂN</a:t>
            </a:r>
            <a:endParaRPr lang="zh-CN" altLang="en-US" b="1" dirty="0">
              <a:solidFill>
                <a:schemeClr val="bg1"/>
              </a:solidFill>
              <a:latin typeface="+mn-lt"/>
              <a:ea typeface="方正粗黑宋简体" panose="02000000000000000000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4984F-5241-400D-A25B-E21D736155B5}"/>
              </a:ext>
            </a:extLst>
          </p:cNvPr>
          <p:cNvSpPr txBox="1"/>
          <p:nvPr/>
        </p:nvSpPr>
        <p:spPr>
          <a:xfrm>
            <a:off x="3790912" y="2910143"/>
            <a:ext cx="20042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4B6AB2"/>
                </a:solidFill>
              </a:rPr>
              <a:t>- Còn nhiều thiếu sót trong hệ thống</a:t>
            </a:r>
          </a:p>
          <a:p>
            <a:r>
              <a:rPr lang="vi-VN" b="1">
                <a:solidFill>
                  <a:srgbClr val="4B6AB2"/>
                </a:solidFill>
              </a:rPr>
              <a:t>- Chưa phát triển tối đa chức năng của hệ thống.</a:t>
            </a:r>
            <a:endParaRPr lang="vi-VN" b="1" dirty="0">
              <a:solidFill>
                <a:srgbClr val="4B6AB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F1058-F1D1-4810-A20D-24A5924F92BB}"/>
              </a:ext>
            </a:extLst>
          </p:cNvPr>
          <p:cNvSpPr txBox="1"/>
          <p:nvPr/>
        </p:nvSpPr>
        <p:spPr>
          <a:xfrm>
            <a:off x="6641524" y="3021631"/>
            <a:ext cx="2178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4B6AB2"/>
                </a:solidFill>
              </a:rPr>
              <a:t>Mong muốn nâng cấp các chức năng một cách logic hơn khi đưa hệ thống ra thực tế</a:t>
            </a:r>
            <a:endParaRPr lang="en-US" b="1" dirty="0">
              <a:solidFill>
                <a:srgbClr val="4B6AB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AEB24-ABFA-4A50-82AC-39EC0ECF8B4F}"/>
              </a:ext>
            </a:extLst>
          </p:cNvPr>
          <p:cNvSpPr/>
          <p:nvPr/>
        </p:nvSpPr>
        <p:spPr>
          <a:xfrm>
            <a:off x="1456764" y="831605"/>
            <a:ext cx="137283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0743795-DD45-496A-A9C1-82AF45DDD4E2}"/>
              </a:ext>
            </a:extLst>
          </p:cNvPr>
          <p:cNvSpPr txBox="1"/>
          <p:nvPr/>
        </p:nvSpPr>
        <p:spPr>
          <a:xfrm>
            <a:off x="540827" y="1753121"/>
            <a:ext cx="3064249" cy="81862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altLang="ko-KR">
                <a:latin typeface="+mj-lt"/>
                <a:ea typeface="+mj-ea"/>
                <a:cs typeface="+mj-cs"/>
              </a:rPr>
              <a:t>CẢM ƠN THẦY CÔ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altLang="ko-KR">
                <a:latin typeface="+mj-lt"/>
                <a:ea typeface="+mj-ea"/>
                <a:cs typeface="+mj-cs"/>
              </a:rPr>
              <a:t>ĐÃ LẮNG NGHE</a:t>
            </a:r>
            <a:endParaRPr lang="en-US" altLang="ko-KR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B2793266-D514-4CD6-A989-65A80987CCAE}"/>
              </a:ext>
            </a:extLst>
          </p:cNvPr>
          <p:cNvSpPr txBox="1">
            <a:spLocks/>
          </p:cNvSpPr>
          <p:nvPr/>
        </p:nvSpPr>
        <p:spPr>
          <a:xfrm>
            <a:off x="571500" y="1913383"/>
            <a:ext cx="3064249" cy="269340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19" name="!!Table 9"/>
          <p:cNvSpPr/>
          <p:nvPr/>
        </p:nvSpPr>
        <p:spPr>
          <a:xfrm rot="16200000" flipH="1">
            <a:off x="1998938" y="1739118"/>
            <a:ext cx="45719" cy="17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DB371C-D47E-4868-8193-EB4A30D389AD}"/>
              </a:ext>
            </a:extLst>
          </p:cNvPr>
          <p:cNvSpPr/>
          <p:nvPr/>
        </p:nvSpPr>
        <p:spPr>
          <a:xfrm>
            <a:off x="788008" y="1033975"/>
            <a:ext cx="2723846" cy="1142579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27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Placeholder 4" descr="A white text on an orange background&#10;&#10;Description automatically generated">
            <a:extLst>
              <a:ext uri="{FF2B5EF4-FFF2-40B4-BE49-F238E27FC236}">
                <a16:creationId xmlns:a16="http://schemas.microsoft.com/office/drawing/2014/main" id="{ACEA3F56-6365-44B1-BA9C-13BF63CB75F0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2"/>
          <a:srcRect t="8605" b="8605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A61A36-4B2D-4AB2-8976-A3FB753A15C7}"/>
              </a:ext>
            </a:extLst>
          </p:cNvPr>
          <p:cNvSpPr txBox="1"/>
          <p:nvPr/>
        </p:nvSpPr>
        <p:spPr>
          <a:xfrm>
            <a:off x="1036690" y="2712548"/>
            <a:ext cx="247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380559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681810" y="917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BÁO CÁO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9E9E13-8D08-478F-A9DA-F6976333AA9A}"/>
              </a:ext>
            </a:extLst>
          </p:cNvPr>
          <p:cNvSpPr/>
          <p:nvPr/>
        </p:nvSpPr>
        <p:spPr>
          <a:xfrm>
            <a:off x="687658" y="786801"/>
            <a:ext cx="7704000" cy="405161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587B5-9399-47FB-82C8-55E009259B47}"/>
              </a:ext>
            </a:extLst>
          </p:cNvPr>
          <p:cNvGrpSpPr/>
          <p:nvPr/>
        </p:nvGrpSpPr>
        <p:grpSpPr>
          <a:xfrm>
            <a:off x="1173668" y="1226041"/>
            <a:ext cx="2107580" cy="412036"/>
            <a:chOff x="1173668" y="1226041"/>
            <a:chExt cx="2107580" cy="4120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1742DA-95FD-40A1-B48C-32EC7AAC6AEA}"/>
                </a:ext>
              </a:extLst>
            </p:cNvPr>
            <p:cNvSpPr/>
            <p:nvPr/>
          </p:nvSpPr>
          <p:spPr>
            <a:xfrm>
              <a:off x="1328298" y="1592358"/>
              <a:ext cx="17983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8981D6-F730-4EA7-9488-527A78507E21}"/>
                </a:ext>
              </a:extLst>
            </p:cNvPr>
            <p:cNvSpPr txBox="1"/>
            <p:nvPr/>
          </p:nvSpPr>
          <p:spPr>
            <a:xfrm>
              <a:off x="1173668" y="1226041"/>
              <a:ext cx="210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01. TỔNG QUAN ĐỀ TÀI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58C9CA-2A3C-4069-BE5A-B1D1938F0C61}"/>
              </a:ext>
            </a:extLst>
          </p:cNvPr>
          <p:cNvGrpSpPr/>
          <p:nvPr/>
        </p:nvGrpSpPr>
        <p:grpSpPr>
          <a:xfrm>
            <a:off x="2147865" y="2074167"/>
            <a:ext cx="2516828" cy="397956"/>
            <a:chOff x="2147865" y="2074167"/>
            <a:chExt cx="2516828" cy="3979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8AD97-3AEB-4EAA-ACF3-AB55F0367E13}"/>
                </a:ext>
              </a:extLst>
            </p:cNvPr>
            <p:cNvSpPr/>
            <p:nvPr/>
          </p:nvSpPr>
          <p:spPr>
            <a:xfrm>
              <a:off x="2404715" y="2426404"/>
              <a:ext cx="20002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42E05-99B9-4EC1-91B8-2686E0DEE8E8}"/>
                </a:ext>
              </a:extLst>
            </p:cNvPr>
            <p:cNvSpPr txBox="1"/>
            <p:nvPr/>
          </p:nvSpPr>
          <p:spPr>
            <a:xfrm>
              <a:off x="2147865" y="2074167"/>
              <a:ext cx="251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02. CÁC CÔNG CỤ SỬ DỤNG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AE8ECB-AF02-49AD-9E64-8C9EC10B915D}"/>
              </a:ext>
            </a:extLst>
          </p:cNvPr>
          <p:cNvGrpSpPr/>
          <p:nvPr/>
        </p:nvGrpSpPr>
        <p:grpSpPr>
          <a:xfrm>
            <a:off x="5574673" y="4048922"/>
            <a:ext cx="2107580" cy="336968"/>
            <a:chOff x="5574673" y="4048922"/>
            <a:chExt cx="2107580" cy="3369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7A4610-79E3-4982-845B-8E01797D44C0}"/>
                </a:ext>
              </a:extLst>
            </p:cNvPr>
            <p:cNvSpPr/>
            <p:nvPr/>
          </p:nvSpPr>
          <p:spPr>
            <a:xfrm>
              <a:off x="6137900" y="4337165"/>
              <a:ext cx="1001650" cy="48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9F42FA-E24E-461D-8A27-A5B633D307A4}"/>
                </a:ext>
              </a:extLst>
            </p:cNvPr>
            <p:cNvSpPr txBox="1"/>
            <p:nvPr/>
          </p:nvSpPr>
          <p:spPr>
            <a:xfrm>
              <a:off x="5574673" y="4048922"/>
              <a:ext cx="210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05. KẾT LUẬN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92E9D-48B0-4B36-A677-7FBBEAC47E77}"/>
              </a:ext>
            </a:extLst>
          </p:cNvPr>
          <p:cNvGrpSpPr/>
          <p:nvPr/>
        </p:nvGrpSpPr>
        <p:grpSpPr>
          <a:xfrm>
            <a:off x="3815283" y="3412023"/>
            <a:ext cx="3518780" cy="343061"/>
            <a:chOff x="3815283" y="3412023"/>
            <a:chExt cx="3518780" cy="3430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0CF76-6907-4AB8-9CCD-DE9E02A161AD}"/>
                </a:ext>
              </a:extLst>
            </p:cNvPr>
            <p:cNvSpPr/>
            <p:nvPr/>
          </p:nvSpPr>
          <p:spPr>
            <a:xfrm>
              <a:off x="4630835" y="3709365"/>
              <a:ext cx="18792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5B5E42-0723-40E0-A4AB-1FC5B046270F}"/>
                </a:ext>
              </a:extLst>
            </p:cNvPr>
            <p:cNvSpPr txBox="1"/>
            <p:nvPr/>
          </p:nvSpPr>
          <p:spPr>
            <a:xfrm>
              <a:off x="3815283" y="3412023"/>
              <a:ext cx="351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04. KẾT QUẢ  THỰC HIỆN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5E9EB0-AB50-4D72-9BC3-ACBC4280CAF0}"/>
              </a:ext>
            </a:extLst>
          </p:cNvPr>
          <p:cNvGrpSpPr/>
          <p:nvPr/>
        </p:nvGrpSpPr>
        <p:grpSpPr>
          <a:xfrm>
            <a:off x="3404046" y="2776515"/>
            <a:ext cx="2473154" cy="406364"/>
            <a:chOff x="3404046" y="2776515"/>
            <a:chExt cx="2473154" cy="406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F29A0D-EA86-4C30-AD3B-2FBB0488850E}"/>
                </a:ext>
              </a:extLst>
            </p:cNvPr>
            <p:cNvSpPr/>
            <p:nvPr/>
          </p:nvSpPr>
          <p:spPr>
            <a:xfrm>
              <a:off x="3854265" y="3137160"/>
              <a:ext cx="16025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72E47-1F6F-4252-8094-4CA69F7FED44}"/>
                </a:ext>
              </a:extLst>
            </p:cNvPr>
            <p:cNvSpPr txBox="1"/>
            <p:nvPr/>
          </p:nvSpPr>
          <p:spPr>
            <a:xfrm>
              <a:off x="3404046" y="2776515"/>
              <a:ext cx="2473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03. CÁC CHỨC NĂNG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A99953-2407-48ED-A3EC-9583D43977A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1934042" y="5193922"/>
            <a:ext cx="1934042" cy="1604322"/>
            <a:chOff x="4517221" y="2682505"/>
            <a:chExt cx="7100888" cy="5891212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9ACE82A1-7CDB-40D4-B20E-480996F28EF4}"/>
                </a:ext>
              </a:extLst>
            </p:cNvPr>
            <p:cNvSpPr/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DA0003A5-A630-4E02-A985-6D2AA256B26D}"/>
                </a:ext>
              </a:extLst>
            </p:cNvPr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E0DD7971-DE1F-4494-8991-33E87D38593D}"/>
                </a:ext>
              </a:extLst>
            </p:cNvPr>
            <p:cNvSpPr/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AA2BB22B-8954-4451-9212-270F759BB125}"/>
                </a:ext>
              </a:extLst>
            </p:cNvPr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00E5F1A-CDF6-46E5-A188-9049DF20CCB3}"/>
                </a:ext>
              </a:extLst>
            </p:cNvPr>
            <p:cNvSpPr/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81EBDD8C-F52E-45E2-A08E-AA93826F5C50}"/>
                </a:ext>
              </a:extLst>
            </p:cNvPr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Freeform 23">
              <a:extLst>
                <a:ext uri="{FF2B5EF4-FFF2-40B4-BE49-F238E27FC236}">
                  <a16:creationId xmlns:a16="http://schemas.microsoft.com/office/drawing/2014/main" id="{42841E25-52ED-498F-AC6E-C066CAEE274E}"/>
                </a:ext>
              </a:extLst>
            </p:cNvPr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" name="Freeform 24">
              <a:extLst>
                <a:ext uri="{FF2B5EF4-FFF2-40B4-BE49-F238E27FC236}">
                  <a16:creationId xmlns:a16="http://schemas.microsoft.com/office/drawing/2014/main" id="{D634790E-1E7C-47BD-BB6E-C662D9393080}"/>
                </a:ext>
              </a:extLst>
            </p:cNvPr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F790CEC3-16E7-4765-BF19-CACE62269A66}"/>
                </a:ext>
              </a:extLst>
            </p:cNvPr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9AA1E2-DDC6-4E7B-B1BB-51B4BF1FE62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825636" y="-4306914"/>
            <a:ext cx="1229680" cy="1252090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644C5B6-F55A-402A-AF17-EBD943A72C2C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D930D55A-F727-47EE-BB13-6D3BE819FC0D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AA67D0BA-4F7C-4003-8D98-5135F0DA31D8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410008CE-0FF9-4B22-BE7B-2F58288879BE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541FBAA-AB9F-4545-AF7F-695F1C34AAE2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8FE8BFBF-5C82-4539-B9DB-B237461CC3B9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E61F1387-7255-4576-864A-A870422BAEF9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301732DC-1472-4E1B-A6BB-CA298F5B6150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7CB6DF-3379-40B7-BAE8-3307CE606181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3563249" y="-6104573"/>
            <a:ext cx="1229680" cy="1252090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7472A72D-4880-4E86-99FC-87FFE4B0F071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D95DE109-027F-44DC-90CA-CFB778214700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17B193B4-2F2D-43A8-B7EA-131B076F7F6C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35FD0B11-F7B7-431F-A881-2E40D56647B5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675EB66E-CCC5-49E8-BDD4-4D6EE45A6BC3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81E128DA-5A6D-40BC-AF22-A357C1EECF4B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86D198C9-F8EB-4991-80DB-56DF9813A106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071CE650-5EE0-4C01-9DF3-2066229A468E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69A3C48-A7D7-429E-A0C6-FEEEA26F4A34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1198435" y="-5177943"/>
            <a:ext cx="1229680" cy="1252090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795C48AC-6C7F-4762-84C8-7C85E5BAEE73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E63AE8DC-CFE3-40D0-A24E-B95387B5DDAF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76811DB1-8C7F-425C-87E3-AA0CDB212263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61186929-9D95-498A-A8BE-0D703B4234F7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F42D2382-8326-475A-ADE0-27789B303453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C000E22E-36DE-479D-8AC3-638F06AB7B31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55434BB7-BABA-43BF-A9D1-7E9AC18AAC19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79593907-FC61-4975-98C5-A694ABF612EE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BD94C44-AC8A-4316-8927-25C8CC7F07C0}"/>
              </a:ext>
            </a:extLst>
          </p:cNvPr>
          <p:cNvSpPr txBox="1"/>
          <p:nvPr/>
        </p:nvSpPr>
        <p:spPr>
          <a:xfrm>
            <a:off x="-6744712" y="76997"/>
            <a:ext cx="544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D656CE4-A6C2-4D55-BB4F-882D77603A09}"/>
              </a:ext>
            </a:extLst>
          </p:cNvPr>
          <p:cNvSpPr/>
          <p:nvPr/>
        </p:nvSpPr>
        <p:spPr>
          <a:xfrm>
            <a:off x="-6397749" y="952099"/>
            <a:ext cx="4772737" cy="85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B5ADA2-803D-462E-9FA3-15986141F14B}"/>
              </a:ext>
            </a:extLst>
          </p:cNvPr>
          <p:cNvSpPr txBox="1"/>
          <p:nvPr/>
        </p:nvSpPr>
        <p:spPr>
          <a:xfrm>
            <a:off x="-7074296" y="1407244"/>
            <a:ext cx="61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 ĐỒ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ÁN TỐT NGHIỆP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9D6002-8C5B-4D99-8515-ACEC456EED9E}"/>
              </a:ext>
            </a:extLst>
          </p:cNvPr>
          <p:cNvSpPr txBox="1"/>
          <p:nvPr/>
        </p:nvSpPr>
        <p:spPr>
          <a:xfrm>
            <a:off x="-6222181" y="2994740"/>
            <a:ext cx="5846396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GVHD</a:t>
            </a:r>
            <a:r>
              <a:rPr lang="en-US" sz="2400" b="1"/>
              <a:t>: Th.S HỒ THỊ HUYỀN THƯƠNG</a:t>
            </a:r>
            <a:endParaRPr lang="en-US" sz="2400" b="1" dirty="0"/>
          </a:p>
          <a:p>
            <a:r>
              <a:rPr lang="en-US" sz="2400" b="1"/>
              <a:t>SVTH:  TRẦN VĂN QUYỀN</a:t>
            </a:r>
          </a:p>
          <a:p>
            <a:r>
              <a:rPr lang="en-US" sz="2400" b="1"/>
              <a:t>MSSV:  19574802010166</a:t>
            </a:r>
            <a:endParaRPr lang="en-US" sz="2400" b="1" dirty="0"/>
          </a:p>
          <a:p>
            <a:endParaRPr lang="en-US" sz="13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0828AD-DD10-48F1-B3A5-CF4FCA3A83A4}"/>
              </a:ext>
            </a:extLst>
          </p:cNvPr>
          <p:cNvSpPr txBox="1"/>
          <p:nvPr/>
        </p:nvSpPr>
        <p:spPr>
          <a:xfrm>
            <a:off x="-5433343" y="4542499"/>
            <a:ext cx="282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, 5/2024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" name="Picture 93" descr="A blue circle with a black circle and a red and black logo&#10;&#10;Description automatically generated">
            <a:extLst>
              <a:ext uri="{FF2B5EF4-FFF2-40B4-BE49-F238E27FC236}">
                <a16:creationId xmlns:a16="http://schemas.microsoft.com/office/drawing/2014/main" id="{34B1870A-3476-42AB-9E3C-E3B1E2DC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2889" y="257483"/>
            <a:ext cx="958177" cy="96492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E8911B0-471B-40AA-9809-0928E0A648EF}"/>
              </a:ext>
            </a:extLst>
          </p:cNvPr>
          <p:cNvSpPr txBox="1"/>
          <p:nvPr/>
        </p:nvSpPr>
        <p:spPr>
          <a:xfrm>
            <a:off x="8687842" y="2120334"/>
            <a:ext cx="843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en-US" sz="2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 WEBSITE BÁN SÁCH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E57E547-2B5E-4830-934F-2F812C523E40}"/>
              </a:ext>
            </a:extLst>
          </p:cNvPr>
          <p:cNvSpPr/>
          <p:nvPr/>
        </p:nvSpPr>
        <p:spPr>
          <a:xfrm>
            <a:off x="8587852" y="-2548785"/>
            <a:ext cx="99990" cy="202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CD9DB3-8873-445C-9786-4ECB15320314}"/>
              </a:ext>
            </a:extLst>
          </p:cNvPr>
          <p:cNvSpPr/>
          <p:nvPr/>
        </p:nvSpPr>
        <p:spPr>
          <a:xfrm rot="16200000">
            <a:off x="-4084003" y="3801662"/>
            <a:ext cx="86843" cy="2024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A37AEA9-29C2-4439-B842-AE36C2D41986}"/>
              </a:ext>
            </a:extLst>
          </p:cNvPr>
          <p:cNvGrpSpPr/>
          <p:nvPr/>
        </p:nvGrpSpPr>
        <p:grpSpPr>
          <a:xfrm>
            <a:off x="11512921" y="-946725"/>
            <a:ext cx="6771950" cy="6837695"/>
            <a:chOff x="3394466" y="-847098"/>
            <a:chExt cx="6771950" cy="683769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4E834EA-A7EC-4DA7-BA77-87CE70213C9E}"/>
                </a:ext>
              </a:extLst>
            </p:cNvPr>
            <p:cNvGrpSpPr/>
            <p:nvPr/>
          </p:nvGrpSpPr>
          <p:grpSpPr>
            <a:xfrm>
              <a:off x="3394466" y="-847098"/>
              <a:ext cx="6771950" cy="6837695"/>
              <a:chOff x="3419157" y="-863353"/>
              <a:chExt cx="6771950" cy="6837695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1B9D9D3-9948-4AAB-8663-8318190025EE}"/>
                  </a:ext>
                </a:extLst>
              </p:cNvPr>
              <p:cNvSpPr/>
              <p:nvPr/>
            </p:nvSpPr>
            <p:spPr>
              <a:xfrm rot="1913170">
                <a:off x="3419157" y="-863353"/>
                <a:ext cx="6771950" cy="6837695"/>
              </a:xfrm>
              <a:custGeom>
                <a:avLst/>
                <a:gdLst>
                  <a:gd name="connsiteX0" fmla="*/ 4040396 w 6771950"/>
                  <a:gd name="connsiteY0" fmla="*/ 0 h 6837695"/>
                  <a:gd name="connsiteX1" fmla="*/ 6771950 w 6771950"/>
                  <a:gd name="connsiteY1" fmla="*/ 4390787 h 6837695"/>
                  <a:gd name="connsiteX2" fmla="*/ 2838712 w 6771950"/>
                  <a:gd name="connsiteY2" fmla="*/ 6837695 h 6837695"/>
                  <a:gd name="connsiteX3" fmla="*/ 1189306 w 6771950"/>
                  <a:gd name="connsiteY3" fmla="*/ 6837695 h 6837695"/>
                  <a:gd name="connsiteX4" fmla="*/ 0 w 6771950"/>
                  <a:gd name="connsiteY4" fmla="*/ 5648389 h 6837695"/>
                  <a:gd name="connsiteX5" fmla="*/ 0 w 6771950"/>
                  <a:gd name="connsiteY5" fmla="*/ 2513571 h 68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71950" h="6837695">
                    <a:moveTo>
                      <a:pt x="4040396" y="0"/>
                    </a:moveTo>
                    <a:lnTo>
                      <a:pt x="6771950" y="4390787"/>
                    </a:lnTo>
                    <a:lnTo>
                      <a:pt x="2838712" y="6837695"/>
                    </a:lnTo>
                    <a:lnTo>
                      <a:pt x="1189306" y="6837695"/>
                    </a:lnTo>
                    <a:cubicBezTo>
                      <a:pt x="532470" y="6837695"/>
                      <a:pt x="0" y="6305225"/>
                      <a:pt x="0" y="5648389"/>
                    </a:cubicBezTo>
                    <a:lnTo>
                      <a:pt x="0" y="2513571"/>
                    </a:lnTo>
                    <a:close/>
                  </a:path>
                </a:pathLst>
              </a:custGeom>
              <a:solidFill>
                <a:srgbClr val="29AEE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A0E0837-A64F-41FA-A4E5-4160CD0E292E}"/>
                  </a:ext>
                </a:extLst>
              </p:cNvPr>
              <p:cNvGrpSpPr/>
              <p:nvPr/>
            </p:nvGrpSpPr>
            <p:grpSpPr>
              <a:xfrm>
                <a:off x="4092436" y="147037"/>
                <a:ext cx="5051564" cy="1891224"/>
                <a:chOff x="3957042" y="132623"/>
                <a:chExt cx="5051564" cy="1891224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04795A7-0263-4EDD-81AD-8C93AFC608B8}"/>
                    </a:ext>
                  </a:extLst>
                </p:cNvPr>
                <p:cNvSpPr txBox="1"/>
                <p:nvPr/>
              </p:nvSpPr>
              <p:spPr>
                <a:xfrm>
                  <a:off x="4260813" y="132623"/>
                  <a:ext cx="45796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solidFill>
                        <a:schemeClr val="bg1"/>
                      </a:solidFill>
                    </a:rPr>
                    <a:t>01. TỔNG </a:t>
                  </a:r>
                  <a:r>
                    <a:rPr lang="en-US" sz="2000" b="1" dirty="0">
                      <a:solidFill>
                        <a:schemeClr val="bg1"/>
                      </a:solidFill>
                    </a:rPr>
                    <a:t>QUAN </a:t>
                  </a:r>
                  <a:r>
                    <a:rPr lang="en-US" sz="2000" b="1">
                      <a:solidFill>
                        <a:schemeClr val="bg1"/>
                      </a:solidFill>
                    </a:rPr>
                    <a:t>VỀ ĐỀ TÀI</a:t>
                  </a:r>
                  <a:endParaRPr lang="en-US" sz="2000" b="1" dirty="0">
                    <a:solidFill>
                      <a:schemeClr val="bg1"/>
                    </a:solidFill>
                  </a:endParaRPr>
                </a:p>
                <a:p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AD897F2-3D8F-4FE6-B542-64CBC1456CC3}"/>
                    </a:ext>
                  </a:extLst>
                </p:cNvPr>
                <p:cNvSpPr txBox="1"/>
                <p:nvPr/>
              </p:nvSpPr>
              <p:spPr>
                <a:xfrm>
                  <a:off x="3957042" y="823518"/>
                  <a:ext cx="505156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>
                      <a:solidFill>
                        <a:schemeClr val="bg1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Lý do chọn đề tài: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</a:t>
                  </a:r>
                  <a:r>
                    <a:rPr lang="en-US" sz="1800" b="1">
                      <a:solidFill>
                        <a:schemeClr val="bg1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Đam mê với sách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- Thị trường sách đang phát triển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- Lan tỏa đam mê đọc sách</a:t>
                  </a:r>
                  <a:endParaRPr lang="vi-VN" sz="1800" b="1">
                    <a:solidFill>
                      <a:schemeClr val="bg1"/>
                    </a:solidFill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E06BA0-B8AE-42EC-8165-9C45A3903E60}"/>
                </a:ext>
              </a:extLst>
            </p:cNvPr>
            <p:cNvSpPr txBox="1"/>
            <p:nvPr/>
          </p:nvSpPr>
          <p:spPr>
            <a:xfrm>
              <a:off x="4092436" y="2024044"/>
              <a:ext cx="5051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Mục đích thực hiện: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- Tạo trải nghiệm mua sắm thuận tiện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- Cung cấp nguồn sách uy tín, chất lượng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83F9493-06F6-4ABA-BCCA-775EC9D4CE5A}"/>
                </a:ext>
              </a:extLst>
            </p:cNvPr>
            <p:cNvSpPr txBox="1"/>
            <p:nvPr/>
          </p:nvSpPr>
          <p:spPr>
            <a:xfrm>
              <a:off x="4092436" y="3001237"/>
              <a:ext cx="5051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Đối tượng nghiên cứu:</a:t>
              </a:r>
              <a:endParaRPr lang="en-US" sz="1800" b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Học sinh, s</a:t>
              </a:r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inh viên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Người đi làm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">
            <a:extLst>
              <a:ext uri="{FF2B5EF4-FFF2-40B4-BE49-F238E27FC236}">
                <a16:creationId xmlns:a16="http://schemas.microsoft.com/office/drawing/2014/main" id="{E7B8EC4C-68A5-4458-A77A-F17D8A79EBA0}"/>
              </a:ext>
            </a:extLst>
          </p:cNvPr>
          <p:cNvSpPr txBox="1"/>
          <p:nvPr/>
        </p:nvSpPr>
        <p:spPr>
          <a:xfrm>
            <a:off x="5387343" y="227970"/>
            <a:ext cx="4309417" cy="51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i="1" dirty="0">
                <a:solidFill>
                  <a:schemeClr val="bg1"/>
                </a:solidFill>
              </a:rPr>
              <a:t>TỔNG QUAN VỀ DỰ ÁN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C6690E-DD9E-494D-912B-8EB422589C96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03785" y="1799206"/>
            <a:ext cx="1934042" cy="1604322"/>
            <a:chOff x="4517221" y="2682505"/>
            <a:chExt cx="7100888" cy="5891212"/>
          </a:xfrm>
        </p:grpSpPr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25A7D5E5-E584-4CD4-B3E5-E3AD4C329676}"/>
                </a:ext>
              </a:extLst>
            </p:cNvPr>
            <p:cNvSpPr/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96A4FC66-26D9-4E3B-A334-CC540EDA7604}"/>
                </a:ext>
              </a:extLst>
            </p:cNvPr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971747E2-D720-4830-A2CA-990F3978F114}"/>
                </a:ext>
              </a:extLst>
            </p:cNvPr>
            <p:cNvSpPr/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DFC28BEC-0BDD-4C35-A805-36D0012820BB}"/>
                </a:ext>
              </a:extLst>
            </p:cNvPr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6FABD069-65F0-43E6-9147-00FE422F6090}"/>
                </a:ext>
              </a:extLst>
            </p:cNvPr>
            <p:cNvSpPr/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A403DC12-AF80-4F5C-AE7C-C9B6C1CC613C}"/>
                </a:ext>
              </a:extLst>
            </p:cNvPr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82DDE0AE-C25A-47D4-8C7B-9276FA2B6C7C}"/>
                </a:ext>
              </a:extLst>
            </p:cNvPr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59FFAF6D-F139-4415-A2CC-475E68000A35}"/>
                </a:ext>
              </a:extLst>
            </p:cNvPr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730F28A4-7D17-48B5-A00B-E8A41F3601C6}"/>
                </a:ext>
              </a:extLst>
            </p:cNvPr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642DAC-BD70-422F-93F5-889ECDBAA32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614910" y="1675804"/>
            <a:ext cx="1229680" cy="1252090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FD87A740-81A1-4F83-A470-AC88BD5C1080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7A914EB5-FFA6-46A4-9106-FFB6A514B938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717032C1-0A35-4057-8AFF-C0413803021F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F8A77AE-E461-4F62-A580-203702FAFC66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7C4AD636-C90C-4B18-81BB-645A08794635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F6D11D14-5959-48BA-8A85-9BC756916FF4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D970FBE2-58C1-4824-A7FF-159274BD099B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634B89B7-8149-437A-A241-513913234182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3269BC-EC92-4396-A98C-D139BF48E89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655192" y="892136"/>
            <a:ext cx="1229680" cy="1252090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E6D9C852-5AF4-4F00-822E-EF7A164BD926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BF3A0C80-9F17-44B1-825D-6CD05003760E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7CF2FAB6-62EA-478A-93BD-0FFCA8F5BC95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12EAC5F6-E215-447A-B1CC-82D3C1F8685D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F5949611-65EF-492B-863F-4852DCA4BDA0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7AB445F2-DF1C-472B-873D-859447B23DD6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028DFF87-F80A-48AC-9440-528F3070FAAD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1A4D9857-3CA2-4829-B5F0-B1723328E137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8F95DDD-3BCE-464D-A507-8FD2A0C9E3B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87709" y="804775"/>
            <a:ext cx="1229680" cy="1252090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id="{00CFABEF-A854-463F-A76A-DEC647A8339F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2FF13CAC-A341-4221-9FC1-08DC71EAF0C2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92C115B1-E428-4D68-B637-9AD056E688BC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4FA78FF0-B840-4649-A8D6-E4E0F790DF66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88B6D0E2-DBB2-4B52-8B0A-D66871C26241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BB8D35A6-215A-4505-B8C8-52160E86FE03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DDADED0-0E40-4DF1-8B29-D1BEAF749A50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EE111E09-DAAE-44C4-A1F0-888500443502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4BE881-FFC9-42E8-8485-04DFA3761A80}"/>
              </a:ext>
            </a:extLst>
          </p:cNvPr>
          <p:cNvGrpSpPr/>
          <p:nvPr/>
        </p:nvGrpSpPr>
        <p:grpSpPr>
          <a:xfrm>
            <a:off x="3397377" y="-832267"/>
            <a:ext cx="6771950" cy="6837695"/>
            <a:chOff x="3394466" y="-847098"/>
            <a:chExt cx="6771950" cy="68376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7ACB75-20D0-4060-A969-2FB566E81612}"/>
                </a:ext>
              </a:extLst>
            </p:cNvPr>
            <p:cNvGrpSpPr/>
            <p:nvPr/>
          </p:nvGrpSpPr>
          <p:grpSpPr>
            <a:xfrm>
              <a:off x="3394466" y="-847098"/>
              <a:ext cx="6771950" cy="6837695"/>
              <a:chOff x="3419157" y="-863353"/>
              <a:chExt cx="6771950" cy="683769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1FC79D8-EC05-49C4-A301-8CBEA195799E}"/>
                  </a:ext>
                </a:extLst>
              </p:cNvPr>
              <p:cNvSpPr/>
              <p:nvPr/>
            </p:nvSpPr>
            <p:spPr>
              <a:xfrm rot="1913170">
                <a:off x="3419157" y="-863353"/>
                <a:ext cx="6771950" cy="6837695"/>
              </a:xfrm>
              <a:custGeom>
                <a:avLst/>
                <a:gdLst>
                  <a:gd name="connsiteX0" fmla="*/ 4040396 w 6771950"/>
                  <a:gd name="connsiteY0" fmla="*/ 0 h 6837695"/>
                  <a:gd name="connsiteX1" fmla="*/ 6771950 w 6771950"/>
                  <a:gd name="connsiteY1" fmla="*/ 4390787 h 6837695"/>
                  <a:gd name="connsiteX2" fmla="*/ 2838712 w 6771950"/>
                  <a:gd name="connsiteY2" fmla="*/ 6837695 h 6837695"/>
                  <a:gd name="connsiteX3" fmla="*/ 1189306 w 6771950"/>
                  <a:gd name="connsiteY3" fmla="*/ 6837695 h 6837695"/>
                  <a:gd name="connsiteX4" fmla="*/ 0 w 6771950"/>
                  <a:gd name="connsiteY4" fmla="*/ 5648389 h 6837695"/>
                  <a:gd name="connsiteX5" fmla="*/ 0 w 6771950"/>
                  <a:gd name="connsiteY5" fmla="*/ 2513571 h 68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71950" h="6837695">
                    <a:moveTo>
                      <a:pt x="4040396" y="0"/>
                    </a:moveTo>
                    <a:lnTo>
                      <a:pt x="6771950" y="4390787"/>
                    </a:lnTo>
                    <a:lnTo>
                      <a:pt x="2838712" y="6837695"/>
                    </a:lnTo>
                    <a:lnTo>
                      <a:pt x="1189306" y="6837695"/>
                    </a:lnTo>
                    <a:cubicBezTo>
                      <a:pt x="532470" y="6837695"/>
                      <a:pt x="0" y="6305225"/>
                      <a:pt x="0" y="5648389"/>
                    </a:cubicBezTo>
                    <a:lnTo>
                      <a:pt x="0" y="2513571"/>
                    </a:lnTo>
                    <a:close/>
                  </a:path>
                </a:pathLst>
              </a:custGeom>
              <a:solidFill>
                <a:srgbClr val="29AEE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659DF9-304B-406E-87BC-A3BC1BE29563}"/>
                  </a:ext>
                </a:extLst>
              </p:cNvPr>
              <p:cNvGrpSpPr/>
              <p:nvPr/>
            </p:nvGrpSpPr>
            <p:grpSpPr>
              <a:xfrm>
                <a:off x="4092436" y="147037"/>
                <a:ext cx="5051564" cy="1891224"/>
                <a:chOff x="3957042" y="132623"/>
                <a:chExt cx="5051564" cy="189122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71EE5F5-EEA6-447E-9814-2BD0585E050D}"/>
                    </a:ext>
                  </a:extLst>
                </p:cNvPr>
                <p:cNvSpPr txBox="1"/>
                <p:nvPr/>
              </p:nvSpPr>
              <p:spPr>
                <a:xfrm>
                  <a:off x="4260813" y="132623"/>
                  <a:ext cx="45796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solidFill>
                        <a:schemeClr val="bg1"/>
                      </a:solidFill>
                    </a:rPr>
                    <a:t>01. TỔNG </a:t>
                  </a:r>
                  <a:r>
                    <a:rPr lang="en-US" sz="2000" b="1" dirty="0">
                      <a:solidFill>
                        <a:schemeClr val="bg1"/>
                      </a:solidFill>
                    </a:rPr>
                    <a:t>QUAN </a:t>
                  </a:r>
                  <a:r>
                    <a:rPr lang="en-US" sz="2000" b="1">
                      <a:solidFill>
                        <a:schemeClr val="bg1"/>
                      </a:solidFill>
                    </a:rPr>
                    <a:t>VỀ ĐỀ TÀI</a:t>
                  </a:r>
                  <a:endParaRPr lang="en-US" sz="2000" b="1" dirty="0">
                    <a:solidFill>
                      <a:schemeClr val="bg1"/>
                    </a:solidFill>
                  </a:endParaRPr>
                </a:p>
                <a:p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91568CF-28BB-4885-AEE7-6C95E862B50D}"/>
                    </a:ext>
                  </a:extLst>
                </p:cNvPr>
                <p:cNvSpPr txBox="1"/>
                <p:nvPr/>
              </p:nvSpPr>
              <p:spPr>
                <a:xfrm>
                  <a:off x="3957042" y="823518"/>
                  <a:ext cx="505156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>
                      <a:solidFill>
                        <a:schemeClr val="bg1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Lý do chọn đề tài: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</a:t>
                  </a:r>
                  <a:r>
                    <a:rPr lang="en-US" sz="1800" b="1">
                      <a:solidFill>
                        <a:schemeClr val="bg1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Đam mê với sách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- Thị trường sách đang phát triển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- Lan tỏa đam mê đọc sách</a:t>
                  </a:r>
                  <a:endParaRPr lang="vi-VN" sz="1800" b="1">
                    <a:solidFill>
                      <a:schemeClr val="bg1"/>
                    </a:solidFill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02A44C3-72BB-4BB7-AD2A-18D82DAF80AD}"/>
                </a:ext>
              </a:extLst>
            </p:cNvPr>
            <p:cNvSpPr txBox="1"/>
            <p:nvPr/>
          </p:nvSpPr>
          <p:spPr>
            <a:xfrm>
              <a:off x="4092436" y="2024044"/>
              <a:ext cx="5051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Mục đích thực hiện: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- Tạo trải nghiệm mua sắm thuận tiện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- Cung cấp nguồn sách uy tín, chất lượng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60FDA73-27E7-4B08-82EC-1D059A6E3FB5}"/>
                </a:ext>
              </a:extLst>
            </p:cNvPr>
            <p:cNvSpPr txBox="1"/>
            <p:nvPr/>
          </p:nvSpPr>
          <p:spPr>
            <a:xfrm>
              <a:off x="4092436" y="3001237"/>
              <a:ext cx="5051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Đối tượng nghiên cứu:</a:t>
              </a:r>
              <a:endParaRPr lang="en-US" sz="1800" b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Học sinh, s</a:t>
              </a:r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inh viên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Người đi làm</a:t>
              </a:r>
            </a:p>
          </p:txBody>
        </p:sp>
      </p:grpSp>
      <p:sp>
        <p:nvSpPr>
          <p:cNvPr id="85" name="Google Shape;235;p25">
            <a:extLst>
              <a:ext uri="{FF2B5EF4-FFF2-40B4-BE49-F238E27FC236}">
                <a16:creationId xmlns:a16="http://schemas.microsoft.com/office/drawing/2014/main" id="{723BB40A-1679-49E7-824E-888CAAB5A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697032" y="2675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BÁO CÁO</a:t>
            </a:r>
            <a:endParaRPr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0C1CB73-47AC-460A-B23E-5B414186C7AF}"/>
              </a:ext>
            </a:extLst>
          </p:cNvPr>
          <p:cNvSpPr/>
          <p:nvPr/>
        </p:nvSpPr>
        <p:spPr>
          <a:xfrm>
            <a:off x="-8691184" y="962565"/>
            <a:ext cx="7704000" cy="405161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552D59A-B0DA-4A0B-8FE8-3880B3FCB86E}"/>
              </a:ext>
            </a:extLst>
          </p:cNvPr>
          <p:cNvGrpSpPr/>
          <p:nvPr/>
        </p:nvGrpSpPr>
        <p:grpSpPr>
          <a:xfrm>
            <a:off x="-8205174" y="1401805"/>
            <a:ext cx="2107580" cy="412036"/>
            <a:chOff x="1173668" y="1226041"/>
            <a:chExt cx="2107580" cy="41203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1271E06-06BC-4D41-A576-AE5AD605859B}"/>
                </a:ext>
              </a:extLst>
            </p:cNvPr>
            <p:cNvSpPr/>
            <p:nvPr/>
          </p:nvSpPr>
          <p:spPr>
            <a:xfrm>
              <a:off x="1328298" y="1592358"/>
              <a:ext cx="179832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DFB1D-ED6E-4E42-A978-0845AD7F6E1A}"/>
                </a:ext>
              </a:extLst>
            </p:cNvPr>
            <p:cNvSpPr txBox="1"/>
            <p:nvPr/>
          </p:nvSpPr>
          <p:spPr>
            <a:xfrm>
              <a:off x="1173668" y="1226041"/>
              <a:ext cx="210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01. TỔNG QUAN ĐỀ TÀI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AC10F8C-6034-4A5B-B111-DD1C65F41ABC}"/>
              </a:ext>
            </a:extLst>
          </p:cNvPr>
          <p:cNvGrpSpPr/>
          <p:nvPr/>
        </p:nvGrpSpPr>
        <p:grpSpPr>
          <a:xfrm>
            <a:off x="-7230977" y="2249931"/>
            <a:ext cx="2516828" cy="397956"/>
            <a:chOff x="2147865" y="2074167"/>
            <a:chExt cx="2516828" cy="39795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C2AB99-A4A8-4D96-B1AD-57B480C3A880}"/>
                </a:ext>
              </a:extLst>
            </p:cNvPr>
            <p:cNvSpPr/>
            <p:nvPr/>
          </p:nvSpPr>
          <p:spPr>
            <a:xfrm>
              <a:off x="2404715" y="2426404"/>
              <a:ext cx="20002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84B480A-D699-4D5A-99F4-6D72AD6ED292}"/>
                </a:ext>
              </a:extLst>
            </p:cNvPr>
            <p:cNvSpPr txBox="1"/>
            <p:nvPr/>
          </p:nvSpPr>
          <p:spPr>
            <a:xfrm>
              <a:off x="2147865" y="2074167"/>
              <a:ext cx="25168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02. CÁC CÔNG CỤ SỬ DỤNG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31A8E24-9B00-4887-A8D3-AD75A53969EB}"/>
              </a:ext>
            </a:extLst>
          </p:cNvPr>
          <p:cNvGrpSpPr/>
          <p:nvPr/>
        </p:nvGrpSpPr>
        <p:grpSpPr>
          <a:xfrm>
            <a:off x="-3804169" y="4224686"/>
            <a:ext cx="2107580" cy="336968"/>
            <a:chOff x="5574673" y="4048922"/>
            <a:chExt cx="2107580" cy="33696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506EFD2-EB9D-4F1A-98D9-3EB0563B41EF}"/>
                </a:ext>
              </a:extLst>
            </p:cNvPr>
            <p:cNvSpPr/>
            <p:nvPr/>
          </p:nvSpPr>
          <p:spPr>
            <a:xfrm>
              <a:off x="6137900" y="4337165"/>
              <a:ext cx="1001650" cy="48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E1F7252-0512-47AF-844D-F9AFED9CB5B2}"/>
                </a:ext>
              </a:extLst>
            </p:cNvPr>
            <p:cNvSpPr txBox="1"/>
            <p:nvPr/>
          </p:nvSpPr>
          <p:spPr>
            <a:xfrm>
              <a:off x="5574673" y="4048922"/>
              <a:ext cx="210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05. KẾT LUẬN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0B7CF4C-9A06-423E-9E4E-487444DB42FA}"/>
              </a:ext>
            </a:extLst>
          </p:cNvPr>
          <p:cNvGrpSpPr/>
          <p:nvPr/>
        </p:nvGrpSpPr>
        <p:grpSpPr>
          <a:xfrm>
            <a:off x="-5563559" y="3587787"/>
            <a:ext cx="3518780" cy="343061"/>
            <a:chOff x="3815283" y="3412023"/>
            <a:chExt cx="3518780" cy="34306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FFB9876-B6BA-441C-9A5B-EC26F3A5AA53}"/>
                </a:ext>
              </a:extLst>
            </p:cNvPr>
            <p:cNvSpPr/>
            <p:nvPr/>
          </p:nvSpPr>
          <p:spPr>
            <a:xfrm>
              <a:off x="4630835" y="3709365"/>
              <a:ext cx="18792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E543C38-3049-4594-85DA-C4AA64F432D4}"/>
                </a:ext>
              </a:extLst>
            </p:cNvPr>
            <p:cNvSpPr txBox="1"/>
            <p:nvPr/>
          </p:nvSpPr>
          <p:spPr>
            <a:xfrm>
              <a:off x="3815283" y="3412023"/>
              <a:ext cx="35187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04. KẾT QUẢ  THỰC HIỆN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F7E0A24-A0AA-4165-AA40-FF3CF8E70D4B}"/>
              </a:ext>
            </a:extLst>
          </p:cNvPr>
          <p:cNvGrpSpPr/>
          <p:nvPr/>
        </p:nvGrpSpPr>
        <p:grpSpPr>
          <a:xfrm>
            <a:off x="-5974796" y="2952279"/>
            <a:ext cx="2473154" cy="406364"/>
            <a:chOff x="3404046" y="2776515"/>
            <a:chExt cx="2473154" cy="40636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D89EC95-FD84-4FFC-82D2-6238B2F477CB}"/>
                </a:ext>
              </a:extLst>
            </p:cNvPr>
            <p:cNvSpPr/>
            <p:nvPr/>
          </p:nvSpPr>
          <p:spPr>
            <a:xfrm>
              <a:off x="3854265" y="3137160"/>
              <a:ext cx="160258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76CDFC1-2B7C-409A-A7E3-56AB51854AB2}"/>
                </a:ext>
              </a:extLst>
            </p:cNvPr>
            <p:cNvSpPr txBox="1"/>
            <p:nvPr/>
          </p:nvSpPr>
          <p:spPr>
            <a:xfrm>
              <a:off x="3404046" y="2776515"/>
              <a:ext cx="24731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Chivo" panose="020B0604020202020204" charset="0"/>
                  <a:ea typeface="Chivo" panose="020B0604020202020204" charset="0"/>
                  <a:cs typeface="Chivo" panose="020B0604020202020204" charset="0"/>
                </a:rPr>
                <a:t>03. CÁC CHỨC NĂNG</a:t>
              </a:r>
              <a:endParaRPr lang="en-US" b="1" dirty="0">
                <a:solidFill>
                  <a:schemeClr val="bg1"/>
                </a:solidFill>
                <a:latin typeface="Chivo" panose="020B0604020202020204" charset="0"/>
                <a:ea typeface="Chivo" panose="020B0604020202020204" charset="0"/>
                <a:cs typeface="Chivo" panose="020B0604020202020204" charset="0"/>
              </a:endParaRPr>
            </a:p>
          </p:txBody>
        </p:sp>
      </p:grpSp>
      <p:sp>
        <p:nvSpPr>
          <p:cNvPr id="171" name="Google Shape;361;p35">
            <a:extLst>
              <a:ext uri="{FF2B5EF4-FFF2-40B4-BE49-F238E27FC236}">
                <a16:creationId xmlns:a16="http://schemas.microsoft.com/office/drawing/2014/main" id="{74A58B1C-84A4-43C2-9F1F-BF458C1AE4FB}"/>
              </a:ext>
            </a:extLst>
          </p:cNvPr>
          <p:cNvSpPr txBox="1">
            <a:spLocks/>
          </p:cNvSpPr>
          <p:nvPr/>
        </p:nvSpPr>
        <p:spPr>
          <a:xfrm>
            <a:off x="7885103" y="241868"/>
            <a:ext cx="8566417" cy="66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ivo"/>
              <a:buNone/>
              <a:defRPr sz="3000" b="1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algn="ctr"/>
            <a:r>
              <a:rPr lang="en-US" sz="2800"/>
              <a:t>02. CÁC CÔNG CỤ SỬ DỤNG</a:t>
            </a:r>
            <a:endParaRPr lang="en-US" sz="2800" dirty="0"/>
          </a:p>
        </p:txBody>
      </p:sp>
      <p:sp>
        <p:nvSpPr>
          <p:cNvPr id="172" name="Google Shape;367;p35">
            <a:extLst>
              <a:ext uri="{FF2B5EF4-FFF2-40B4-BE49-F238E27FC236}">
                <a16:creationId xmlns:a16="http://schemas.microsoft.com/office/drawing/2014/main" id="{070495D4-F040-43E6-BA72-6613CB3BA850}"/>
              </a:ext>
            </a:extLst>
          </p:cNvPr>
          <p:cNvSpPr txBox="1">
            <a:spLocks/>
          </p:cNvSpPr>
          <p:nvPr/>
        </p:nvSpPr>
        <p:spPr>
          <a:xfrm rot="16726863">
            <a:off x="-3768483" y="-926492"/>
            <a:ext cx="2860838" cy="447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/>
              <a:t>VISUAL STUDIO CODE</a:t>
            </a:r>
            <a:endParaRPr lang="en-US" sz="1800" dirty="0"/>
          </a:p>
        </p:txBody>
      </p:sp>
      <p:pic>
        <p:nvPicPr>
          <p:cNvPr id="173" name="Picture 172" descr="A blue triangle with a cross&#10;&#10;Description automatically generated">
            <a:extLst>
              <a:ext uri="{FF2B5EF4-FFF2-40B4-BE49-F238E27FC236}">
                <a16:creationId xmlns:a16="http://schemas.microsoft.com/office/drawing/2014/main" id="{13E05D41-5B5B-4CCB-BCD9-1AA31C6F7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726863">
            <a:off x="-3192664" y="-2407658"/>
            <a:ext cx="1564444" cy="1564444"/>
          </a:xfrm>
          <a:prstGeom prst="rect">
            <a:avLst/>
          </a:prstGeom>
        </p:spPr>
      </p:pic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698E9C1-6C70-4FD5-9149-050AE27EF88F}"/>
              </a:ext>
            </a:extLst>
          </p:cNvPr>
          <p:cNvGrpSpPr/>
          <p:nvPr/>
        </p:nvGrpSpPr>
        <p:grpSpPr>
          <a:xfrm rot="15169380">
            <a:off x="9913152" y="-2481199"/>
            <a:ext cx="2860838" cy="1995954"/>
            <a:chOff x="5341088" y="977790"/>
            <a:chExt cx="2860838" cy="1995954"/>
          </a:xfrm>
        </p:grpSpPr>
        <p:sp>
          <p:nvSpPr>
            <p:cNvPr id="175" name="Google Shape;367;p35">
              <a:extLst>
                <a:ext uri="{FF2B5EF4-FFF2-40B4-BE49-F238E27FC236}">
                  <a16:creationId xmlns:a16="http://schemas.microsoft.com/office/drawing/2014/main" id="{B1FA98C5-9151-47F1-AB99-85062EEECA43}"/>
                </a:ext>
              </a:extLst>
            </p:cNvPr>
            <p:cNvSpPr txBox="1">
              <a:spLocks/>
            </p:cNvSpPr>
            <p:nvPr/>
          </p:nvSpPr>
          <p:spPr>
            <a:xfrm>
              <a:off x="5341088" y="2513668"/>
              <a:ext cx="2860838" cy="46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000" b="1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sz="1800"/>
                <a:t>LARAGON</a:t>
              </a:r>
              <a:endParaRPr lang="vi-VN" sz="1800" dirty="0"/>
            </a:p>
          </p:txBody>
        </p:sp>
        <p:pic>
          <p:nvPicPr>
            <p:cNvPr id="176" name="Picture 175" descr="A blue elephant with a black background&#10;&#10;Description automatically generated">
              <a:extLst>
                <a:ext uri="{FF2B5EF4-FFF2-40B4-BE49-F238E27FC236}">
                  <a16:creationId xmlns:a16="http://schemas.microsoft.com/office/drawing/2014/main" id="{87AF6D99-B2A8-4E46-B9F0-B4B1FA2D5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9285" y="977790"/>
              <a:ext cx="1564444" cy="1390617"/>
            </a:xfrm>
            <a:prstGeom prst="rect">
              <a:avLst/>
            </a:prstGeom>
          </p:spPr>
        </p:pic>
      </p:grpSp>
      <p:pic>
        <p:nvPicPr>
          <p:cNvPr id="177" name="Picture 176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0F815431-7DED-4B23-AF44-5DF5BE6A8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386672">
            <a:off x="-2367203" y="8430642"/>
            <a:ext cx="3186312" cy="20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title"/>
          </p:nvPr>
        </p:nvSpPr>
        <p:spPr>
          <a:xfrm>
            <a:off x="334212" y="149843"/>
            <a:ext cx="8566417" cy="665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02. CÁC CÔNG CỤ SỬ DỤNG</a:t>
            </a:r>
            <a:endParaRPr sz="2800" dirty="0"/>
          </a:p>
        </p:txBody>
      </p:sp>
      <p:sp>
        <p:nvSpPr>
          <p:cNvPr id="367" name="Google Shape;367;p35"/>
          <p:cNvSpPr txBox="1">
            <a:spLocks noGrp="1"/>
          </p:cNvSpPr>
          <p:nvPr>
            <p:ph type="subTitle" idx="7"/>
          </p:nvPr>
        </p:nvSpPr>
        <p:spPr>
          <a:xfrm>
            <a:off x="696230" y="2458956"/>
            <a:ext cx="2860838" cy="447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VISUAL STUDIO CODE</a:t>
            </a:r>
            <a:endParaRPr sz="1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055FAC-E313-47E7-967D-5647F294086B}"/>
              </a:ext>
            </a:extLst>
          </p:cNvPr>
          <p:cNvGrpSpPr/>
          <p:nvPr/>
        </p:nvGrpSpPr>
        <p:grpSpPr>
          <a:xfrm>
            <a:off x="-6279365" y="542245"/>
            <a:ext cx="4312832" cy="4362536"/>
            <a:chOff x="-6279365" y="542245"/>
            <a:chExt cx="4312832" cy="4362536"/>
          </a:xfrm>
        </p:grpSpPr>
        <p:sp>
          <p:nvSpPr>
            <p:cNvPr id="265" name="Oval 5">
              <a:extLst>
                <a:ext uri="{FF2B5EF4-FFF2-40B4-BE49-F238E27FC236}">
                  <a16:creationId xmlns:a16="http://schemas.microsoft.com/office/drawing/2014/main" id="{9D3C4C8B-8778-4D7D-848A-821F6692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09896" y="1344287"/>
              <a:ext cx="569431" cy="606449"/>
            </a:xfrm>
            <a:prstGeom prst="ellipse">
              <a:avLst/>
            </a:prstGeom>
            <a:solidFill>
              <a:srgbClr val="29AEEE"/>
            </a:solidFill>
            <a:ln w="9525">
              <a:solidFill>
                <a:srgbClr val="4B6AB2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0E669C13-56CA-4798-ABE6-02CF2750C4EB}"/>
                </a:ext>
              </a:extLst>
            </p:cNvPr>
            <p:cNvGrpSpPr/>
            <p:nvPr/>
          </p:nvGrpSpPr>
          <p:grpSpPr>
            <a:xfrm>
              <a:off x="-6279365" y="542245"/>
              <a:ext cx="4312832" cy="4362536"/>
              <a:chOff x="-541020" y="729648"/>
              <a:chExt cx="4312832" cy="4362536"/>
            </a:xfrm>
          </p:grpSpPr>
          <p:sp>
            <p:nvSpPr>
              <p:cNvPr id="228" name="Oval 5">
                <a:extLst>
                  <a:ext uri="{FF2B5EF4-FFF2-40B4-BE49-F238E27FC236}">
                    <a16:creationId xmlns:a16="http://schemas.microsoft.com/office/drawing/2014/main" id="{89998FB9-6352-4D24-AA39-BD9792805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565" y="1479471"/>
                <a:ext cx="691868" cy="691867"/>
              </a:xfrm>
              <a:prstGeom prst="ellipse">
                <a:avLst/>
              </a:prstGeom>
              <a:noFill/>
              <a:ln w="28575">
                <a:solidFill>
                  <a:srgbClr val="29AEEE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DE98747E-A861-47BE-8AF7-6AEB76A2D4C9}"/>
                  </a:ext>
                </a:extLst>
              </p:cNvPr>
              <p:cNvGrpSpPr/>
              <p:nvPr/>
            </p:nvGrpSpPr>
            <p:grpSpPr>
              <a:xfrm>
                <a:off x="-541020" y="729648"/>
                <a:ext cx="4312832" cy="4362536"/>
                <a:chOff x="-541020" y="729648"/>
                <a:chExt cx="4312832" cy="4362536"/>
              </a:xfrm>
            </p:grpSpPr>
            <p:grpSp>
              <p:nvGrpSpPr>
                <p:cNvPr id="230" name="组合 8">
                  <a:extLst>
                    <a:ext uri="{FF2B5EF4-FFF2-40B4-BE49-F238E27FC236}">
                      <a16:creationId xmlns:a16="http://schemas.microsoft.com/office/drawing/2014/main" id="{E6349CC4-1DB2-49E7-A012-DF876A8CF40C}"/>
                    </a:ext>
                  </a:extLst>
                </p:cNvPr>
                <p:cNvGrpSpPr/>
                <p:nvPr/>
              </p:nvGrpSpPr>
              <p:grpSpPr>
                <a:xfrm>
                  <a:off x="-541020" y="729648"/>
                  <a:ext cx="4312832" cy="4362536"/>
                  <a:chOff x="-395887" y="1068853"/>
                  <a:chExt cx="5750442" cy="5461657"/>
                </a:xfrm>
              </p:grpSpPr>
              <p:sp>
                <p:nvSpPr>
                  <p:cNvPr id="233" name="Arc 226">
                    <a:extLst>
                      <a:ext uri="{FF2B5EF4-FFF2-40B4-BE49-F238E27FC236}">
                        <a16:creationId xmlns:a16="http://schemas.microsoft.com/office/drawing/2014/main" id="{4073464B-1DA2-4D1C-B1A0-5D4B19B0BFFC}"/>
                      </a:ext>
                    </a:extLst>
                  </p:cNvPr>
                  <p:cNvSpPr/>
                  <p:nvPr/>
                </p:nvSpPr>
                <p:spPr>
                  <a:xfrm>
                    <a:off x="-395887" y="1464042"/>
                    <a:ext cx="4465863" cy="4911296"/>
                  </a:xfrm>
                  <a:prstGeom prst="arc">
                    <a:avLst>
                      <a:gd name="adj1" fmla="val 14675755"/>
                      <a:gd name="adj2" fmla="val 6899627"/>
                    </a:avLst>
                  </a:prstGeom>
                  <a:ln w="38100">
                    <a:solidFill>
                      <a:srgbClr val="29AEEE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grpSp>
                <p:nvGrpSpPr>
                  <p:cNvPr id="234" name="Group 206">
                    <a:extLst>
                      <a:ext uri="{FF2B5EF4-FFF2-40B4-BE49-F238E27FC236}">
                        <a16:creationId xmlns:a16="http://schemas.microsoft.com/office/drawing/2014/main" id="{A4491BF0-BE7C-4CA8-9963-14EE5FE331F3}"/>
                      </a:ext>
                    </a:extLst>
                  </p:cNvPr>
                  <p:cNvGrpSpPr/>
                  <p:nvPr/>
                </p:nvGrpSpPr>
                <p:grpSpPr>
                  <a:xfrm>
                    <a:off x="3625365" y="1068853"/>
                    <a:ext cx="922491" cy="922489"/>
                    <a:chOff x="6758578" y="-318792"/>
                    <a:chExt cx="1130300" cy="1130298"/>
                  </a:xfrm>
                </p:grpSpPr>
                <p:sp>
                  <p:nvSpPr>
                    <p:cNvPr id="263" name="Oval 5">
                      <a:extLst>
                        <a:ext uri="{FF2B5EF4-FFF2-40B4-BE49-F238E27FC236}">
                          <a16:creationId xmlns:a16="http://schemas.microsoft.com/office/drawing/2014/main" id="{232A4564-E6B8-466C-9B0F-252212B796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6761" y="-215011"/>
                      <a:ext cx="930276" cy="93027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264" name="Oval 5">
                      <a:extLst>
                        <a:ext uri="{FF2B5EF4-FFF2-40B4-BE49-F238E27FC236}">
                          <a16:creationId xmlns:a16="http://schemas.microsoft.com/office/drawing/2014/main" id="{909065E9-0DF0-41BF-BD65-62CAE9631F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8578" y="-318792"/>
                      <a:ext cx="1130300" cy="113029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sp>
                <p:nvSpPr>
                  <p:cNvPr id="235" name="Oval 202">
                    <a:extLst>
                      <a:ext uri="{FF2B5EF4-FFF2-40B4-BE49-F238E27FC236}">
                        <a16:creationId xmlns:a16="http://schemas.microsoft.com/office/drawing/2014/main" id="{58E54D0A-EA30-4A9A-B5E8-8C65E5B60271}"/>
                      </a:ext>
                    </a:extLst>
                  </p:cNvPr>
                  <p:cNvSpPr/>
                  <p:nvPr/>
                </p:nvSpPr>
                <p:spPr>
                  <a:xfrm>
                    <a:off x="2261065" y="1425153"/>
                    <a:ext cx="217667" cy="217667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36" name="Oval 203">
                    <a:extLst>
                      <a:ext uri="{FF2B5EF4-FFF2-40B4-BE49-F238E27FC236}">
                        <a16:creationId xmlns:a16="http://schemas.microsoft.com/office/drawing/2014/main" id="{888D6AC2-631A-4679-8690-4E0C57973552}"/>
                      </a:ext>
                    </a:extLst>
                  </p:cNvPr>
                  <p:cNvSpPr/>
                  <p:nvPr/>
                </p:nvSpPr>
                <p:spPr>
                  <a:xfrm>
                    <a:off x="3898912" y="3435085"/>
                    <a:ext cx="217666" cy="217666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37" name="Oval 204">
                    <a:extLst>
                      <a:ext uri="{FF2B5EF4-FFF2-40B4-BE49-F238E27FC236}">
                        <a16:creationId xmlns:a16="http://schemas.microsoft.com/office/drawing/2014/main" id="{59943815-7436-4344-9FD5-5193D2EF7E8B}"/>
                      </a:ext>
                    </a:extLst>
                  </p:cNvPr>
                  <p:cNvSpPr/>
                  <p:nvPr/>
                </p:nvSpPr>
                <p:spPr>
                  <a:xfrm>
                    <a:off x="3906038" y="4608928"/>
                    <a:ext cx="217666" cy="217666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38" name="Oval 205">
                    <a:extLst>
                      <a:ext uri="{FF2B5EF4-FFF2-40B4-BE49-F238E27FC236}">
                        <a16:creationId xmlns:a16="http://schemas.microsoft.com/office/drawing/2014/main" id="{7DAC49EF-AB39-479B-A559-5D806F07D516}"/>
                      </a:ext>
                    </a:extLst>
                  </p:cNvPr>
                  <p:cNvSpPr/>
                  <p:nvPr/>
                </p:nvSpPr>
                <p:spPr>
                  <a:xfrm>
                    <a:off x="2781887" y="5960432"/>
                    <a:ext cx="217667" cy="217666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grpSp>
                <p:nvGrpSpPr>
                  <p:cNvPr id="239" name="Group 4">
                    <a:extLst>
                      <a:ext uri="{FF2B5EF4-FFF2-40B4-BE49-F238E27FC236}">
                        <a16:creationId xmlns:a16="http://schemas.microsoft.com/office/drawing/2014/main" id="{9E3E3191-09B1-4414-96F7-97ADE3B85AE3}"/>
                      </a:ext>
                    </a:extLst>
                  </p:cNvPr>
                  <p:cNvGrpSpPr/>
                  <p:nvPr/>
                </p:nvGrpSpPr>
                <p:grpSpPr>
                  <a:xfrm>
                    <a:off x="4432064" y="3082674"/>
                    <a:ext cx="922491" cy="922489"/>
                    <a:chOff x="4432064" y="3082674"/>
                    <a:chExt cx="922491" cy="922489"/>
                  </a:xfrm>
                </p:grpSpPr>
                <p:sp>
                  <p:nvSpPr>
                    <p:cNvPr id="261" name="Oval 5">
                      <a:extLst>
                        <a:ext uri="{FF2B5EF4-FFF2-40B4-BE49-F238E27FC236}">
                          <a16:creationId xmlns:a16="http://schemas.microsoft.com/office/drawing/2014/main" id="{F85A23DA-792B-40D4-9366-F8D1E42218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690" y="3164299"/>
                      <a:ext cx="759241" cy="759241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>
                        <a:solidFill>
                          <a:srgbClr val="4B6AB2"/>
                        </a:solidFill>
                      </a:endParaRPr>
                    </a:p>
                  </p:txBody>
                </p:sp>
                <p:sp>
                  <p:nvSpPr>
                    <p:cNvPr id="262" name="Oval 5">
                      <a:extLst>
                        <a:ext uri="{FF2B5EF4-FFF2-40B4-BE49-F238E27FC236}">
                          <a16:creationId xmlns:a16="http://schemas.microsoft.com/office/drawing/2014/main" id="{689C3AA0-245F-4AE1-A2A9-99D91BFFA2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2064" y="3082674"/>
                      <a:ext cx="922491" cy="92248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grpSp>
                <p:nvGrpSpPr>
                  <p:cNvPr id="240" name="Group 5">
                    <a:extLst>
                      <a:ext uri="{FF2B5EF4-FFF2-40B4-BE49-F238E27FC236}">
                        <a16:creationId xmlns:a16="http://schemas.microsoft.com/office/drawing/2014/main" id="{5D1D4068-48AC-4D59-845A-AECE44A5D236}"/>
                      </a:ext>
                    </a:extLst>
                  </p:cNvPr>
                  <p:cNvGrpSpPr/>
                  <p:nvPr/>
                </p:nvGrpSpPr>
                <p:grpSpPr>
                  <a:xfrm>
                    <a:off x="4432064" y="4256516"/>
                    <a:ext cx="922491" cy="922489"/>
                    <a:chOff x="4432064" y="4256516"/>
                    <a:chExt cx="922491" cy="922489"/>
                  </a:xfrm>
                </p:grpSpPr>
                <p:sp>
                  <p:nvSpPr>
                    <p:cNvPr id="259" name="Oval 5">
                      <a:extLst>
                        <a:ext uri="{FF2B5EF4-FFF2-40B4-BE49-F238E27FC236}">
                          <a16:creationId xmlns:a16="http://schemas.microsoft.com/office/drawing/2014/main" id="{C4FE717D-33B2-4E18-B3C8-7E1BD16FF0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690" y="4338141"/>
                      <a:ext cx="759241" cy="759241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260" name="Oval 5">
                      <a:extLst>
                        <a:ext uri="{FF2B5EF4-FFF2-40B4-BE49-F238E27FC236}">
                          <a16:creationId xmlns:a16="http://schemas.microsoft.com/office/drawing/2014/main" id="{96E7AB4C-F1FC-4872-B098-F5AA0E53C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2064" y="4256516"/>
                      <a:ext cx="922491" cy="92248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grpSp>
                <p:nvGrpSpPr>
                  <p:cNvPr id="241" name="Group 6">
                    <a:extLst>
                      <a:ext uri="{FF2B5EF4-FFF2-40B4-BE49-F238E27FC236}">
                        <a16:creationId xmlns:a16="http://schemas.microsoft.com/office/drawing/2014/main" id="{BF2592B0-FE72-46D6-96B5-BFD88B4BC031}"/>
                      </a:ext>
                    </a:extLst>
                  </p:cNvPr>
                  <p:cNvGrpSpPr/>
                  <p:nvPr/>
                </p:nvGrpSpPr>
                <p:grpSpPr>
                  <a:xfrm>
                    <a:off x="4122867" y="5608021"/>
                    <a:ext cx="922491" cy="922489"/>
                    <a:chOff x="4122867" y="5608021"/>
                    <a:chExt cx="922491" cy="922489"/>
                  </a:xfrm>
                </p:grpSpPr>
                <p:sp>
                  <p:nvSpPr>
                    <p:cNvPr id="257" name="Oval 5">
                      <a:extLst>
                        <a:ext uri="{FF2B5EF4-FFF2-40B4-BE49-F238E27FC236}">
                          <a16:creationId xmlns:a16="http://schemas.microsoft.com/office/drawing/2014/main" id="{EF5570CE-4C23-4B3D-85D4-4B8446A68D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4492" y="5689645"/>
                      <a:ext cx="759241" cy="759241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258" name="Oval 5">
                      <a:extLst>
                        <a:ext uri="{FF2B5EF4-FFF2-40B4-BE49-F238E27FC236}">
                          <a16:creationId xmlns:a16="http://schemas.microsoft.com/office/drawing/2014/main" id="{A7D0479A-FC95-4904-9BC7-86320106F6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2867" y="5608021"/>
                      <a:ext cx="922491" cy="92248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cxnSp>
                <p:nvCxnSpPr>
                  <p:cNvPr id="242" name="Straight Connector 217">
                    <a:extLst>
                      <a:ext uri="{FF2B5EF4-FFF2-40B4-BE49-F238E27FC236}">
                        <a16:creationId xmlns:a16="http://schemas.microsoft.com/office/drawing/2014/main" id="{2E7546A5-A3AD-4DDE-A4F5-952CDAF10BB1}"/>
                      </a:ext>
                    </a:extLst>
                  </p:cNvPr>
                  <p:cNvCxnSpPr>
                    <a:stCxn id="264" idx="2"/>
                    <a:endCxn id="235" idx="6"/>
                  </p:cNvCxnSpPr>
                  <p:nvPr/>
                </p:nvCxnSpPr>
                <p:spPr>
                  <a:xfrm flipH="1">
                    <a:off x="2478730" y="1530099"/>
                    <a:ext cx="1146635" cy="3887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18">
                    <a:extLst>
                      <a:ext uri="{FF2B5EF4-FFF2-40B4-BE49-F238E27FC236}">
                        <a16:creationId xmlns:a16="http://schemas.microsoft.com/office/drawing/2014/main" id="{48075A9C-4FBF-412E-AF80-3357235A3BBF}"/>
                      </a:ext>
                    </a:extLst>
                  </p:cNvPr>
                  <p:cNvCxnSpPr>
                    <a:endCxn id="236" idx="6"/>
                  </p:cNvCxnSpPr>
                  <p:nvPr/>
                </p:nvCxnSpPr>
                <p:spPr>
                  <a:xfrm flipH="1">
                    <a:off x="4116579" y="3543919"/>
                    <a:ext cx="315486" cy="0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20">
                    <a:extLst>
                      <a:ext uri="{FF2B5EF4-FFF2-40B4-BE49-F238E27FC236}">
                        <a16:creationId xmlns:a16="http://schemas.microsoft.com/office/drawing/2014/main" id="{ED9BE84F-064F-4688-8DB2-45937D537ED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116579" y="4717761"/>
                    <a:ext cx="315486" cy="0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23">
                    <a:extLst>
                      <a:ext uri="{FF2B5EF4-FFF2-40B4-BE49-F238E27FC236}">
                        <a16:creationId xmlns:a16="http://schemas.microsoft.com/office/drawing/2014/main" id="{FD053631-CF38-454E-AF80-80CDD2B3F413}"/>
                      </a:ext>
                    </a:extLst>
                  </p:cNvPr>
                  <p:cNvCxnSpPr>
                    <a:endCxn id="238" idx="6"/>
                  </p:cNvCxnSpPr>
                  <p:nvPr/>
                </p:nvCxnSpPr>
                <p:spPr>
                  <a:xfrm flipH="1">
                    <a:off x="2999553" y="6069265"/>
                    <a:ext cx="1123315" cy="0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6" name="Group 31">
                    <a:extLst>
                      <a:ext uri="{FF2B5EF4-FFF2-40B4-BE49-F238E27FC236}">
                        <a16:creationId xmlns:a16="http://schemas.microsoft.com/office/drawing/2014/main" id="{37CCF610-0A9F-493C-AB3F-013E52C025AF}"/>
                      </a:ext>
                    </a:extLst>
                  </p:cNvPr>
                  <p:cNvGrpSpPr/>
                  <p:nvPr/>
                </p:nvGrpSpPr>
                <p:grpSpPr>
                  <a:xfrm>
                    <a:off x="907335" y="3082674"/>
                    <a:ext cx="1793233" cy="1858611"/>
                    <a:chOff x="7200412" y="2630927"/>
                    <a:chExt cx="567408" cy="588096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255" name="Freeform 123">
                      <a:extLst>
                        <a:ext uri="{FF2B5EF4-FFF2-40B4-BE49-F238E27FC236}">
                          <a16:creationId xmlns:a16="http://schemas.microsoft.com/office/drawing/2014/main" id="{0711605B-D5C9-43C7-B10C-0F81AF52801E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200412" y="2630927"/>
                      <a:ext cx="567408" cy="588096"/>
                    </a:xfrm>
                    <a:custGeom>
                      <a:avLst/>
                      <a:gdLst>
                        <a:gd name="T0" fmla="*/ 1528 w 3500"/>
                        <a:gd name="T1" fmla="*/ 438 h 3510"/>
                        <a:gd name="T2" fmla="*/ 1195 w 3500"/>
                        <a:gd name="T3" fmla="*/ 616 h 3510"/>
                        <a:gd name="T4" fmla="*/ 924 w 3500"/>
                        <a:gd name="T5" fmla="*/ 637 h 3510"/>
                        <a:gd name="T6" fmla="*/ 512 w 3500"/>
                        <a:gd name="T7" fmla="*/ 758 h 3510"/>
                        <a:gd name="T8" fmla="*/ 671 w 3500"/>
                        <a:gd name="T9" fmla="*/ 1072 h 3510"/>
                        <a:gd name="T10" fmla="*/ 505 w 3500"/>
                        <a:gd name="T11" fmla="*/ 1473 h 3510"/>
                        <a:gd name="T12" fmla="*/ 172 w 3500"/>
                        <a:gd name="T13" fmla="*/ 1582 h 3510"/>
                        <a:gd name="T14" fmla="*/ 378 w 3500"/>
                        <a:gd name="T15" fmla="*/ 1959 h 3510"/>
                        <a:gd name="T16" fmla="*/ 555 w 3500"/>
                        <a:gd name="T17" fmla="*/ 2168 h 3510"/>
                        <a:gd name="T18" fmla="*/ 665 w 3500"/>
                        <a:gd name="T19" fmla="*/ 2528 h 3510"/>
                        <a:gd name="T20" fmla="*/ 739 w 3500"/>
                        <a:gd name="T21" fmla="*/ 2991 h 3510"/>
                        <a:gd name="T22" fmla="*/ 1007 w 3500"/>
                        <a:gd name="T23" fmla="*/ 2837 h 3510"/>
                        <a:gd name="T24" fmla="*/ 1413 w 3500"/>
                        <a:gd name="T25" fmla="*/ 2977 h 3510"/>
                        <a:gd name="T26" fmla="*/ 1559 w 3500"/>
                        <a:gd name="T27" fmla="*/ 3231 h 3510"/>
                        <a:gd name="T28" fmla="*/ 1926 w 3500"/>
                        <a:gd name="T29" fmla="*/ 3329 h 3510"/>
                        <a:gd name="T30" fmla="*/ 2058 w 3500"/>
                        <a:gd name="T31" fmla="*/ 2988 h 3510"/>
                        <a:gd name="T32" fmla="*/ 2462 w 3500"/>
                        <a:gd name="T33" fmla="*/ 2835 h 3510"/>
                        <a:gd name="T34" fmla="*/ 2753 w 3500"/>
                        <a:gd name="T35" fmla="*/ 2996 h 3510"/>
                        <a:gd name="T36" fmla="*/ 2848 w 3500"/>
                        <a:gd name="T37" fmla="*/ 2557 h 3510"/>
                        <a:gd name="T38" fmla="*/ 2918 w 3500"/>
                        <a:gd name="T39" fmla="*/ 2240 h 3510"/>
                        <a:gd name="T40" fmla="*/ 3092 w 3500"/>
                        <a:gd name="T41" fmla="*/ 1967 h 3510"/>
                        <a:gd name="T42" fmla="*/ 3335 w 3500"/>
                        <a:gd name="T43" fmla="*/ 1589 h 3510"/>
                        <a:gd name="T44" fmla="*/ 3014 w 3500"/>
                        <a:gd name="T45" fmla="*/ 1497 h 3510"/>
                        <a:gd name="T46" fmla="*/ 2837 w 3500"/>
                        <a:gd name="T47" fmla="*/ 1101 h 3510"/>
                        <a:gd name="T48" fmla="*/ 2985 w 3500"/>
                        <a:gd name="T49" fmla="*/ 767 h 3510"/>
                        <a:gd name="T50" fmla="*/ 2656 w 3500"/>
                        <a:gd name="T51" fmla="*/ 576 h 3510"/>
                        <a:gd name="T52" fmla="*/ 2374 w 3500"/>
                        <a:gd name="T53" fmla="*/ 652 h 3510"/>
                        <a:gd name="T54" fmla="*/ 1988 w 3500"/>
                        <a:gd name="T55" fmla="*/ 465 h 3510"/>
                        <a:gd name="T56" fmla="*/ 1907 w 3500"/>
                        <a:gd name="T57" fmla="*/ 164 h 3510"/>
                        <a:gd name="T58" fmla="*/ 2048 w 3500"/>
                        <a:gd name="T59" fmla="*/ 68 h 3510"/>
                        <a:gd name="T60" fmla="*/ 2122 w 3500"/>
                        <a:gd name="T61" fmla="*/ 370 h 3510"/>
                        <a:gd name="T62" fmla="*/ 2469 w 3500"/>
                        <a:gd name="T63" fmla="*/ 512 h 3510"/>
                        <a:gd name="T64" fmla="*/ 2775 w 3500"/>
                        <a:gd name="T65" fmla="*/ 352 h 3510"/>
                        <a:gd name="T66" fmla="*/ 3143 w 3500"/>
                        <a:gd name="T67" fmla="*/ 699 h 3510"/>
                        <a:gd name="T68" fmla="*/ 2994 w 3500"/>
                        <a:gd name="T69" fmla="*/ 1026 h 3510"/>
                        <a:gd name="T70" fmla="*/ 3128 w 3500"/>
                        <a:gd name="T71" fmla="*/ 1378 h 3510"/>
                        <a:gd name="T72" fmla="*/ 3406 w 3500"/>
                        <a:gd name="T73" fmla="*/ 1437 h 3510"/>
                        <a:gd name="T74" fmla="*/ 3497 w 3500"/>
                        <a:gd name="T75" fmla="*/ 1945 h 3510"/>
                        <a:gd name="T76" fmla="*/ 3244 w 3500"/>
                        <a:gd name="T77" fmla="*/ 2108 h 3510"/>
                        <a:gd name="T78" fmla="*/ 3069 w 3500"/>
                        <a:gd name="T79" fmla="*/ 2303 h 3510"/>
                        <a:gd name="T80" fmla="*/ 3132 w 3500"/>
                        <a:gd name="T81" fmla="*/ 2671 h 3510"/>
                        <a:gd name="T82" fmla="*/ 3098 w 3500"/>
                        <a:gd name="T83" fmla="*/ 2885 h 3510"/>
                        <a:gd name="T84" fmla="*/ 2690 w 3500"/>
                        <a:gd name="T85" fmla="*/ 3152 h 3510"/>
                        <a:gd name="T86" fmla="*/ 2377 w 3500"/>
                        <a:gd name="T87" fmla="*/ 3042 h 3510"/>
                        <a:gd name="T88" fmla="*/ 2116 w 3500"/>
                        <a:gd name="T89" fmla="*/ 3153 h 3510"/>
                        <a:gd name="T90" fmla="*/ 1971 w 3500"/>
                        <a:gd name="T91" fmla="*/ 3498 h 3510"/>
                        <a:gd name="T92" fmla="*/ 1452 w 3500"/>
                        <a:gd name="T93" fmla="*/ 3442 h 3510"/>
                        <a:gd name="T94" fmla="*/ 1378 w 3500"/>
                        <a:gd name="T95" fmla="*/ 3140 h 3510"/>
                        <a:gd name="T96" fmla="*/ 1031 w 3500"/>
                        <a:gd name="T97" fmla="*/ 2998 h 3510"/>
                        <a:gd name="T98" fmla="*/ 725 w 3500"/>
                        <a:gd name="T99" fmla="*/ 3158 h 3510"/>
                        <a:gd name="T100" fmla="*/ 357 w 3500"/>
                        <a:gd name="T101" fmla="*/ 2811 h 3510"/>
                        <a:gd name="T102" fmla="*/ 506 w 3500"/>
                        <a:gd name="T103" fmla="*/ 2484 h 3510"/>
                        <a:gd name="T104" fmla="*/ 372 w 3500"/>
                        <a:gd name="T105" fmla="*/ 2132 h 3510"/>
                        <a:gd name="T106" fmla="*/ 94 w 3500"/>
                        <a:gd name="T107" fmla="*/ 2073 h 3510"/>
                        <a:gd name="T108" fmla="*/ 3 w 3500"/>
                        <a:gd name="T109" fmla="*/ 1565 h 3510"/>
                        <a:gd name="T110" fmla="*/ 256 w 3500"/>
                        <a:gd name="T111" fmla="*/ 1402 h 3510"/>
                        <a:gd name="T112" fmla="*/ 431 w 3500"/>
                        <a:gd name="T113" fmla="*/ 1207 h 3510"/>
                        <a:gd name="T114" fmla="*/ 368 w 3500"/>
                        <a:gd name="T115" fmla="*/ 839 h 3510"/>
                        <a:gd name="T116" fmla="*/ 402 w 3500"/>
                        <a:gd name="T117" fmla="*/ 625 h 3510"/>
                        <a:gd name="T118" fmla="*/ 810 w 3500"/>
                        <a:gd name="T119" fmla="*/ 358 h 3510"/>
                        <a:gd name="T120" fmla="*/ 1123 w 3500"/>
                        <a:gd name="T121" fmla="*/ 468 h 3510"/>
                        <a:gd name="T122" fmla="*/ 1384 w 3500"/>
                        <a:gd name="T123" fmla="*/ 357 h 3510"/>
                        <a:gd name="T124" fmla="*/ 1529 w 3500"/>
                        <a:gd name="T125" fmla="*/ 12 h 35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500" h="3510">
                          <a:moveTo>
                            <a:pt x="1593" y="164"/>
                          </a:moveTo>
                          <a:lnTo>
                            <a:pt x="1585" y="166"/>
                          </a:lnTo>
                          <a:lnTo>
                            <a:pt x="1577" y="172"/>
                          </a:lnTo>
                          <a:lnTo>
                            <a:pt x="1574" y="181"/>
                          </a:lnTo>
                          <a:lnTo>
                            <a:pt x="1559" y="280"/>
                          </a:lnTo>
                          <a:lnTo>
                            <a:pt x="1546" y="379"/>
                          </a:lnTo>
                          <a:lnTo>
                            <a:pt x="1539" y="410"/>
                          </a:lnTo>
                          <a:lnTo>
                            <a:pt x="1528" y="438"/>
                          </a:lnTo>
                          <a:lnTo>
                            <a:pt x="1512" y="465"/>
                          </a:lnTo>
                          <a:lnTo>
                            <a:pt x="1492" y="487"/>
                          </a:lnTo>
                          <a:lnTo>
                            <a:pt x="1469" y="506"/>
                          </a:lnTo>
                          <a:lnTo>
                            <a:pt x="1442" y="522"/>
                          </a:lnTo>
                          <a:lnTo>
                            <a:pt x="1413" y="533"/>
                          </a:lnTo>
                          <a:lnTo>
                            <a:pt x="1338" y="556"/>
                          </a:lnTo>
                          <a:lnTo>
                            <a:pt x="1266" y="584"/>
                          </a:lnTo>
                          <a:lnTo>
                            <a:pt x="1195" y="616"/>
                          </a:lnTo>
                          <a:lnTo>
                            <a:pt x="1126" y="652"/>
                          </a:lnTo>
                          <a:lnTo>
                            <a:pt x="1098" y="665"/>
                          </a:lnTo>
                          <a:lnTo>
                            <a:pt x="1069" y="673"/>
                          </a:lnTo>
                          <a:lnTo>
                            <a:pt x="1038" y="675"/>
                          </a:lnTo>
                          <a:lnTo>
                            <a:pt x="1009" y="673"/>
                          </a:lnTo>
                          <a:lnTo>
                            <a:pt x="979" y="667"/>
                          </a:lnTo>
                          <a:lnTo>
                            <a:pt x="950" y="654"/>
                          </a:lnTo>
                          <a:lnTo>
                            <a:pt x="924" y="637"/>
                          </a:lnTo>
                          <a:lnTo>
                            <a:pt x="844" y="576"/>
                          </a:lnTo>
                          <a:lnTo>
                            <a:pt x="765" y="517"/>
                          </a:lnTo>
                          <a:lnTo>
                            <a:pt x="756" y="514"/>
                          </a:lnTo>
                          <a:lnTo>
                            <a:pt x="747" y="514"/>
                          </a:lnTo>
                          <a:lnTo>
                            <a:pt x="739" y="519"/>
                          </a:lnTo>
                          <a:lnTo>
                            <a:pt x="518" y="741"/>
                          </a:lnTo>
                          <a:lnTo>
                            <a:pt x="512" y="749"/>
                          </a:lnTo>
                          <a:lnTo>
                            <a:pt x="512" y="758"/>
                          </a:lnTo>
                          <a:lnTo>
                            <a:pt x="515" y="767"/>
                          </a:lnTo>
                          <a:lnTo>
                            <a:pt x="575" y="847"/>
                          </a:lnTo>
                          <a:lnTo>
                            <a:pt x="635" y="926"/>
                          </a:lnTo>
                          <a:lnTo>
                            <a:pt x="652" y="953"/>
                          </a:lnTo>
                          <a:lnTo>
                            <a:pt x="665" y="982"/>
                          </a:lnTo>
                          <a:lnTo>
                            <a:pt x="671" y="1012"/>
                          </a:lnTo>
                          <a:lnTo>
                            <a:pt x="673" y="1041"/>
                          </a:lnTo>
                          <a:lnTo>
                            <a:pt x="671" y="1072"/>
                          </a:lnTo>
                          <a:lnTo>
                            <a:pt x="663" y="1101"/>
                          </a:lnTo>
                          <a:lnTo>
                            <a:pt x="650" y="1130"/>
                          </a:lnTo>
                          <a:lnTo>
                            <a:pt x="614" y="1199"/>
                          </a:lnTo>
                          <a:lnTo>
                            <a:pt x="582" y="1270"/>
                          </a:lnTo>
                          <a:lnTo>
                            <a:pt x="555" y="1342"/>
                          </a:lnTo>
                          <a:lnTo>
                            <a:pt x="531" y="1417"/>
                          </a:lnTo>
                          <a:lnTo>
                            <a:pt x="521" y="1447"/>
                          </a:lnTo>
                          <a:lnTo>
                            <a:pt x="505" y="1473"/>
                          </a:lnTo>
                          <a:lnTo>
                            <a:pt x="486" y="1497"/>
                          </a:lnTo>
                          <a:lnTo>
                            <a:pt x="463" y="1517"/>
                          </a:lnTo>
                          <a:lnTo>
                            <a:pt x="437" y="1533"/>
                          </a:lnTo>
                          <a:lnTo>
                            <a:pt x="408" y="1543"/>
                          </a:lnTo>
                          <a:lnTo>
                            <a:pt x="378" y="1551"/>
                          </a:lnTo>
                          <a:lnTo>
                            <a:pt x="279" y="1564"/>
                          </a:lnTo>
                          <a:lnTo>
                            <a:pt x="180" y="1578"/>
                          </a:lnTo>
                          <a:lnTo>
                            <a:pt x="172" y="1582"/>
                          </a:lnTo>
                          <a:lnTo>
                            <a:pt x="165" y="1589"/>
                          </a:lnTo>
                          <a:lnTo>
                            <a:pt x="163" y="1599"/>
                          </a:lnTo>
                          <a:lnTo>
                            <a:pt x="163" y="1912"/>
                          </a:lnTo>
                          <a:lnTo>
                            <a:pt x="165" y="1921"/>
                          </a:lnTo>
                          <a:lnTo>
                            <a:pt x="172" y="1928"/>
                          </a:lnTo>
                          <a:lnTo>
                            <a:pt x="180" y="1932"/>
                          </a:lnTo>
                          <a:lnTo>
                            <a:pt x="279" y="1946"/>
                          </a:lnTo>
                          <a:lnTo>
                            <a:pt x="378" y="1959"/>
                          </a:lnTo>
                          <a:lnTo>
                            <a:pt x="408" y="1967"/>
                          </a:lnTo>
                          <a:lnTo>
                            <a:pt x="437" y="1977"/>
                          </a:lnTo>
                          <a:lnTo>
                            <a:pt x="463" y="1993"/>
                          </a:lnTo>
                          <a:lnTo>
                            <a:pt x="486" y="2013"/>
                          </a:lnTo>
                          <a:lnTo>
                            <a:pt x="505" y="2037"/>
                          </a:lnTo>
                          <a:lnTo>
                            <a:pt x="521" y="2063"/>
                          </a:lnTo>
                          <a:lnTo>
                            <a:pt x="531" y="2093"/>
                          </a:lnTo>
                          <a:lnTo>
                            <a:pt x="555" y="2168"/>
                          </a:lnTo>
                          <a:lnTo>
                            <a:pt x="582" y="2240"/>
                          </a:lnTo>
                          <a:lnTo>
                            <a:pt x="614" y="2311"/>
                          </a:lnTo>
                          <a:lnTo>
                            <a:pt x="650" y="2380"/>
                          </a:lnTo>
                          <a:lnTo>
                            <a:pt x="663" y="2409"/>
                          </a:lnTo>
                          <a:lnTo>
                            <a:pt x="671" y="2438"/>
                          </a:lnTo>
                          <a:lnTo>
                            <a:pt x="673" y="2469"/>
                          </a:lnTo>
                          <a:lnTo>
                            <a:pt x="671" y="2498"/>
                          </a:lnTo>
                          <a:lnTo>
                            <a:pt x="665" y="2528"/>
                          </a:lnTo>
                          <a:lnTo>
                            <a:pt x="652" y="2557"/>
                          </a:lnTo>
                          <a:lnTo>
                            <a:pt x="635" y="2584"/>
                          </a:lnTo>
                          <a:lnTo>
                            <a:pt x="575" y="2663"/>
                          </a:lnTo>
                          <a:lnTo>
                            <a:pt x="515" y="2743"/>
                          </a:lnTo>
                          <a:lnTo>
                            <a:pt x="512" y="2752"/>
                          </a:lnTo>
                          <a:lnTo>
                            <a:pt x="512" y="2761"/>
                          </a:lnTo>
                          <a:lnTo>
                            <a:pt x="518" y="2769"/>
                          </a:lnTo>
                          <a:lnTo>
                            <a:pt x="739" y="2991"/>
                          </a:lnTo>
                          <a:lnTo>
                            <a:pt x="747" y="2996"/>
                          </a:lnTo>
                          <a:lnTo>
                            <a:pt x="756" y="2997"/>
                          </a:lnTo>
                          <a:lnTo>
                            <a:pt x="765" y="2993"/>
                          </a:lnTo>
                          <a:lnTo>
                            <a:pt x="844" y="2934"/>
                          </a:lnTo>
                          <a:lnTo>
                            <a:pt x="924" y="2873"/>
                          </a:lnTo>
                          <a:lnTo>
                            <a:pt x="950" y="2856"/>
                          </a:lnTo>
                          <a:lnTo>
                            <a:pt x="978" y="2844"/>
                          </a:lnTo>
                          <a:lnTo>
                            <a:pt x="1007" y="2837"/>
                          </a:lnTo>
                          <a:lnTo>
                            <a:pt x="1036" y="2835"/>
                          </a:lnTo>
                          <a:lnTo>
                            <a:pt x="1067" y="2837"/>
                          </a:lnTo>
                          <a:lnTo>
                            <a:pt x="1098" y="2845"/>
                          </a:lnTo>
                          <a:lnTo>
                            <a:pt x="1126" y="2858"/>
                          </a:lnTo>
                          <a:lnTo>
                            <a:pt x="1195" y="2894"/>
                          </a:lnTo>
                          <a:lnTo>
                            <a:pt x="1266" y="2926"/>
                          </a:lnTo>
                          <a:lnTo>
                            <a:pt x="1338" y="2954"/>
                          </a:lnTo>
                          <a:lnTo>
                            <a:pt x="1413" y="2977"/>
                          </a:lnTo>
                          <a:lnTo>
                            <a:pt x="1442" y="2988"/>
                          </a:lnTo>
                          <a:lnTo>
                            <a:pt x="1469" y="3004"/>
                          </a:lnTo>
                          <a:lnTo>
                            <a:pt x="1492" y="3023"/>
                          </a:lnTo>
                          <a:lnTo>
                            <a:pt x="1512" y="3045"/>
                          </a:lnTo>
                          <a:lnTo>
                            <a:pt x="1528" y="3072"/>
                          </a:lnTo>
                          <a:lnTo>
                            <a:pt x="1539" y="3101"/>
                          </a:lnTo>
                          <a:lnTo>
                            <a:pt x="1546" y="3131"/>
                          </a:lnTo>
                          <a:lnTo>
                            <a:pt x="1559" y="3231"/>
                          </a:lnTo>
                          <a:lnTo>
                            <a:pt x="1574" y="3329"/>
                          </a:lnTo>
                          <a:lnTo>
                            <a:pt x="1577" y="3338"/>
                          </a:lnTo>
                          <a:lnTo>
                            <a:pt x="1585" y="3344"/>
                          </a:lnTo>
                          <a:lnTo>
                            <a:pt x="1593" y="3346"/>
                          </a:lnTo>
                          <a:lnTo>
                            <a:pt x="1907" y="3346"/>
                          </a:lnTo>
                          <a:lnTo>
                            <a:pt x="1915" y="3344"/>
                          </a:lnTo>
                          <a:lnTo>
                            <a:pt x="1923" y="3338"/>
                          </a:lnTo>
                          <a:lnTo>
                            <a:pt x="1926" y="3329"/>
                          </a:lnTo>
                          <a:lnTo>
                            <a:pt x="1941" y="3230"/>
                          </a:lnTo>
                          <a:lnTo>
                            <a:pt x="1954" y="3131"/>
                          </a:lnTo>
                          <a:lnTo>
                            <a:pt x="1961" y="3101"/>
                          </a:lnTo>
                          <a:lnTo>
                            <a:pt x="1972" y="3072"/>
                          </a:lnTo>
                          <a:lnTo>
                            <a:pt x="1988" y="3045"/>
                          </a:lnTo>
                          <a:lnTo>
                            <a:pt x="2008" y="3023"/>
                          </a:lnTo>
                          <a:lnTo>
                            <a:pt x="2031" y="3004"/>
                          </a:lnTo>
                          <a:lnTo>
                            <a:pt x="2058" y="2988"/>
                          </a:lnTo>
                          <a:lnTo>
                            <a:pt x="2087" y="2977"/>
                          </a:lnTo>
                          <a:lnTo>
                            <a:pt x="2162" y="2954"/>
                          </a:lnTo>
                          <a:lnTo>
                            <a:pt x="2234" y="2926"/>
                          </a:lnTo>
                          <a:lnTo>
                            <a:pt x="2305" y="2894"/>
                          </a:lnTo>
                          <a:lnTo>
                            <a:pt x="2374" y="2858"/>
                          </a:lnTo>
                          <a:lnTo>
                            <a:pt x="2402" y="2845"/>
                          </a:lnTo>
                          <a:lnTo>
                            <a:pt x="2431" y="2837"/>
                          </a:lnTo>
                          <a:lnTo>
                            <a:pt x="2462" y="2835"/>
                          </a:lnTo>
                          <a:lnTo>
                            <a:pt x="2491" y="2837"/>
                          </a:lnTo>
                          <a:lnTo>
                            <a:pt x="2521" y="2843"/>
                          </a:lnTo>
                          <a:lnTo>
                            <a:pt x="2550" y="2856"/>
                          </a:lnTo>
                          <a:lnTo>
                            <a:pt x="2576" y="2873"/>
                          </a:lnTo>
                          <a:lnTo>
                            <a:pt x="2656" y="2934"/>
                          </a:lnTo>
                          <a:lnTo>
                            <a:pt x="2735" y="2993"/>
                          </a:lnTo>
                          <a:lnTo>
                            <a:pt x="2744" y="2997"/>
                          </a:lnTo>
                          <a:lnTo>
                            <a:pt x="2753" y="2996"/>
                          </a:lnTo>
                          <a:lnTo>
                            <a:pt x="2761" y="2991"/>
                          </a:lnTo>
                          <a:lnTo>
                            <a:pt x="2982" y="2769"/>
                          </a:lnTo>
                          <a:lnTo>
                            <a:pt x="2988" y="2761"/>
                          </a:lnTo>
                          <a:lnTo>
                            <a:pt x="2988" y="2752"/>
                          </a:lnTo>
                          <a:lnTo>
                            <a:pt x="2985" y="2743"/>
                          </a:lnTo>
                          <a:lnTo>
                            <a:pt x="2925" y="2663"/>
                          </a:lnTo>
                          <a:lnTo>
                            <a:pt x="2865" y="2584"/>
                          </a:lnTo>
                          <a:lnTo>
                            <a:pt x="2848" y="2557"/>
                          </a:lnTo>
                          <a:lnTo>
                            <a:pt x="2835" y="2528"/>
                          </a:lnTo>
                          <a:lnTo>
                            <a:pt x="2829" y="2498"/>
                          </a:lnTo>
                          <a:lnTo>
                            <a:pt x="2827" y="2469"/>
                          </a:lnTo>
                          <a:lnTo>
                            <a:pt x="2829" y="2438"/>
                          </a:lnTo>
                          <a:lnTo>
                            <a:pt x="2837" y="2409"/>
                          </a:lnTo>
                          <a:lnTo>
                            <a:pt x="2850" y="2380"/>
                          </a:lnTo>
                          <a:lnTo>
                            <a:pt x="2886" y="2311"/>
                          </a:lnTo>
                          <a:lnTo>
                            <a:pt x="2918" y="2240"/>
                          </a:lnTo>
                          <a:lnTo>
                            <a:pt x="2945" y="2168"/>
                          </a:lnTo>
                          <a:lnTo>
                            <a:pt x="2969" y="2093"/>
                          </a:lnTo>
                          <a:lnTo>
                            <a:pt x="2979" y="2063"/>
                          </a:lnTo>
                          <a:lnTo>
                            <a:pt x="2995" y="2037"/>
                          </a:lnTo>
                          <a:lnTo>
                            <a:pt x="3014" y="2013"/>
                          </a:lnTo>
                          <a:lnTo>
                            <a:pt x="3037" y="1993"/>
                          </a:lnTo>
                          <a:lnTo>
                            <a:pt x="3063" y="1977"/>
                          </a:lnTo>
                          <a:lnTo>
                            <a:pt x="3092" y="1967"/>
                          </a:lnTo>
                          <a:lnTo>
                            <a:pt x="3122" y="1959"/>
                          </a:lnTo>
                          <a:lnTo>
                            <a:pt x="3221" y="1946"/>
                          </a:lnTo>
                          <a:lnTo>
                            <a:pt x="3320" y="1932"/>
                          </a:lnTo>
                          <a:lnTo>
                            <a:pt x="3328" y="1928"/>
                          </a:lnTo>
                          <a:lnTo>
                            <a:pt x="3335" y="1921"/>
                          </a:lnTo>
                          <a:lnTo>
                            <a:pt x="3337" y="1912"/>
                          </a:lnTo>
                          <a:lnTo>
                            <a:pt x="3337" y="1598"/>
                          </a:lnTo>
                          <a:lnTo>
                            <a:pt x="3335" y="1589"/>
                          </a:lnTo>
                          <a:lnTo>
                            <a:pt x="3328" y="1582"/>
                          </a:lnTo>
                          <a:lnTo>
                            <a:pt x="3320" y="1578"/>
                          </a:lnTo>
                          <a:lnTo>
                            <a:pt x="3221" y="1564"/>
                          </a:lnTo>
                          <a:lnTo>
                            <a:pt x="3122" y="1551"/>
                          </a:lnTo>
                          <a:lnTo>
                            <a:pt x="3092" y="1543"/>
                          </a:lnTo>
                          <a:lnTo>
                            <a:pt x="3063" y="1533"/>
                          </a:lnTo>
                          <a:lnTo>
                            <a:pt x="3037" y="1517"/>
                          </a:lnTo>
                          <a:lnTo>
                            <a:pt x="3014" y="1497"/>
                          </a:lnTo>
                          <a:lnTo>
                            <a:pt x="2995" y="1473"/>
                          </a:lnTo>
                          <a:lnTo>
                            <a:pt x="2979" y="1447"/>
                          </a:lnTo>
                          <a:lnTo>
                            <a:pt x="2969" y="1417"/>
                          </a:lnTo>
                          <a:lnTo>
                            <a:pt x="2945" y="1342"/>
                          </a:lnTo>
                          <a:lnTo>
                            <a:pt x="2918" y="1270"/>
                          </a:lnTo>
                          <a:lnTo>
                            <a:pt x="2886" y="1199"/>
                          </a:lnTo>
                          <a:lnTo>
                            <a:pt x="2850" y="1130"/>
                          </a:lnTo>
                          <a:lnTo>
                            <a:pt x="2837" y="1101"/>
                          </a:lnTo>
                          <a:lnTo>
                            <a:pt x="2829" y="1072"/>
                          </a:lnTo>
                          <a:lnTo>
                            <a:pt x="2827" y="1041"/>
                          </a:lnTo>
                          <a:lnTo>
                            <a:pt x="2829" y="1012"/>
                          </a:lnTo>
                          <a:lnTo>
                            <a:pt x="2835" y="982"/>
                          </a:lnTo>
                          <a:lnTo>
                            <a:pt x="2848" y="953"/>
                          </a:lnTo>
                          <a:lnTo>
                            <a:pt x="2865" y="926"/>
                          </a:lnTo>
                          <a:lnTo>
                            <a:pt x="2925" y="847"/>
                          </a:lnTo>
                          <a:lnTo>
                            <a:pt x="2985" y="767"/>
                          </a:lnTo>
                          <a:lnTo>
                            <a:pt x="2988" y="758"/>
                          </a:lnTo>
                          <a:lnTo>
                            <a:pt x="2988" y="749"/>
                          </a:lnTo>
                          <a:lnTo>
                            <a:pt x="2982" y="741"/>
                          </a:lnTo>
                          <a:lnTo>
                            <a:pt x="2761" y="519"/>
                          </a:lnTo>
                          <a:lnTo>
                            <a:pt x="2753" y="514"/>
                          </a:lnTo>
                          <a:lnTo>
                            <a:pt x="2744" y="514"/>
                          </a:lnTo>
                          <a:lnTo>
                            <a:pt x="2735" y="517"/>
                          </a:lnTo>
                          <a:lnTo>
                            <a:pt x="2656" y="576"/>
                          </a:lnTo>
                          <a:lnTo>
                            <a:pt x="2576" y="637"/>
                          </a:lnTo>
                          <a:lnTo>
                            <a:pt x="2550" y="654"/>
                          </a:lnTo>
                          <a:lnTo>
                            <a:pt x="2521" y="667"/>
                          </a:lnTo>
                          <a:lnTo>
                            <a:pt x="2491" y="673"/>
                          </a:lnTo>
                          <a:lnTo>
                            <a:pt x="2462" y="675"/>
                          </a:lnTo>
                          <a:lnTo>
                            <a:pt x="2431" y="673"/>
                          </a:lnTo>
                          <a:lnTo>
                            <a:pt x="2402" y="665"/>
                          </a:lnTo>
                          <a:lnTo>
                            <a:pt x="2374" y="652"/>
                          </a:lnTo>
                          <a:lnTo>
                            <a:pt x="2305" y="616"/>
                          </a:lnTo>
                          <a:lnTo>
                            <a:pt x="2234" y="584"/>
                          </a:lnTo>
                          <a:lnTo>
                            <a:pt x="2162" y="556"/>
                          </a:lnTo>
                          <a:lnTo>
                            <a:pt x="2087" y="533"/>
                          </a:lnTo>
                          <a:lnTo>
                            <a:pt x="2058" y="522"/>
                          </a:lnTo>
                          <a:lnTo>
                            <a:pt x="2031" y="506"/>
                          </a:lnTo>
                          <a:lnTo>
                            <a:pt x="2008" y="487"/>
                          </a:lnTo>
                          <a:lnTo>
                            <a:pt x="1988" y="465"/>
                          </a:lnTo>
                          <a:lnTo>
                            <a:pt x="1972" y="438"/>
                          </a:lnTo>
                          <a:lnTo>
                            <a:pt x="1961" y="410"/>
                          </a:lnTo>
                          <a:lnTo>
                            <a:pt x="1954" y="379"/>
                          </a:lnTo>
                          <a:lnTo>
                            <a:pt x="1941" y="280"/>
                          </a:lnTo>
                          <a:lnTo>
                            <a:pt x="1926" y="181"/>
                          </a:lnTo>
                          <a:lnTo>
                            <a:pt x="1923" y="172"/>
                          </a:lnTo>
                          <a:lnTo>
                            <a:pt x="1915" y="166"/>
                          </a:lnTo>
                          <a:lnTo>
                            <a:pt x="1907" y="164"/>
                          </a:lnTo>
                          <a:lnTo>
                            <a:pt x="1593" y="164"/>
                          </a:lnTo>
                          <a:close/>
                          <a:moveTo>
                            <a:pt x="1593" y="0"/>
                          </a:moveTo>
                          <a:lnTo>
                            <a:pt x="1907" y="0"/>
                          </a:lnTo>
                          <a:lnTo>
                            <a:pt x="1940" y="3"/>
                          </a:lnTo>
                          <a:lnTo>
                            <a:pt x="1971" y="12"/>
                          </a:lnTo>
                          <a:lnTo>
                            <a:pt x="2000" y="26"/>
                          </a:lnTo>
                          <a:lnTo>
                            <a:pt x="2026" y="45"/>
                          </a:lnTo>
                          <a:lnTo>
                            <a:pt x="2048" y="68"/>
                          </a:lnTo>
                          <a:lnTo>
                            <a:pt x="2067" y="95"/>
                          </a:lnTo>
                          <a:lnTo>
                            <a:pt x="2080" y="124"/>
                          </a:lnTo>
                          <a:lnTo>
                            <a:pt x="2088" y="156"/>
                          </a:lnTo>
                          <a:lnTo>
                            <a:pt x="2102" y="256"/>
                          </a:lnTo>
                          <a:lnTo>
                            <a:pt x="2116" y="357"/>
                          </a:lnTo>
                          <a:lnTo>
                            <a:pt x="2117" y="363"/>
                          </a:lnTo>
                          <a:lnTo>
                            <a:pt x="2119" y="367"/>
                          </a:lnTo>
                          <a:lnTo>
                            <a:pt x="2122" y="370"/>
                          </a:lnTo>
                          <a:lnTo>
                            <a:pt x="2125" y="373"/>
                          </a:lnTo>
                          <a:lnTo>
                            <a:pt x="2130" y="374"/>
                          </a:lnTo>
                          <a:lnTo>
                            <a:pt x="2215" y="401"/>
                          </a:lnTo>
                          <a:lnTo>
                            <a:pt x="2296" y="432"/>
                          </a:lnTo>
                          <a:lnTo>
                            <a:pt x="2377" y="468"/>
                          </a:lnTo>
                          <a:lnTo>
                            <a:pt x="2454" y="509"/>
                          </a:lnTo>
                          <a:lnTo>
                            <a:pt x="2462" y="512"/>
                          </a:lnTo>
                          <a:lnTo>
                            <a:pt x="2469" y="512"/>
                          </a:lnTo>
                          <a:lnTo>
                            <a:pt x="2477" y="507"/>
                          </a:lnTo>
                          <a:lnTo>
                            <a:pt x="2557" y="446"/>
                          </a:lnTo>
                          <a:lnTo>
                            <a:pt x="2638" y="385"/>
                          </a:lnTo>
                          <a:lnTo>
                            <a:pt x="2663" y="369"/>
                          </a:lnTo>
                          <a:lnTo>
                            <a:pt x="2690" y="358"/>
                          </a:lnTo>
                          <a:lnTo>
                            <a:pt x="2718" y="352"/>
                          </a:lnTo>
                          <a:lnTo>
                            <a:pt x="2746" y="350"/>
                          </a:lnTo>
                          <a:lnTo>
                            <a:pt x="2775" y="352"/>
                          </a:lnTo>
                          <a:lnTo>
                            <a:pt x="2803" y="358"/>
                          </a:lnTo>
                          <a:lnTo>
                            <a:pt x="2830" y="369"/>
                          </a:lnTo>
                          <a:lnTo>
                            <a:pt x="2854" y="384"/>
                          </a:lnTo>
                          <a:lnTo>
                            <a:pt x="2876" y="403"/>
                          </a:lnTo>
                          <a:lnTo>
                            <a:pt x="3098" y="625"/>
                          </a:lnTo>
                          <a:lnTo>
                            <a:pt x="3117" y="648"/>
                          </a:lnTo>
                          <a:lnTo>
                            <a:pt x="3132" y="672"/>
                          </a:lnTo>
                          <a:lnTo>
                            <a:pt x="3143" y="699"/>
                          </a:lnTo>
                          <a:lnTo>
                            <a:pt x="3149" y="728"/>
                          </a:lnTo>
                          <a:lnTo>
                            <a:pt x="3151" y="756"/>
                          </a:lnTo>
                          <a:lnTo>
                            <a:pt x="3149" y="784"/>
                          </a:lnTo>
                          <a:lnTo>
                            <a:pt x="3143" y="813"/>
                          </a:lnTo>
                          <a:lnTo>
                            <a:pt x="3132" y="839"/>
                          </a:lnTo>
                          <a:lnTo>
                            <a:pt x="3116" y="865"/>
                          </a:lnTo>
                          <a:lnTo>
                            <a:pt x="3056" y="946"/>
                          </a:lnTo>
                          <a:lnTo>
                            <a:pt x="2994" y="1026"/>
                          </a:lnTo>
                          <a:lnTo>
                            <a:pt x="2990" y="1034"/>
                          </a:lnTo>
                          <a:lnTo>
                            <a:pt x="2990" y="1041"/>
                          </a:lnTo>
                          <a:lnTo>
                            <a:pt x="2992" y="1049"/>
                          </a:lnTo>
                          <a:lnTo>
                            <a:pt x="3033" y="1126"/>
                          </a:lnTo>
                          <a:lnTo>
                            <a:pt x="3069" y="1207"/>
                          </a:lnTo>
                          <a:lnTo>
                            <a:pt x="3100" y="1289"/>
                          </a:lnTo>
                          <a:lnTo>
                            <a:pt x="3127" y="1374"/>
                          </a:lnTo>
                          <a:lnTo>
                            <a:pt x="3128" y="1378"/>
                          </a:lnTo>
                          <a:lnTo>
                            <a:pt x="3131" y="1382"/>
                          </a:lnTo>
                          <a:lnTo>
                            <a:pt x="3134" y="1385"/>
                          </a:lnTo>
                          <a:lnTo>
                            <a:pt x="3138" y="1387"/>
                          </a:lnTo>
                          <a:lnTo>
                            <a:pt x="3144" y="1388"/>
                          </a:lnTo>
                          <a:lnTo>
                            <a:pt x="3244" y="1402"/>
                          </a:lnTo>
                          <a:lnTo>
                            <a:pt x="3344" y="1416"/>
                          </a:lnTo>
                          <a:lnTo>
                            <a:pt x="3376" y="1424"/>
                          </a:lnTo>
                          <a:lnTo>
                            <a:pt x="3406" y="1437"/>
                          </a:lnTo>
                          <a:lnTo>
                            <a:pt x="3432" y="1456"/>
                          </a:lnTo>
                          <a:lnTo>
                            <a:pt x="3455" y="1478"/>
                          </a:lnTo>
                          <a:lnTo>
                            <a:pt x="3475" y="1504"/>
                          </a:lnTo>
                          <a:lnTo>
                            <a:pt x="3488" y="1534"/>
                          </a:lnTo>
                          <a:lnTo>
                            <a:pt x="3497" y="1565"/>
                          </a:lnTo>
                          <a:lnTo>
                            <a:pt x="3500" y="1598"/>
                          </a:lnTo>
                          <a:lnTo>
                            <a:pt x="3500" y="1912"/>
                          </a:lnTo>
                          <a:lnTo>
                            <a:pt x="3497" y="1945"/>
                          </a:lnTo>
                          <a:lnTo>
                            <a:pt x="3488" y="1976"/>
                          </a:lnTo>
                          <a:lnTo>
                            <a:pt x="3475" y="2006"/>
                          </a:lnTo>
                          <a:lnTo>
                            <a:pt x="3455" y="2032"/>
                          </a:lnTo>
                          <a:lnTo>
                            <a:pt x="3432" y="2054"/>
                          </a:lnTo>
                          <a:lnTo>
                            <a:pt x="3406" y="2073"/>
                          </a:lnTo>
                          <a:lnTo>
                            <a:pt x="3376" y="2086"/>
                          </a:lnTo>
                          <a:lnTo>
                            <a:pt x="3344" y="2094"/>
                          </a:lnTo>
                          <a:lnTo>
                            <a:pt x="3244" y="2108"/>
                          </a:lnTo>
                          <a:lnTo>
                            <a:pt x="3144" y="2122"/>
                          </a:lnTo>
                          <a:lnTo>
                            <a:pt x="3138" y="2123"/>
                          </a:lnTo>
                          <a:lnTo>
                            <a:pt x="3134" y="2125"/>
                          </a:lnTo>
                          <a:lnTo>
                            <a:pt x="3131" y="2128"/>
                          </a:lnTo>
                          <a:lnTo>
                            <a:pt x="3128" y="2132"/>
                          </a:lnTo>
                          <a:lnTo>
                            <a:pt x="3127" y="2136"/>
                          </a:lnTo>
                          <a:lnTo>
                            <a:pt x="3100" y="2221"/>
                          </a:lnTo>
                          <a:lnTo>
                            <a:pt x="3069" y="2303"/>
                          </a:lnTo>
                          <a:lnTo>
                            <a:pt x="3033" y="2384"/>
                          </a:lnTo>
                          <a:lnTo>
                            <a:pt x="2992" y="2461"/>
                          </a:lnTo>
                          <a:lnTo>
                            <a:pt x="2990" y="2469"/>
                          </a:lnTo>
                          <a:lnTo>
                            <a:pt x="2990" y="2476"/>
                          </a:lnTo>
                          <a:lnTo>
                            <a:pt x="2994" y="2484"/>
                          </a:lnTo>
                          <a:lnTo>
                            <a:pt x="3056" y="2564"/>
                          </a:lnTo>
                          <a:lnTo>
                            <a:pt x="3116" y="2645"/>
                          </a:lnTo>
                          <a:lnTo>
                            <a:pt x="3132" y="2671"/>
                          </a:lnTo>
                          <a:lnTo>
                            <a:pt x="3143" y="2697"/>
                          </a:lnTo>
                          <a:lnTo>
                            <a:pt x="3149" y="2726"/>
                          </a:lnTo>
                          <a:lnTo>
                            <a:pt x="3151" y="2754"/>
                          </a:lnTo>
                          <a:lnTo>
                            <a:pt x="3149" y="2782"/>
                          </a:lnTo>
                          <a:lnTo>
                            <a:pt x="3143" y="2810"/>
                          </a:lnTo>
                          <a:lnTo>
                            <a:pt x="3132" y="2838"/>
                          </a:lnTo>
                          <a:lnTo>
                            <a:pt x="3117" y="2862"/>
                          </a:lnTo>
                          <a:lnTo>
                            <a:pt x="3098" y="2885"/>
                          </a:lnTo>
                          <a:lnTo>
                            <a:pt x="2876" y="3107"/>
                          </a:lnTo>
                          <a:lnTo>
                            <a:pt x="2854" y="3126"/>
                          </a:lnTo>
                          <a:lnTo>
                            <a:pt x="2830" y="3141"/>
                          </a:lnTo>
                          <a:lnTo>
                            <a:pt x="2802" y="3152"/>
                          </a:lnTo>
                          <a:lnTo>
                            <a:pt x="2775" y="3158"/>
                          </a:lnTo>
                          <a:lnTo>
                            <a:pt x="2746" y="3160"/>
                          </a:lnTo>
                          <a:lnTo>
                            <a:pt x="2718" y="3158"/>
                          </a:lnTo>
                          <a:lnTo>
                            <a:pt x="2690" y="3152"/>
                          </a:lnTo>
                          <a:lnTo>
                            <a:pt x="2663" y="3141"/>
                          </a:lnTo>
                          <a:lnTo>
                            <a:pt x="2638" y="3125"/>
                          </a:lnTo>
                          <a:lnTo>
                            <a:pt x="2557" y="3064"/>
                          </a:lnTo>
                          <a:lnTo>
                            <a:pt x="2477" y="3003"/>
                          </a:lnTo>
                          <a:lnTo>
                            <a:pt x="2469" y="2998"/>
                          </a:lnTo>
                          <a:lnTo>
                            <a:pt x="2462" y="2998"/>
                          </a:lnTo>
                          <a:lnTo>
                            <a:pt x="2454" y="3001"/>
                          </a:lnTo>
                          <a:lnTo>
                            <a:pt x="2377" y="3042"/>
                          </a:lnTo>
                          <a:lnTo>
                            <a:pt x="2296" y="3078"/>
                          </a:lnTo>
                          <a:lnTo>
                            <a:pt x="2215" y="3109"/>
                          </a:lnTo>
                          <a:lnTo>
                            <a:pt x="2130" y="3136"/>
                          </a:lnTo>
                          <a:lnTo>
                            <a:pt x="2125" y="3137"/>
                          </a:lnTo>
                          <a:lnTo>
                            <a:pt x="2122" y="3140"/>
                          </a:lnTo>
                          <a:lnTo>
                            <a:pt x="2119" y="3143"/>
                          </a:lnTo>
                          <a:lnTo>
                            <a:pt x="2117" y="3147"/>
                          </a:lnTo>
                          <a:lnTo>
                            <a:pt x="2116" y="3153"/>
                          </a:lnTo>
                          <a:lnTo>
                            <a:pt x="2102" y="3254"/>
                          </a:lnTo>
                          <a:lnTo>
                            <a:pt x="2088" y="3354"/>
                          </a:lnTo>
                          <a:lnTo>
                            <a:pt x="2080" y="3386"/>
                          </a:lnTo>
                          <a:lnTo>
                            <a:pt x="2067" y="3415"/>
                          </a:lnTo>
                          <a:lnTo>
                            <a:pt x="2048" y="3442"/>
                          </a:lnTo>
                          <a:lnTo>
                            <a:pt x="2026" y="3465"/>
                          </a:lnTo>
                          <a:lnTo>
                            <a:pt x="2000" y="3484"/>
                          </a:lnTo>
                          <a:lnTo>
                            <a:pt x="1971" y="3498"/>
                          </a:lnTo>
                          <a:lnTo>
                            <a:pt x="1940" y="3507"/>
                          </a:lnTo>
                          <a:lnTo>
                            <a:pt x="1907" y="3510"/>
                          </a:lnTo>
                          <a:lnTo>
                            <a:pt x="1593" y="3510"/>
                          </a:lnTo>
                          <a:lnTo>
                            <a:pt x="1560" y="3507"/>
                          </a:lnTo>
                          <a:lnTo>
                            <a:pt x="1529" y="3498"/>
                          </a:lnTo>
                          <a:lnTo>
                            <a:pt x="1500" y="3484"/>
                          </a:lnTo>
                          <a:lnTo>
                            <a:pt x="1474" y="3465"/>
                          </a:lnTo>
                          <a:lnTo>
                            <a:pt x="1452" y="3442"/>
                          </a:lnTo>
                          <a:lnTo>
                            <a:pt x="1433" y="3415"/>
                          </a:lnTo>
                          <a:lnTo>
                            <a:pt x="1420" y="3386"/>
                          </a:lnTo>
                          <a:lnTo>
                            <a:pt x="1412" y="3354"/>
                          </a:lnTo>
                          <a:lnTo>
                            <a:pt x="1398" y="3254"/>
                          </a:lnTo>
                          <a:lnTo>
                            <a:pt x="1384" y="3153"/>
                          </a:lnTo>
                          <a:lnTo>
                            <a:pt x="1383" y="3147"/>
                          </a:lnTo>
                          <a:lnTo>
                            <a:pt x="1381" y="3143"/>
                          </a:lnTo>
                          <a:lnTo>
                            <a:pt x="1378" y="3140"/>
                          </a:lnTo>
                          <a:lnTo>
                            <a:pt x="1375" y="3137"/>
                          </a:lnTo>
                          <a:lnTo>
                            <a:pt x="1370" y="3136"/>
                          </a:lnTo>
                          <a:lnTo>
                            <a:pt x="1285" y="3109"/>
                          </a:lnTo>
                          <a:lnTo>
                            <a:pt x="1204" y="3078"/>
                          </a:lnTo>
                          <a:lnTo>
                            <a:pt x="1123" y="3042"/>
                          </a:lnTo>
                          <a:lnTo>
                            <a:pt x="1046" y="3001"/>
                          </a:lnTo>
                          <a:lnTo>
                            <a:pt x="1038" y="2998"/>
                          </a:lnTo>
                          <a:lnTo>
                            <a:pt x="1031" y="2998"/>
                          </a:lnTo>
                          <a:lnTo>
                            <a:pt x="1023" y="3003"/>
                          </a:lnTo>
                          <a:lnTo>
                            <a:pt x="943" y="3064"/>
                          </a:lnTo>
                          <a:lnTo>
                            <a:pt x="862" y="3125"/>
                          </a:lnTo>
                          <a:lnTo>
                            <a:pt x="837" y="3141"/>
                          </a:lnTo>
                          <a:lnTo>
                            <a:pt x="810" y="3152"/>
                          </a:lnTo>
                          <a:lnTo>
                            <a:pt x="782" y="3158"/>
                          </a:lnTo>
                          <a:lnTo>
                            <a:pt x="754" y="3161"/>
                          </a:lnTo>
                          <a:lnTo>
                            <a:pt x="725" y="3158"/>
                          </a:lnTo>
                          <a:lnTo>
                            <a:pt x="697" y="3152"/>
                          </a:lnTo>
                          <a:lnTo>
                            <a:pt x="670" y="3141"/>
                          </a:lnTo>
                          <a:lnTo>
                            <a:pt x="646" y="3126"/>
                          </a:lnTo>
                          <a:lnTo>
                            <a:pt x="624" y="3107"/>
                          </a:lnTo>
                          <a:lnTo>
                            <a:pt x="402" y="2885"/>
                          </a:lnTo>
                          <a:lnTo>
                            <a:pt x="383" y="2862"/>
                          </a:lnTo>
                          <a:lnTo>
                            <a:pt x="368" y="2838"/>
                          </a:lnTo>
                          <a:lnTo>
                            <a:pt x="357" y="2811"/>
                          </a:lnTo>
                          <a:lnTo>
                            <a:pt x="351" y="2782"/>
                          </a:lnTo>
                          <a:lnTo>
                            <a:pt x="348" y="2754"/>
                          </a:lnTo>
                          <a:lnTo>
                            <a:pt x="351" y="2726"/>
                          </a:lnTo>
                          <a:lnTo>
                            <a:pt x="357" y="2697"/>
                          </a:lnTo>
                          <a:lnTo>
                            <a:pt x="368" y="2671"/>
                          </a:lnTo>
                          <a:lnTo>
                            <a:pt x="384" y="2645"/>
                          </a:lnTo>
                          <a:lnTo>
                            <a:pt x="444" y="2564"/>
                          </a:lnTo>
                          <a:lnTo>
                            <a:pt x="506" y="2484"/>
                          </a:lnTo>
                          <a:lnTo>
                            <a:pt x="510" y="2476"/>
                          </a:lnTo>
                          <a:lnTo>
                            <a:pt x="510" y="2469"/>
                          </a:lnTo>
                          <a:lnTo>
                            <a:pt x="508" y="2461"/>
                          </a:lnTo>
                          <a:lnTo>
                            <a:pt x="467" y="2384"/>
                          </a:lnTo>
                          <a:lnTo>
                            <a:pt x="431" y="2303"/>
                          </a:lnTo>
                          <a:lnTo>
                            <a:pt x="400" y="2221"/>
                          </a:lnTo>
                          <a:lnTo>
                            <a:pt x="373" y="2136"/>
                          </a:lnTo>
                          <a:lnTo>
                            <a:pt x="372" y="2132"/>
                          </a:lnTo>
                          <a:lnTo>
                            <a:pt x="369" y="2128"/>
                          </a:lnTo>
                          <a:lnTo>
                            <a:pt x="366" y="2125"/>
                          </a:lnTo>
                          <a:lnTo>
                            <a:pt x="362" y="2123"/>
                          </a:lnTo>
                          <a:lnTo>
                            <a:pt x="356" y="2122"/>
                          </a:lnTo>
                          <a:lnTo>
                            <a:pt x="256" y="2108"/>
                          </a:lnTo>
                          <a:lnTo>
                            <a:pt x="156" y="2094"/>
                          </a:lnTo>
                          <a:lnTo>
                            <a:pt x="124" y="2086"/>
                          </a:lnTo>
                          <a:lnTo>
                            <a:pt x="94" y="2073"/>
                          </a:lnTo>
                          <a:lnTo>
                            <a:pt x="68" y="2054"/>
                          </a:lnTo>
                          <a:lnTo>
                            <a:pt x="45" y="2032"/>
                          </a:lnTo>
                          <a:lnTo>
                            <a:pt x="25" y="2006"/>
                          </a:lnTo>
                          <a:lnTo>
                            <a:pt x="12" y="1976"/>
                          </a:lnTo>
                          <a:lnTo>
                            <a:pt x="3" y="1945"/>
                          </a:lnTo>
                          <a:lnTo>
                            <a:pt x="0" y="1912"/>
                          </a:lnTo>
                          <a:lnTo>
                            <a:pt x="0" y="1598"/>
                          </a:lnTo>
                          <a:lnTo>
                            <a:pt x="3" y="1565"/>
                          </a:lnTo>
                          <a:lnTo>
                            <a:pt x="12" y="1534"/>
                          </a:lnTo>
                          <a:lnTo>
                            <a:pt x="25" y="1504"/>
                          </a:lnTo>
                          <a:lnTo>
                            <a:pt x="45" y="1478"/>
                          </a:lnTo>
                          <a:lnTo>
                            <a:pt x="68" y="1456"/>
                          </a:lnTo>
                          <a:lnTo>
                            <a:pt x="94" y="1437"/>
                          </a:lnTo>
                          <a:lnTo>
                            <a:pt x="124" y="1424"/>
                          </a:lnTo>
                          <a:lnTo>
                            <a:pt x="156" y="1416"/>
                          </a:lnTo>
                          <a:lnTo>
                            <a:pt x="256" y="1402"/>
                          </a:lnTo>
                          <a:lnTo>
                            <a:pt x="356" y="1388"/>
                          </a:lnTo>
                          <a:lnTo>
                            <a:pt x="362" y="1387"/>
                          </a:lnTo>
                          <a:lnTo>
                            <a:pt x="366" y="1385"/>
                          </a:lnTo>
                          <a:lnTo>
                            <a:pt x="369" y="1382"/>
                          </a:lnTo>
                          <a:lnTo>
                            <a:pt x="372" y="1378"/>
                          </a:lnTo>
                          <a:lnTo>
                            <a:pt x="373" y="1374"/>
                          </a:lnTo>
                          <a:lnTo>
                            <a:pt x="400" y="1289"/>
                          </a:lnTo>
                          <a:lnTo>
                            <a:pt x="431" y="1207"/>
                          </a:lnTo>
                          <a:lnTo>
                            <a:pt x="467" y="1126"/>
                          </a:lnTo>
                          <a:lnTo>
                            <a:pt x="508" y="1049"/>
                          </a:lnTo>
                          <a:lnTo>
                            <a:pt x="510" y="1041"/>
                          </a:lnTo>
                          <a:lnTo>
                            <a:pt x="510" y="1034"/>
                          </a:lnTo>
                          <a:lnTo>
                            <a:pt x="506" y="1026"/>
                          </a:lnTo>
                          <a:lnTo>
                            <a:pt x="444" y="946"/>
                          </a:lnTo>
                          <a:lnTo>
                            <a:pt x="384" y="865"/>
                          </a:lnTo>
                          <a:lnTo>
                            <a:pt x="368" y="839"/>
                          </a:lnTo>
                          <a:lnTo>
                            <a:pt x="357" y="813"/>
                          </a:lnTo>
                          <a:lnTo>
                            <a:pt x="351" y="784"/>
                          </a:lnTo>
                          <a:lnTo>
                            <a:pt x="348" y="756"/>
                          </a:lnTo>
                          <a:lnTo>
                            <a:pt x="351" y="728"/>
                          </a:lnTo>
                          <a:lnTo>
                            <a:pt x="357" y="700"/>
                          </a:lnTo>
                          <a:lnTo>
                            <a:pt x="368" y="672"/>
                          </a:lnTo>
                          <a:lnTo>
                            <a:pt x="383" y="648"/>
                          </a:lnTo>
                          <a:lnTo>
                            <a:pt x="402" y="625"/>
                          </a:lnTo>
                          <a:lnTo>
                            <a:pt x="624" y="403"/>
                          </a:lnTo>
                          <a:lnTo>
                            <a:pt x="646" y="384"/>
                          </a:lnTo>
                          <a:lnTo>
                            <a:pt x="670" y="369"/>
                          </a:lnTo>
                          <a:lnTo>
                            <a:pt x="697" y="358"/>
                          </a:lnTo>
                          <a:lnTo>
                            <a:pt x="725" y="352"/>
                          </a:lnTo>
                          <a:lnTo>
                            <a:pt x="754" y="350"/>
                          </a:lnTo>
                          <a:lnTo>
                            <a:pt x="782" y="352"/>
                          </a:lnTo>
                          <a:lnTo>
                            <a:pt x="810" y="358"/>
                          </a:lnTo>
                          <a:lnTo>
                            <a:pt x="837" y="369"/>
                          </a:lnTo>
                          <a:lnTo>
                            <a:pt x="862" y="385"/>
                          </a:lnTo>
                          <a:lnTo>
                            <a:pt x="943" y="446"/>
                          </a:lnTo>
                          <a:lnTo>
                            <a:pt x="1023" y="507"/>
                          </a:lnTo>
                          <a:lnTo>
                            <a:pt x="1031" y="512"/>
                          </a:lnTo>
                          <a:lnTo>
                            <a:pt x="1038" y="512"/>
                          </a:lnTo>
                          <a:lnTo>
                            <a:pt x="1046" y="509"/>
                          </a:lnTo>
                          <a:lnTo>
                            <a:pt x="1123" y="468"/>
                          </a:lnTo>
                          <a:lnTo>
                            <a:pt x="1204" y="432"/>
                          </a:lnTo>
                          <a:lnTo>
                            <a:pt x="1285" y="401"/>
                          </a:lnTo>
                          <a:lnTo>
                            <a:pt x="1370" y="374"/>
                          </a:lnTo>
                          <a:lnTo>
                            <a:pt x="1375" y="373"/>
                          </a:lnTo>
                          <a:lnTo>
                            <a:pt x="1378" y="370"/>
                          </a:lnTo>
                          <a:lnTo>
                            <a:pt x="1381" y="367"/>
                          </a:lnTo>
                          <a:lnTo>
                            <a:pt x="1383" y="363"/>
                          </a:lnTo>
                          <a:lnTo>
                            <a:pt x="1384" y="357"/>
                          </a:lnTo>
                          <a:lnTo>
                            <a:pt x="1398" y="256"/>
                          </a:lnTo>
                          <a:lnTo>
                            <a:pt x="1412" y="156"/>
                          </a:lnTo>
                          <a:lnTo>
                            <a:pt x="1420" y="124"/>
                          </a:lnTo>
                          <a:lnTo>
                            <a:pt x="1433" y="95"/>
                          </a:lnTo>
                          <a:lnTo>
                            <a:pt x="1452" y="68"/>
                          </a:lnTo>
                          <a:lnTo>
                            <a:pt x="1474" y="45"/>
                          </a:lnTo>
                          <a:lnTo>
                            <a:pt x="1500" y="26"/>
                          </a:lnTo>
                          <a:lnTo>
                            <a:pt x="1529" y="12"/>
                          </a:lnTo>
                          <a:lnTo>
                            <a:pt x="1560" y="3"/>
                          </a:lnTo>
                          <a:lnTo>
                            <a:pt x="1593" y="0"/>
                          </a:lnTo>
                          <a:close/>
                        </a:path>
                      </a:pathLst>
                    </a:custGeom>
                    <a:solidFill>
                      <a:srgbClr val="29AEEE"/>
                    </a:solidFill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 dirty="0"/>
                    </a:p>
                  </p:txBody>
                </p:sp>
                <p:sp>
                  <p:nvSpPr>
                    <p:cNvPr id="256" name="Freeform 124">
                      <a:extLst>
                        <a:ext uri="{FF2B5EF4-FFF2-40B4-BE49-F238E27FC236}">
                          <a16:creationId xmlns:a16="http://schemas.microsoft.com/office/drawing/2014/main" id="{41785423-F190-45BE-B398-44844D62048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367876" y="2804808"/>
                      <a:ext cx="241300" cy="265527"/>
                    </a:xfrm>
                    <a:custGeom>
                      <a:avLst/>
                      <a:gdLst>
                        <a:gd name="T0" fmla="*/ 639 w 1518"/>
                        <a:gd name="T1" fmla="*/ 176 h 1524"/>
                        <a:gd name="T2" fmla="*/ 475 w 1518"/>
                        <a:gd name="T3" fmla="*/ 237 h 1524"/>
                        <a:gd name="T4" fmla="*/ 338 w 1518"/>
                        <a:gd name="T5" fmla="*/ 340 h 1524"/>
                        <a:gd name="T6" fmla="*/ 235 w 1518"/>
                        <a:gd name="T7" fmla="*/ 477 h 1524"/>
                        <a:gd name="T8" fmla="*/ 175 w 1518"/>
                        <a:gd name="T9" fmla="*/ 642 h 1524"/>
                        <a:gd name="T10" fmla="*/ 166 w 1518"/>
                        <a:gd name="T11" fmla="*/ 823 h 1524"/>
                        <a:gd name="T12" fmla="*/ 210 w 1518"/>
                        <a:gd name="T13" fmla="*/ 995 h 1524"/>
                        <a:gd name="T14" fmla="*/ 299 w 1518"/>
                        <a:gd name="T15" fmla="*/ 1142 h 1524"/>
                        <a:gd name="T16" fmla="*/ 426 w 1518"/>
                        <a:gd name="T17" fmla="*/ 1258 h 1524"/>
                        <a:gd name="T18" fmla="*/ 582 w 1518"/>
                        <a:gd name="T19" fmla="*/ 1333 h 1524"/>
                        <a:gd name="T20" fmla="*/ 759 w 1518"/>
                        <a:gd name="T21" fmla="*/ 1360 h 1524"/>
                        <a:gd name="T22" fmla="*/ 936 w 1518"/>
                        <a:gd name="T23" fmla="*/ 1333 h 1524"/>
                        <a:gd name="T24" fmla="*/ 1092 w 1518"/>
                        <a:gd name="T25" fmla="*/ 1258 h 1524"/>
                        <a:gd name="T26" fmla="*/ 1219 w 1518"/>
                        <a:gd name="T27" fmla="*/ 1142 h 1524"/>
                        <a:gd name="T28" fmla="*/ 1308 w 1518"/>
                        <a:gd name="T29" fmla="*/ 995 h 1524"/>
                        <a:gd name="T30" fmla="*/ 1352 w 1518"/>
                        <a:gd name="T31" fmla="*/ 823 h 1524"/>
                        <a:gd name="T32" fmla="*/ 1343 w 1518"/>
                        <a:gd name="T33" fmla="*/ 642 h 1524"/>
                        <a:gd name="T34" fmla="*/ 1283 w 1518"/>
                        <a:gd name="T35" fmla="*/ 477 h 1524"/>
                        <a:gd name="T36" fmla="*/ 1180 w 1518"/>
                        <a:gd name="T37" fmla="*/ 340 h 1524"/>
                        <a:gd name="T38" fmla="*/ 1043 w 1518"/>
                        <a:gd name="T39" fmla="*/ 237 h 1524"/>
                        <a:gd name="T40" fmla="*/ 879 w 1518"/>
                        <a:gd name="T41" fmla="*/ 176 h 1524"/>
                        <a:gd name="T42" fmla="*/ 759 w 1518"/>
                        <a:gd name="T43" fmla="*/ 0 h 1524"/>
                        <a:gd name="T44" fmla="*/ 961 w 1518"/>
                        <a:gd name="T45" fmla="*/ 27 h 1524"/>
                        <a:gd name="T46" fmla="*/ 1142 w 1518"/>
                        <a:gd name="T47" fmla="*/ 105 h 1524"/>
                        <a:gd name="T48" fmla="*/ 1296 w 1518"/>
                        <a:gd name="T49" fmla="*/ 224 h 1524"/>
                        <a:gd name="T50" fmla="*/ 1414 w 1518"/>
                        <a:gd name="T51" fmla="*/ 378 h 1524"/>
                        <a:gd name="T52" fmla="*/ 1492 w 1518"/>
                        <a:gd name="T53" fmla="*/ 560 h 1524"/>
                        <a:gd name="T54" fmla="*/ 1518 w 1518"/>
                        <a:gd name="T55" fmla="*/ 762 h 1524"/>
                        <a:gd name="T56" fmla="*/ 1492 w 1518"/>
                        <a:gd name="T57" fmla="*/ 964 h 1524"/>
                        <a:gd name="T58" fmla="*/ 1414 w 1518"/>
                        <a:gd name="T59" fmla="*/ 1146 h 1524"/>
                        <a:gd name="T60" fmla="*/ 1296 w 1518"/>
                        <a:gd name="T61" fmla="*/ 1300 h 1524"/>
                        <a:gd name="T62" fmla="*/ 1142 w 1518"/>
                        <a:gd name="T63" fmla="*/ 1419 h 1524"/>
                        <a:gd name="T64" fmla="*/ 961 w 1518"/>
                        <a:gd name="T65" fmla="*/ 1497 h 1524"/>
                        <a:gd name="T66" fmla="*/ 759 w 1518"/>
                        <a:gd name="T67" fmla="*/ 1524 h 1524"/>
                        <a:gd name="T68" fmla="*/ 557 w 1518"/>
                        <a:gd name="T69" fmla="*/ 1497 h 1524"/>
                        <a:gd name="T70" fmla="*/ 376 w 1518"/>
                        <a:gd name="T71" fmla="*/ 1419 h 1524"/>
                        <a:gd name="T72" fmla="*/ 222 w 1518"/>
                        <a:gd name="T73" fmla="*/ 1300 h 1524"/>
                        <a:gd name="T74" fmla="*/ 104 w 1518"/>
                        <a:gd name="T75" fmla="*/ 1146 h 1524"/>
                        <a:gd name="T76" fmla="*/ 26 w 1518"/>
                        <a:gd name="T77" fmla="*/ 964 h 1524"/>
                        <a:gd name="T78" fmla="*/ 0 w 1518"/>
                        <a:gd name="T79" fmla="*/ 762 h 1524"/>
                        <a:gd name="T80" fmla="*/ 26 w 1518"/>
                        <a:gd name="T81" fmla="*/ 560 h 1524"/>
                        <a:gd name="T82" fmla="*/ 104 w 1518"/>
                        <a:gd name="T83" fmla="*/ 378 h 1524"/>
                        <a:gd name="T84" fmla="*/ 222 w 1518"/>
                        <a:gd name="T85" fmla="*/ 224 h 1524"/>
                        <a:gd name="T86" fmla="*/ 376 w 1518"/>
                        <a:gd name="T87" fmla="*/ 105 h 1524"/>
                        <a:gd name="T88" fmla="*/ 557 w 1518"/>
                        <a:gd name="T89" fmla="*/ 27 h 1524"/>
                        <a:gd name="T90" fmla="*/ 759 w 1518"/>
                        <a:gd name="T91" fmla="*/ 0 h 15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518" h="1524">
                          <a:moveTo>
                            <a:pt x="759" y="164"/>
                          </a:moveTo>
                          <a:lnTo>
                            <a:pt x="699" y="167"/>
                          </a:lnTo>
                          <a:lnTo>
                            <a:pt x="639" y="176"/>
                          </a:lnTo>
                          <a:lnTo>
                            <a:pt x="582" y="191"/>
                          </a:lnTo>
                          <a:lnTo>
                            <a:pt x="527" y="211"/>
                          </a:lnTo>
                          <a:lnTo>
                            <a:pt x="475" y="237"/>
                          </a:lnTo>
                          <a:lnTo>
                            <a:pt x="426" y="266"/>
                          </a:lnTo>
                          <a:lnTo>
                            <a:pt x="380" y="300"/>
                          </a:lnTo>
                          <a:lnTo>
                            <a:pt x="338" y="340"/>
                          </a:lnTo>
                          <a:lnTo>
                            <a:pt x="299" y="382"/>
                          </a:lnTo>
                          <a:lnTo>
                            <a:pt x="265" y="428"/>
                          </a:lnTo>
                          <a:lnTo>
                            <a:pt x="235" y="477"/>
                          </a:lnTo>
                          <a:lnTo>
                            <a:pt x="210" y="529"/>
                          </a:lnTo>
                          <a:lnTo>
                            <a:pt x="189" y="584"/>
                          </a:lnTo>
                          <a:lnTo>
                            <a:pt x="175" y="642"/>
                          </a:lnTo>
                          <a:lnTo>
                            <a:pt x="166" y="701"/>
                          </a:lnTo>
                          <a:lnTo>
                            <a:pt x="163" y="762"/>
                          </a:lnTo>
                          <a:lnTo>
                            <a:pt x="166" y="823"/>
                          </a:lnTo>
                          <a:lnTo>
                            <a:pt x="175" y="882"/>
                          </a:lnTo>
                          <a:lnTo>
                            <a:pt x="189" y="940"/>
                          </a:lnTo>
                          <a:lnTo>
                            <a:pt x="210" y="995"/>
                          </a:lnTo>
                          <a:lnTo>
                            <a:pt x="235" y="1047"/>
                          </a:lnTo>
                          <a:lnTo>
                            <a:pt x="265" y="1096"/>
                          </a:lnTo>
                          <a:lnTo>
                            <a:pt x="299" y="1142"/>
                          </a:lnTo>
                          <a:lnTo>
                            <a:pt x="338" y="1184"/>
                          </a:lnTo>
                          <a:lnTo>
                            <a:pt x="380" y="1224"/>
                          </a:lnTo>
                          <a:lnTo>
                            <a:pt x="426" y="1258"/>
                          </a:lnTo>
                          <a:lnTo>
                            <a:pt x="475" y="1287"/>
                          </a:lnTo>
                          <a:lnTo>
                            <a:pt x="527" y="1313"/>
                          </a:lnTo>
                          <a:lnTo>
                            <a:pt x="582" y="1333"/>
                          </a:lnTo>
                          <a:lnTo>
                            <a:pt x="639" y="1348"/>
                          </a:lnTo>
                          <a:lnTo>
                            <a:pt x="699" y="1357"/>
                          </a:lnTo>
                          <a:lnTo>
                            <a:pt x="759" y="1360"/>
                          </a:lnTo>
                          <a:lnTo>
                            <a:pt x="819" y="1357"/>
                          </a:lnTo>
                          <a:lnTo>
                            <a:pt x="879" y="1348"/>
                          </a:lnTo>
                          <a:lnTo>
                            <a:pt x="936" y="1333"/>
                          </a:lnTo>
                          <a:lnTo>
                            <a:pt x="991" y="1313"/>
                          </a:lnTo>
                          <a:lnTo>
                            <a:pt x="1043" y="1287"/>
                          </a:lnTo>
                          <a:lnTo>
                            <a:pt x="1092" y="1258"/>
                          </a:lnTo>
                          <a:lnTo>
                            <a:pt x="1138" y="1224"/>
                          </a:lnTo>
                          <a:lnTo>
                            <a:pt x="1180" y="1184"/>
                          </a:lnTo>
                          <a:lnTo>
                            <a:pt x="1219" y="1142"/>
                          </a:lnTo>
                          <a:lnTo>
                            <a:pt x="1253" y="1096"/>
                          </a:lnTo>
                          <a:lnTo>
                            <a:pt x="1283" y="1047"/>
                          </a:lnTo>
                          <a:lnTo>
                            <a:pt x="1308" y="995"/>
                          </a:lnTo>
                          <a:lnTo>
                            <a:pt x="1329" y="940"/>
                          </a:lnTo>
                          <a:lnTo>
                            <a:pt x="1343" y="882"/>
                          </a:lnTo>
                          <a:lnTo>
                            <a:pt x="1352" y="823"/>
                          </a:lnTo>
                          <a:lnTo>
                            <a:pt x="1355" y="762"/>
                          </a:lnTo>
                          <a:lnTo>
                            <a:pt x="1352" y="701"/>
                          </a:lnTo>
                          <a:lnTo>
                            <a:pt x="1343" y="642"/>
                          </a:lnTo>
                          <a:lnTo>
                            <a:pt x="1329" y="584"/>
                          </a:lnTo>
                          <a:lnTo>
                            <a:pt x="1308" y="529"/>
                          </a:lnTo>
                          <a:lnTo>
                            <a:pt x="1283" y="477"/>
                          </a:lnTo>
                          <a:lnTo>
                            <a:pt x="1253" y="428"/>
                          </a:lnTo>
                          <a:lnTo>
                            <a:pt x="1219" y="382"/>
                          </a:lnTo>
                          <a:lnTo>
                            <a:pt x="1180" y="340"/>
                          </a:lnTo>
                          <a:lnTo>
                            <a:pt x="1138" y="300"/>
                          </a:lnTo>
                          <a:lnTo>
                            <a:pt x="1092" y="266"/>
                          </a:lnTo>
                          <a:lnTo>
                            <a:pt x="1043" y="237"/>
                          </a:lnTo>
                          <a:lnTo>
                            <a:pt x="991" y="211"/>
                          </a:lnTo>
                          <a:lnTo>
                            <a:pt x="936" y="191"/>
                          </a:lnTo>
                          <a:lnTo>
                            <a:pt x="879" y="176"/>
                          </a:lnTo>
                          <a:lnTo>
                            <a:pt x="819" y="167"/>
                          </a:lnTo>
                          <a:lnTo>
                            <a:pt x="759" y="164"/>
                          </a:lnTo>
                          <a:close/>
                          <a:moveTo>
                            <a:pt x="759" y="0"/>
                          </a:moveTo>
                          <a:lnTo>
                            <a:pt x="828" y="4"/>
                          </a:lnTo>
                          <a:lnTo>
                            <a:pt x="896" y="12"/>
                          </a:lnTo>
                          <a:lnTo>
                            <a:pt x="961" y="27"/>
                          </a:lnTo>
                          <a:lnTo>
                            <a:pt x="1024" y="48"/>
                          </a:lnTo>
                          <a:lnTo>
                            <a:pt x="1085" y="74"/>
                          </a:lnTo>
                          <a:lnTo>
                            <a:pt x="1142" y="105"/>
                          </a:lnTo>
                          <a:lnTo>
                            <a:pt x="1197" y="140"/>
                          </a:lnTo>
                          <a:lnTo>
                            <a:pt x="1248" y="179"/>
                          </a:lnTo>
                          <a:lnTo>
                            <a:pt x="1296" y="224"/>
                          </a:lnTo>
                          <a:lnTo>
                            <a:pt x="1340" y="272"/>
                          </a:lnTo>
                          <a:lnTo>
                            <a:pt x="1379" y="323"/>
                          </a:lnTo>
                          <a:lnTo>
                            <a:pt x="1414" y="378"/>
                          </a:lnTo>
                          <a:lnTo>
                            <a:pt x="1445" y="435"/>
                          </a:lnTo>
                          <a:lnTo>
                            <a:pt x="1471" y="496"/>
                          </a:lnTo>
                          <a:lnTo>
                            <a:pt x="1492" y="560"/>
                          </a:lnTo>
                          <a:lnTo>
                            <a:pt x="1507" y="625"/>
                          </a:lnTo>
                          <a:lnTo>
                            <a:pt x="1515" y="693"/>
                          </a:lnTo>
                          <a:lnTo>
                            <a:pt x="1518" y="762"/>
                          </a:lnTo>
                          <a:lnTo>
                            <a:pt x="1515" y="831"/>
                          </a:lnTo>
                          <a:lnTo>
                            <a:pt x="1507" y="899"/>
                          </a:lnTo>
                          <a:lnTo>
                            <a:pt x="1492" y="964"/>
                          </a:lnTo>
                          <a:lnTo>
                            <a:pt x="1471" y="1028"/>
                          </a:lnTo>
                          <a:lnTo>
                            <a:pt x="1445" y="1089"/>
                          </a:lnTo>
                          <a:lnTo>
                            <a:pt x="1414" y="1146"/>
                          </a:lnTo>
                          <a:lnTo>
                            <a:pt x="1379" y="1201"/>
                          </a:lnTo>
                          <a:lnTo>
                            <a:pt x="1340" y="1252"/>
                          </a:lnTo>
                          <a:lnTo>
                            <a:pt x="1296" y="1300"/>
                          </a:lnTo>
                          <a:lnTo>
                            <a:pt x="1248" y="1345"/>
                          </a:lnTo>
                          <a:lnTo>
                            <a:pt x="1197" y="1384"/>
                          </a:lnTo>
                          <a:lnTo>
                            <a:pt x="1142" y="1419"/>
                          </a:lnTo>
                          <a:lnTo>
                            <a:pt x="1085" y="1450"/>
                          </a:lnTo>
                          <a:lnTo>
                            <a:pt x="1024" y="1476"/>
                          </a:lnTo>
                          <a:lnTo>
                            <a:pt x="961" y="1497"/>
                          </a:lnTo>
                          <a:lnTo>
                            <a:pt x="896" y="1512"/>
                          </a:lnTo>
                          <a:lnTo>
                            <a:pt x="828" y="1520"/>
                          </a:lnTo>
                          <a:lnTo>
                            <a:pt x="759" y="1524"/>
                          </a:lnTo>
                          <a:lnTo>
                            <a:pt x="690" y="1520"/>
                          </a:lnTo>
                          <a:lnTo>
                            <a:pt x="622" y="1512"/>
                          </a:lnTo>
                          <a:lnTo>
                            <a:pt x="557" y="1497"/>
                          </a:lnTo>
                          <a:lnTo>
                            <a:pt x="494" y="1476"/>
                          </a:lnTo>
                          <a:lnTo>
                            <a:pt x="433" y="1450"/>
                          </a:lnTo>
                          <a:lnTo>
                            <a:pt x="376" y="1419"/>
                          </a:lnTo>
                          <a:lnTo>
                            <a:pt x="321" y="1384"/>
                          </a:lnTo>
                          <a:lnTo>
                            <a:pt x="270" y="1345"/>
                          </a:lnTo>
                          <a:lnTo>
                            <a:pt x="222" y="1300"/>
                          </a:lnTo>
                          <a:lnTo>
                            <a:pt x="178" y="1252"/>
                          </a:lnTo>
                          <a:lnTo>
                            <a:pt x="139" y="1201"/>
                          </a:lnTo>
                          <a:lnTo>
                            <a:pt x="104" y="1146"/>
                          </a:lnTo>
                          <a:lnTo>
                            <a:pt x="73" y="1089"/>
                          </a:lnTo>
                          <a:lnTo>
                            <a:pt x="47" y="1028"/>
                          </a:lnTo>
                          <a:lnTo>
                            <a:pt x="26" y="964"/>
                          </a:lnTo>
                          <a:lnTo>
                            <a:pt x="11" y="899"/>
                          </a:lnTo>
                          <a:lnTo>
                            <a:pt x="3" y="831"/>
                          </a:lnTo>
                          <a:lnTo>
                            <a:pt x="0" y="762"/>
                          </a:lnTo>
                          <a:lnTo>
                            <a:pt x="3" y="693"/>
                          </a:lnTo>
                          <a:lnTo>
                            <a:pt x="11" y="625"/>
                          </a:lnTo>
                          <a:lnTo>
                            <a:pt x="26" y="560"/>
                          </a:lnTo>
                          <a:lnTo>
                            <a:pt x="47" y="496"/>
                          </a:lnTo>
                          <a:lnTo>
                            <a:pt x="73" y="435"/>
                          </a:lnTo>
                          <a:lnTo>
                            <a:pt x="104" y="378"/>
                          </a:lnTo>
                          <a:lnTo>
                            <a:pt x="139" y="323"/>
                          </a:lnTo>
                          <a:lnTo>
                            <a:pt x="178" y="272"/>
                          </a:lnTo>
                          <a:lnTo>
                            <a:pt x="222" y="224"/>
                          </a:lnTo>
                          <a:lnTo>
                            <a:pt x="270" y="179"/>
                          </a:lnTo>
                          <a:lnTo>
                            <a:pt x="321" y="140"/>
                          </a:lnTo>
                          <a:lnTo>
                            <a:pt x="376" y="105"/>
                          </a:lnTo>
                          <a:lnTo>
                            <a:pt x="433" y="74"/>
                          </a:lnTo>
                          <a:lnTo>
                            <a:pt x="494" y="48"/>
                          </a:lnTo>
                          <a:lnTo>
                            <a:pt x="557" y="27"/>
                          </a:lnTo>
                          <a:lnTo>
                            <a:pt x="622" y="12"/>
                          </a:lnTo>
                          <a:lnTo>
                            <a:pt x="690" y="4"/>
                          </a:lnTo>
                          <a:lnTo>
                            <a:pt x="759" y="0"/>
                          </a:lnTo>
                          <a:close/>
                        </a:path>
                      </a:pathLst>
                    </a:custGeom>
                    <a:solidFill>
                      <a:srgbClr val="29AEEE"/>
                    </a:solidFill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 dirty="0"/>
                    </a:p>
                  </p:txBody>
                </p:sp>
              </p:grpSp>
              <p:grpSp>
                <p:nvGrpSpPr>
                  <p:cNvPr id="247" name="Group 34">
                    <a:extLst>
                      <a:ext uri="{FF2B5EF4-FFF2-40B4-BE49-F238E27FC236}">
                        <a16:creationId xmlns:a16="http://schemas.microsoft.com/office/drawing/2014/main" id="{F5C38CDC-0DC2-46FB-82F1-0BACC7EC75B6}"/>
                      </a:ext>
                    </a:extLst>
                  </p:cNvPr>
                  <p:cNvGrpSpPr/>
                  <p:nvPr/>
                </p:nvGrpSpPr>
                <p:grpSpPr>
                  <a:xfrm>
                    <a:off x="4387593" y="5831866"/>
                    <a:ext cx="435188" cy="505606"/>
                    <a:chOff x="2255709" y="4443547"/>
                    <a:chExt cx="490538" cy="569912"/>
                  </a:xfrm>
                  <a:solidFill>
                    <a:schemeClr val="bg1"/>
                  </a:solidFill>
                </p:grpSpPr>
                <p:sp>
                  <p:nvSpPr>
                    <p:cNvPr id="253" name="Freeform 18">
                      <a:extLst>
                        <a:ext uri="{FF2B5EF4-FFF2-40B4-BE49-F238E27FC236}">
                          <a16:creationId xmlns:a16="http://schemas.microsoft.com/office/drawing/2014/main" id="{24854AB3-3E1E-43AB-B608-23221099C3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35095" y="4581405"/>
                      <a:ext cx="131763" cy="252411"/>
                    </a:xfrm>
                    <a:custGeom>
                      <a:avLst/>
                      <a:gdLst>
                        <a:gd name="T0" fmla="*/ 445 w 827"/>
                        <a:gd name="T1" fmla="*/ 0 h 1593"/>
                        <a:gd name="T2" fmla="*/ 498 w 827"/>
                        <a:gd name="T3" fmla="*/ 8 h 1593"/>
                        <a:gd name="T4" fmla="*/ 515 w 827"/>
                        <a:gd name="T5" fmla="*/ 47 h 1593"/>
                        <a:gd name="T6" fmla="*/ 516 w 827"/>
                        <a:gd name="T7" fmla="*/ 123 h 1593"/>
                        <a:gd name="T8" fmla="*/ 525 w 827"/>
                        <a:gd name="T9" fmla="*/ 163 h 1593"/>
                        <a:gd name="T10" fmla="*/ 563 w 827"/>
                        <a:gd name="T11" fmla="*/ 178 h 1593"/>
                        <a:gd name="T12" fmla="*/ 691 w 827"/>
                        <a:gd name="T13" fmla="*/ 207 h 1593"/>
                        <a:gd name="T14" fmla="*/ 767 w 827"/>
                        <a:gd name="T15" fmla="*/ 246 h 1593"/>
                        <a:gd name="T16" fmla="*/ 771 w 827"/>
                        <a:gd name="T17" fmla="*/ 287 h 1593"/>
                        <a:gd name="T18" fmla="*/ 726 w 827"/>
                        <a:gd name="T19" fmla="*/ 434 h 1593"/>
                        <a:gd name="T20" fmla="*/ 700 w 827"/>
                        <a:gd name="T21" fmla="*/ 455 h 1593"/>
                        <a:gd name="T22" fmla="*/ 621 w 827"/>
                        <a:gd name="T23" fmla="*/ 425 h 1593"/>
                        <a:gd name="T24" fmla="*/ 473 w 827"/>
                        <a:gd name="T25" fmla="*/ 396 h 1593"/>
                        <a:gd name="T26" fmla="*/ 377 w 827"/>
                        <a:gd name="T27" fmla="*/ 402 h 1593"/>
                        <a:gd name="T28" fmla="*/ 315 w 827"/>
                        <a:gd name="T29" fmla="*/ 437 h 1593"/>
                        <a:gd name="T30" fmla="*/ 291 w 827"/>
                        <a:gd name="T31" fmla="*/ 496 h 1593"/>
                        <a:gd name="T32" fmla="*/ 314 w 827"/>
                        <a:gd name="T33" fmla="*/ 557 h 1593"/>
                        <a:gd name="T34" fmla="*/ 402 w 827"/>
                        <a:gd name="T35" fmla="*/ 618 h 1593"/>
                        <a:gd name="T36" fmla="*/ 572 w 827"/>
                        <a:gd name="T37" fmla="*/ 691 h 1593"/>
                        <a:gd name="T38" fmla="*/ 712 w 827"/>
                        <a:gd name="T39" fmla="*/ 778 h 1593"/>
                        <a:gd name="T40" fmla="*/ 791 w 827"/>
                        <a:gd name="T41" fmla="*/ 886 h 1593"/>
                        <a:gd name="T42" fmla="*/ 826 w 827"/>
                        <a:gd name="T43" fmla="*/ 1009 h 1593"/>
                        <a:gd name="T44" fmla="*/ 812 w 827"/>
                        <a:gd name="T45" fmla="*/ 1137 h 1593"/>
                        <a:gd name="T46" fmla="*/ 747 w 827"/>
                        <a:gd name="T47" fmla="*/ 1256 h 1593"/>
                        <a:gd name="T48" fmla="*/ 640 w 827"/>
                        <a:gd name="T49" fmla="*/ 1345 h 1593"/>
                        <a:gd name="T50" fmla="*/ 535 w 827"/>
                        <a:gd name="T51" fmla="*/ 1387 h 1593"/>
                        <a:gd name="T52" fmla="*/ 506 w 827"/>
                        <a:gd name="T53" fmla="*/ 1423 h 1593"/>
                        <a:gd name="T54" fmla="*/ 505 w 827"/>
                        <a:gd name="T55" fmla="*/ 1545 h 1593"/>
                        <a:gd name="T56" fmla="*/ 489 w 827"/>
                        <a:gd name="T57" fmla="*/ 1585 h 1593"/>
                        <a:gd name="T58" fmla="*/ 404 w 827"/>
                        <a:gd name="T59" fmla="*/ 1593 h 1593"/>
                        <a:gd name="T60" fmla="*/ 318 w 827"/>
                        <a:gd name="T61" fmla="*/ 1584 h 1593"/>
                        <a:gd name="T62" fmla="*/ 300 w 827"/>
                        <a:gd name="T63" fmla="*/ 1542 h 1593"/>
                        <a:gd name="T64" fmla="*/ 299 w 827"/>
                        <a:gd name="T65" fmla="*/ 1446 h 1593"/>
                        <a:gd name="T66" fmla="*/ 288 w 827"/>
                        <a:gd name="T67" fmla="*/ 1413 h 1593"/>
                        <a:gd name="T68" fmla="*/ 244 w 827"/>
                        <a:gd name="T69" fmla="*/ 1401 h 1593"/>
                        <a:gd name="T70" fmla="*/ 94 w 827"/>
                        <a:gd name="T71" fmla="*/ 1365 h 1593"/>
                        <a:gd name="T72" fmla="*/ 14 w 827"/>
                        <a:gd name="T73" fmla="*/ 1325 h 1593"/>
                        <a:gd name="T74" fmla="*/ 0 w 827"/>
                        <a:gd name="T75" fmla="*/ 1293 h 1593"/>
                        <a:gd name="T76" fmla="*/ 23 w 827"/>
                        <a:gd name="T77" fmla="*/ 1198 h 1593"/>
                        <a:gd name="T78" fmla="*/ 51 w 827"/>
                        <a:gd name="T79" fmla="*/ 1113 h 1593"/>
                        <a:gd name="T80" fmla="*/ 78 w 827"/>
                        <a:gd name="T81" fmla="*/ 1102 h 1593"/>
                        <a:gd name="T82" fmla="*/ 159 w 827"/>
                        <a:gd name="T83" fmla="*/ 1137 h 1593"/>
                        <a:gd name="T84" fmla="*/ 325 w 827"/>
                        <a:gd name="T85" fmla="*/ 1180 h 1593"/>
                        <a:gd name="T86" fmla="*/ 435 w 827"/>
                        <a:gd name="T87" fmla="*/ 1173 h 1593"/>
                        <a:gd name="T88" fmla="*/ 512 w 827"/>
                        <a:gd name="T89" fmla="*/ 1132 h 1593"/>
                        <a:gd name="T90" fmla="*/ 542 w 827"/>
                        <a:gd name="T91" fmla="*/ 1070 h 1593"/>
                        <a:gd name="T92" fmla="*/ 529 w 827"/>
                        <a:gd name="T93" fmla="*/ 1004 h 1593"/>
                        <a:gd name="T94" fmla="*/ 471 w 827"/>
                        <a:gd name="T95" fmla="*/ 946 h 1593"/>
                        <a:gd name="T96" fmla="*/ 369 w 827"/>
                        <a:gd name="T97" fmla="*/ 898 h 1593"/>
                        <a:gd name="T98" fmla="*/ 233 w 827"/>
                        <a:gd name="T99" fmla="*/ 840 h 1593"/>
                        <a:gd name="T100" fmla="*/ 126 w 827"/>
                        <a:gd name="T101" fmla="*/ 772 h 1593"/>
                        <a:gd name="T102" fmla="*/ 54 w 827"/>
                        <a:gd name="T103" fmla="*/ 691 h 1593"/>
                        <a:gd name="T104" fmla="*/ 15 w 827"/>
                        <a:gd name="T105" fmla="*/ 591 h 1593"/>
                        <a:gd name="T106" fmla="*/ 15 w 827"/>
                        <a:gd name="T107" fmla="*/ 467 h 1593"/>
                        <a:gd name="T108" fmla="*/ 58 w 827"/>
                        <a:gd name="T109" fmla="*/ 351 h 1593"/>
                        <a:gd name="T110" fmla="*/ 139 w 827"/>
                        <a:gd name="T111" fmla="*/ 263 h 1593"/>
                        <a:gd name="T112" fmla="*/ 254 w 827"/>
                        <a:gd name="T113" fmla="*/ 203 h 1593"/>
                        <a:gd name="T114" fmla="*/ 300 w 827"/>
                        <a:gd name="T115" fmla="*/ 183 h 1593"/>
                        <a:gd name="T116" fmla="*/ 314 w 827"/>
                        <a:gd name="T117" fmla="*/ 156 h 1593"/>
                        <a:gd name="T118" fmla="*/ 315 w 827"/>
                        <a:gd name="T119" fmla="*/ 87 h 1593"/>
                        <a:gd name="T120" fmla="*/ 320 w 827"/>
                        <a:gd name="T121" fmla="*/ 21 h 1593"/>
                        <a:gd name="T122" fmla="*/ 352 w 827"/>
                        <a:gd name="T123" fmla="*/ 1 h 1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827" h="1593">
                          <a:moveTo>
                            <a:pt x="371" y="0"/>
                          </a:moveTo>
                          <a:lnTo>
                            <a:pt x="415" y="0"/>
                          </a:lnTo>
                          <a:lnTo>
                            <a:pt x="445" y="0"/>
                          </a:lnTo>
                          <a:lnTo>
                            <a:pt x="468" y="1"/>
                          </a:lnTo>
                          <a:lnTo>
                            <a:pt x="485" y="3"/>
                          </a:lnTo>
                          <a:lnTo>
                            <a:pt x="498" y="8"/>
                          </a:lnTo>
                          <a:lnTo>
                            <a:pt x="506" y="17"/>
                          </a:lnTo>
                          <a:lnTo>
                            <a:pt x="512" y="29"/>
                          </a:lnTo>
                          <a:lnTo>
                            <a:pt x="515" y="47"/>
                          </a:lnTo>
                          <a:lnTo>
                            <a:pt x="516" y="70"/>
                          </a:lnTo>
                          <a:lnTo>
                            <a:pt x="516" y="99"/>
                          </a:lnTo>
                          <a:lnTo>
                            <a:pt x="516" y="123"/>
                          </a:lnTo>
                          <a:lnTo>
                            <a:pt x="517" y="141"/>
                          </a:lnTo>
                          <a:lnTo>
                            <a:pt x="519" y="154"/>
                          </a:lnTo>
                          <a:lnTo>
                            <a:pt x="525" y="163"/>
                          </a:lnTo>
                          <a:lnTo>
                            <a:pt x="533" y="169"/>
                          </a:lnTo>
                          <a:lnTo>
                            <a:pt x="545" y="173"/>
                          </a:lnTo>
                          <a:lnTo>
                            <a:pt x="563" y="178"/>
                          </a:lnTo>
                          <a:lnTo>
                            <a:pt x="586" y="181"/>
                          </a:lnTo>
                          <a:lnTo>
                            <a:pt x="640" y="192"/>
                          </a:lnTo>
                          <a:lnTo>
                            <a:pt x="691" y="207"/>
                          </a:lnTo>
                          <a:lnTo>
                            <a:pt x="742" y="228"/>
                          </a:lnTo>
                          <a:lnTo>
                            <a:pt x="756" y="236"/>
                          </a:lnTo>
                          <a:lnTo>
                            <a:pt x="767" y="246"/>
                          </a:lnTo>
                          <a:lnTo>
                            <a:pt x="772" y="258"/>
                          </a:lnTo>
                          <a:lnTo>
                            <a:pt x="775" y="271"/>
                          </a:lnTo>
                          <a:lnTo>
                            <a:pt x="771" y="287"/>
                          </a:lnTo>
                          <a:lnTo>
                            <a:pt x="753" y="352"/>
                          </a:lnTo>
                          <a:lnTo>
                            <a:pt x="733" y="416"/>
                          </a:lnTo>
                          <a:lnTo>
                            <a:pt x="726" y="434"/>
                          </a:lnTo>
                          <a:lnTo>
                            <a:pt x="720" y="446"/>
                          </a:lnTo>
                          <a:lnTo>
                            <a:pt x="711" y="452"/>
                          </a:lnTo>
                          <a:lnTo>
                            <a:pt x="700" y="455"/>
                          </a:lnTo>
                          <a:lnTo>
                            <a:pt x="686" y="451"/>
                          </a:lnTo>
                          <a:lnTo>
                            <a:pt x="668" y="445"/>
                          </a:lnTo>
                          <a:lnTo>
                            <a:pt x="621" y="425"/>
                          </a:lnTo>
                          <a:lnTo>
                            <a:pt x="573" y="410"/>
                          </a:lnTo>
                          <a:lnTo>
                            <a:pt x="524" y="400"/>
                          </a:lnTo>
                          <a:lnTo>
                            <a:pt x="473" y="396"/>
                          </a:lnTo>
                          <a:lnTo>
                            <a:pt x="422" y="396"/>
                          </a:lnTo>
                          <a:lnTo>
                            <a:pt x="399" y="398"/>
                          </a:lnTo>
                          <a:lnTo>
                            <a:pt x="377" y="402"/>
                          </a:lnTo>
                          <a:lnTo>
                            <a:pt x="356" y="409"/>
                          </a:lnTo>
                          <a:lnTo>
                            <a:pt x="333" y="422"/>
                          </a:lnTo>
                          <a:lnTo>
                            <a:pt x="315" y="437"/>
                          </a:lnTo>
                          <a:lnTo>
                            <a:pt x="302" y="456"/>
                          </a:lnTo>
                          <a:lnTo>
                            <a:pt x="295" y="475"/>
                          </a:lnTo>
                          <a:lnTo>
                            <a:pt x="291" y="496"/>
                          </a:lnTo>
                          <a:lnTo>
                            <a:pt x="293" y="517"/>
                          </a:lnTo>
                          <a:lnTo>
                            <a:pt x="301" y="538"/>
                          </a:lnTo>
                          <a:lnTo>
                            <a:pt x="314" y="557"/>
                          </a:lnTo>
                          <a:lnTo>
                            <a:pt x="333" y="575"/>
                          </a:lnTo>
                          <a:lnTo>
                            <a:pt x="366" y="598"/>
                          </a:lnTo>
                          <a:lnTo>
                            <a:pt x="402" y="618"/>
                          </a:lnTo>
                          <a:lnTo>
                            <a:pt x="440" y="635"/>
                          </a:lnTo>
                          <a:lnTo>
                            <a:pt x="506" y="662"/>
                          </a:lnTo>
                          <a:lnTo>
                            <a:pt x="572" y="691"/>
                          </a:lnTo>
                          <a:lnTo>
                            <a:pt x="635" y="724"/>
                          </a:lnTo>
                          <a:lnTo>
                            <a:pt x="676" y="749"/>
                          </a:lnTo>
                          <a:lnTo>
                            <a:pt x="712" y="778"/>
                          </a:lnTo>
                          <a:lnTo>
                            <a:pt x="743" y="811"/>
                          </a:lnTo>
                          <a:lnTo>
                            <a:pt x="770" y="847"/>
                          </a:lnTo>
                          <a:lnTo>
                            <a:pt x="791" y="886"/>
                          </a:lnTo>
                          <a:lnTo>
                            <a:pt x="808" y="925"/>
                          </a:lnTo>
                          <a:lnTo>
                            <a:pt x="819" y="967"/>
                          </a:lnTo>
                          <a:lnTo>
                            <a:pt x="826" y="1009"/>
                          </a:lnTo>
                          <a:lnTo>
                            <a:pt x="827" y="1052"/>
                          </a:lnTo>
                          <a:lnTo>
                            <a:pt x="822" y="1095"/>
                          </a:lnTo>
                          <a:lnTo>
                            <a:pt x="812" y="1137"/>
                          </a:lnTo>
                          <a:lnTo>
                            <a:pt x="796" y="1179"/>
                          </a:lnTo>
                          <a:lnTo>
                            <a:pt x="775" y="1218"/>
                          </a:lnTo>
                          <a:lnTo>
                            <a:pt x="747" y="1256"/>
                          </a:lnTo>
                          <a:lnTo>
                            <a:pt x="715" y="1290"/>
                          </a:lnTo>
                          <a:lnTo>
                            <a:pt x="679" y="1320"/>
                          </a:lnTo>
                          <a:lnTo>
                            <a:pt x="640" y="1345"/>
                          </a:lnTo>
                          <a:lnTo>
                            <a:pt x="598" y="1366"/>
                          </a:lnTo>
                          <a:lnTo>
                            <a:pt x="553" y="1380"/>
                          </a:lnTo>
                          <a:lnTo>
                            <a:pt x="535" y="1387"/>
                          </a:lnTo>
                          <a:lnTo>
                            <a:pt x="521" y="1396"/>
                          </a:lnTo>
                          <a:lnTo>
                            <a:pt x="512" y="1407"/>
                          </a:lnTo>
                          <a:lnTo>
                            <a:pt x="506" y="1423"/>
                          </a:lnTo>
                          <a:lnTo>
                            <a:pt x="505" y="1442"/>
                          </a:lnTo>
                          <a:lnTo>
                            <a:pt x="506" y="1493"/>
                          </a:lnTo>
                          <a:lnTo>
                            <a:pt x="505" y="1545"/>
                          </a:lnTo>
                          <a:lnTo>
                            <a:pt x="504" y="1562"/>
                          </a:lnTo>
                          <a:lnTo>
                            <a:pt x="497" y="1575"/>
                          </a:lnTo>
                          <a:lnTo>
                            <a:pt x="489" y="1585"/>
                          </a:lnTo>
                          <a:lnTo>
                            <a:pt x="475" y="1590"/>
                          </a:lnTo>
                          <a:lnTo>
                            <a:pt x="459" y="1593"/>
                          </a:lnTo>
                          <a:lnTo>
                            <a:pt x="404" y="1593"/>
                          </a:lnTo>
                          <a:lnTo>
                            <a:pt x="348" y="1593"/>
                          </a:lnTo>
                          <a:lnTo>
                            <a:pt x="331" y="1590"/>
                          </a:lnTo>
                          <a:lnTo>
                            <a:pt x="318" y="1584"/>
                          </a:lnTo>
                          <a:lnTo>
                            <a:pt x="308" y="1574"/>
                          </a:lnTo>
                          <a:lnTo>
                            <a:pt x="302" y="1559"/>
                          </a:lnTo>
                          <a:lnTo>
                            <a:pt x="300" y="1542"/>
                          </a:lnTo>
                          <a:lnTo>
                            <a:pt x="300" y="1505"/>
                          </a:lnTo>
                          <a:lnTo>
                            <a:pt x="299" y="1466"/>
                          </a:lnTo>
                          <a:lnTo>
                            <a:pt x="299" y="1446"/>
                          </a:lnTo>
                          <a:lnTo>
                            <a:pt x="298" y="1431"/>
                          </a:lnTo>
                          <a:lnTo>
                            <a:pt x="293" y="1421"/>
                          </a:lnTo>
                          <a:lnTo>
                            <a:pt x="288" y="1413"/>
                          </a:lnTo>
                          <a:lnTo>
                            <a:pt x="278" y="1407"/>
                          </a:lnTo>
                          <a:lnTo>
                            <a:pt x="264" y="1404"/>
                          </a:lnTo>
                          <a:lnTo>
                            <a:pt x="244" y="1401"/>
                          </a:lnTo>
                          <a:lnTo>
                            <a:pt x="193" y="1392"/>
                          </a:lnTo>
                          <a:lnTo>
                            <a:pt x="142" y="1380"/>
                          </a:lnTo>
                          <a:lnTo>
                            <a:pt x="94" y="1365"/>
                          </a:lnTo>
                          <a:lnTo>
                            <a:pt x="46" y="1345"/>
                          </a:lnTo>
                          <a:lnTo>
                            <a:pt x="28" y="1335"/>
                          </a:lnTo>
                          <a:lnTo>
                            <a:pt x="14" y="1325"/>
                          </a:lnTo>
                          <a:lnTo>
                            <a:pt x="5" y="1317"/>
                          </a:lnTo>
                          <a:lnTo>
                            <a:pt x="1" y="1306"/>
                          </a:lnTo>
                          <a:lnTo>
                            <a:pt x="0" y="1293"/>
                          </a:lnTo>
                          <a:lnTo>
                            <a:pt x="2" y="1277"/>
                          </a:lnTo>
                          <a:lnTo>
                            <a:pt x="6" y="1256"/>
                          </a:lnTo>
                          <a:lnTo>
                            <a:pt x="23" y="1198"/>
                          </a:lnTo>
                          <a:lnTo>
                            <a:pt x="39" y="1142"/>
                          </a:lnTo>
                          <a:lnTo>
                            <a:pt x="45" y="1125"/>
                          </a:lnTo>
                          <a:lnTo>
                            <a:pt x="51" y="1113"/>
                          </a:lnTo>
                          <a:lnTo>
                            <a:pt x="58" y="1105"/>
                          </a:lnTo>
                          <a:lnTo>
                            <a:pt x="67" y="1102"/>
                          </a:lnTo>
                          <a:lnTo>
                            <a:pt x="78" y="1102"/>
                          </a:lnTo>
                          <a:lnTo>
                            <a:pt x="90" y="1107"/>
                          </a:lnTo>
                          <a:lnTo>
                            <a:pt x="106" y="1113"/>
                          </a:lnTo>
                          <a:lnTo>
                            <a:pt x="159" y="1137"/>
                          </a:lnTo>
                          <a:lnTo>
                            <a:pt x="212" y="1157"/>
                          </a:lnTo>
                          <a:lnTo>
                            <a:pt x="268" y="1170"/>
                          </a:lnTo>
                          <a:lnTo>
                            <a:pt x="325" y="1180"/>
                          </a:lnTo>
                          <a:lnTo>
                            <a:pt x="363" y="1182"/>
                          </a:lnTo>
                          <a:lnTo>
                            <a:pt x="399" y="1180"/>
                          </a:lnTo>
                          <a:lnTo>
                            <a:pt x="435" y="1173"/>
                          </a:lnTo>
                          <a:lnTo>
                            <a:pt x="469" y="1161"/>
                          </a:lnTo>
                          <a:lnTo>
                            <a:pt x="493" y="1148"/>
                          </a:lnTo>
                          <a:lnTo>
                            <a:pt x="512" y="1132"/>
                          </a:lnTo>
                          <a:lnTo>
                            <a:pt x="527" y="1113"/>
                          </a:lnTo>
                          <a:lnTo>
                            <a:pt x="537" y="1092"/>
                          </a:lnTo>
                          <a:lnTo>
                            <a:pt x="542" y="1070"/>
                          </a:lnTo>
                          <a:lnTo>
                            <a:pt x="542" y="1049"/>
                          </a:lnTo>
                          <a:lnTo>
                            <a:pt x="539" y="1026"/>
                          </a:lnTo>
                          <a:lnTo>
                            <a:pt x="529" y="1004"/>
                          </a:lnTo>
                          <a:lnTo>
                            <a:pt x="516" y="983"/>
                          </a:lnTo>
                          <a:lnTo>
                            <a:pt x="496" y="964"/>
                          </a:lnTo>
                          <a:lnTo>
                            <a:pt x="471" y="946"/>
                          </a:lnTo>
                          <a:lnTo>
                            <a:pt x="444" y="929"/>
                          </a:lnTo>
                          <a:lnTo>
                            <a:pt x="414" y="916"/>
                          </a:lnTo>
                          <a:lnTo>
                            <a:pt x="369" y="898"/>
                          </a:lnTo>
                          <a:lnTo>
                            <a:pt x="323" y="879"/>
                          </a:lnTo>
                          <a:lnTo>
                            <a:pt x="278" y="860"/>
                          </a:lnTo>
                          <a:lnTo>
                            <a:pt x="233" y="840"/>
                          </a:lnTo>
                          <a:lnTo>
                            <a:pt x="189" y="816"/>
                          </a:lnTo>
                          <a:lnTo>
                            <a:pt x="157" y="795"/>
                          </a:lnTo>
                          <a:lnTo>
                            <a:pt x="126" y="772"/>
                          </a:lnTo>
                          <a:lnTo>
                            <a:pt x="98" y="747"/>
                          </a:lnTo>
                          <a:lnTo>
                            <a:pt x="74" y="720"/>
                          </a:lnTo>
                          <a:lnTo>
                            <a:pt x="54" y="691"/>
                          </a:lnTo>
                          <a:lnTo>
                            <a:pt x="37" y="660"/>
                          </a:lnTo>
                          <a:lnTo>
                            <a:pt x="24" y="627"/>
                          </a:lnTo>
                          <a:lnTo>
                            <a:pt x="15" y="591"/>
                          </a:lnTo>
                          <a:lnTo>
                            <a:pt x="10" y="553"/>
                          </a:lnTo>
                          <a:lnTo>
                            <a:pt x="10" y="513"/>
                          </a:lnTo>
                          <a:lnTo>
                            <a:pt x="15" y="467"/>
                          </a:lnTo>
                          <a:lnTo>
                            <a:pt x="25" y="425"/>
                          </a:lnTo>
                          <a:lnTo>
                            <a:pt x="39" y="386"/>
                          </a:lnTo>
                          <a:lnTo>
                            <a:pt x="58" y="351"/>
                          </a:lnTo>
                          <a:lnTo>
                            <a:pt x="81" y="318"/>
                          </a:lnTo>
                          <a:lnTo>
                            <a:pt x="108" y="289"/>
                          </a:lnTo>
                          <a:lnTo>
                            <a:pt x="139" y="263"/>
                          </a:lnTo>
                          <a:lnTo>
                            <a:pt x="174" y="240"/>
                          </a:lnTo>
                          <a:lnTo>
                            <a:pt x="212" y="220"/>
                          </a:lnTo>
                          <a:lnTo>
                            <a:pt x="254" y="203"/>
                          </a:lnTo>
                          <a:lnTo>
                            <a:pt x="274" y="195"/>
                          </a:lnTo>
                          <a:lnTo>
                            <a:pt x="289" y="190"/>
                          </a:lnTo>
                          <a:lnTo>
                            <a:pt x="300" y="183"/>
                          </a:lnTo>
                          <a:lnTo>
                            <a:pt x="308" y="177"/>
                          </a:lnTo>
                          <a:lnTo>
                            <a:pt x="312" y="168"/>
                          </a:lnTo>
                          <a:lnTo>
                            <a:pt x="314" y="156"/>
                          </a:lnTo>
                          <a:lnTo>
                            <a:pt x="315" y="141"/>
                          </a:lnTo>
                          <a:lnTo>
                            <a:pt x="315" y="120"/>
                          </a:lnTo>
                          <a:lnTo>
                            <a:pt x="315" y="87"/>
                          </a:lnTo>
                          <a:lnTo>
                            <a:pt x="315" y="56"/>
                          </a:lnTo>
                          <a:lnTo>
                            <a:pt x="316" y="36"/>
                          </a:lnTo>
                          <a:lnTo>
                            <a:pt x="320" y="21"/>
                          </a:lnTo>
                          <a:lnTo>
                            <a:pt x="326" y="10"/>
                          </a:lnTo>
                          <a:lnTo>
                            <a:pt x="336" y="5"/>
                          </a:lnTo>
                          <a:lnTo>
                            <a:pt x="352" y="1"/>
                          </a:lnTo>
                          <a:lnTo>
                            <a:pt x="371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254" name="Freeform 19">
                      <a:extLst>
                        <a:ext uri="{FF2B5EF4-FFF2-40B4-BE49-F238E27FC236}">
                          <a16:creationId xmlns:a16="http://schemas.microsoft.com/office/drawing/2014/main" id="{C1A675F8-2D73-400C-81BB-9B6CCD5BA1F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255709" y="4443547"/>
                      <a:ext cx="490538" cy="569912"/>
                    </a:xfrm>
                    <a:custGeom>
                      <a:avLst/>
                      <a:gdLst>
                        <a:gd name="T0" fmla="*/ 1277 w 3088"/>
                        <a:gd name="T1" fmla="*/ 663 h 3592"/>
                        <a:gd name="T2" fmla="*/ 955 w 3088"/>
                        <a:gd name="T3" fmla="*/ 791 h 3592"/>
                        <a:gd name="T4" fmla="*/ 689 w 3088"/>
                        <a:gd name="T5" fmla="*/ 1004 h 3592"/>
                        <a:gd name="T6" fmla="*/ 496 w 3088"/>
                        <a:gd name="T7" fmla="*/ 1284 h 3592"/>
                        <a:gd name="T8" fmla="*/ 391 w 3088"/>
                        <a:gd name="T9" fmla="*/ 1617 h 3592"/>
                        <a:gd name="T10" fmla="*/ 391 w 3088"/>
                        <a:gd name="T11" fmla="*/ 1976 h 3592"/>
                        <a:gd name="T12" fmla="*/ 496 w 3088"/>
                        <a:gd name="T13" fmla="*/ 2308 h 3592"/>
                        <a:gd name="T14" fmla="*/ 689 w 3088"/>
                        <a:gd name="T15" fmla="*/ 2589 h 3592"/>
                        <a:gd name="T16" fmla="*/ 955 w 3088"/>
                        <a:gd name="T17" fmla="*/ 2801 h 3592"/>
                        <a:gd name="T18" fmla="*/ 1277 w 3088"/>
                        <a:gd name="T19" fmla="*/ 2929 h 3592"/>
                        <a:gd name="T20" fmla="*/ 1630 w 3088"/>
                        <a:gd name="T21" fmla="*/ 2958 h 3592"/>
                        <a:gd name="T22" fmla="*/ 1959 w 3088"/>
                        <a:gd name="T23" fmla="*/ 2884 h 3592"/>
                        <a:gd name="T24" fmla="*/ 2246 w 3088"/>
                        <a:gd name="T25" fmla="*/ 2726 h 3592"/>
                        <a:gd name="T26" fmla="*/ 2475 w 3088"/>
                        <a:gd name="T27" fmla="*/ 2497 h 3592"/>
                        <a:gd name="T28" fmla="*/ 2634 w 3088"/>
                        <a:gd name="T29" fmla="*/ 2211 h 3592"/>
                        <a:gd name="T30" fmla="*/ 2706 w 3088"/>
                        <a:gd name="T31" fmla="*/ 1883 h 3592"/>
                        <a:gd name="T32" fmla="*/ 2679 w 3088"/>
                        <a:gd name="T33" fmla="*/ 1529 h 3592"/>
                        <a:gd name="T34" fmla="*/ 2551 w 3088"/>
                        <a:gd name="T35" fmla="*/ 1208 h 3592"/>
                        <a:gd name="T36" fmla="*/ 2337 w 3088"/>
                        <a:gd name="T37" fmla="*/ 944 h 3592"/>
                        <a:gd name="T38" fmla="*/ 2057 w 3088"/>
                        <a:gd name="T39" fmla="*/ 750 h 3592"/>
                        <a:gd name="T40" fmla="*/ 1725 w 3088"/>
                        <a:gd name="T41" fmla="*/ 646 h 3592"/>
                        <a:gd name="T42" fmla="*/ 1557 w 3088"/>
                        <a:gd name="T43" fmla="*/ 1 h 3592"/>
                        <a:gd name="T44" fmla="*/ 1621 w 3088"/>
                        <a:gd name="T45" fmla="*/ 39 h 3592"/>
                        <a:gd name="T46" fmla="*/ 2010 w 3088"/>
                        <a:gd name="T47" fmla="*/ 278 h 3592"/>
                        <a:gd name="T48" fmla="*/ 2427 w 3088"/>
                        <a:gd name="T49" fmla="*/ 456 h 3592"/>
                        <a:gd name="T50" fmla="*/ 2828 w 3088"/>
                        <a:gd name="T51" fmla="*/ 546 h 3592"/>
                        <a:gd name="T52" fmla="*/ 3051 w 3088"/>
                        <a:gd name="T53" fmla="*/ 577 h 3592"/>
                        <a:gd name="T54" fmla="*/ 3087 w 3088"/>
                        <a:gd name="T55" fmla="*/ 630 h 3592"/>
                        <a:gd name="T56" fmla="*/ 3086 w 3088"/>
                        <a:gd name="T57" fmla="*/ 1810 h 3592"/>
                        <a:gd name="T58" fmla="*/ 3046 w 3088"/>
                        <a:gd name="T59" fmla="*/ 2262 h 3592"/>
                        <a:gd name="T60" fmla="*/ 2938 w 3088"/>
                        <a:gd name="T61" fmla="*/ 2537 h 3592"/>
                        <a:gd name="T62" fmla="*/ 2757 w 3088"/>
                        <a:gd name="T63" fmla="*/ 2805 h 3592"/>
                        <a:gd name="T64" fmla="*/ 2484 w 3088"/>
                        <a:gd name="T65" fmla="*/ 3078 h 3592"/>
                        <a:gd name="T66" fmla="*/ 2171 w 3088"/>
                        <a:gd name="T67" fmla="*/ 3300 h 3592"/>
                        <a:gd name="T68" fmla="*/ 1796 w 3088"/>
                        <a:gd name="T69" fmla="*/ 3494 h 3592"/>
                        <a:gd name="T70" fmla="*/ 1549 w 3088"/>
                        <a:gd name="T71" fmla="*/ 3592 h 3592"/>
                        <a:gd name="T72" fmla="*/ 1296 w 3088"/>
                        <a:gd name="T73" fmla="*/ 3499 h 3592"/>
                        <a:gd name="T74" fmla="*/ 891 w 3088"/>
                        <a:gd name="T75" fmla="*/ 3284 h 3592"/>
                        <a:gd name="T76" fmla="*/ 525 w 3088"/>
                        <a:gd name="T77" fmla="*/ 3005 h 3592"/>
                        <a:gd name="T78" fmla="*/ 282 w 3088"/>
                        <a:gd name="T79" fmla="*/ 2741 h 3592"/>
                        <a:gd name="T80" fmla="*/ 118 w 3088"/>
                        <a:gd name="T81" fmla="*/ 2469 h 3592"/>
                        <a:gd name="T82" fmla="*/ 25 w 3088"/>
                        <a:gd name="T83" fmla="*/ 2161 h 3592"/>
                        <a:gd name="T84" fmla="*/ 0 w 3088"/>
                        <a:gd name="T85" fmla="*/ 1506 h 3592"/>
                        <a:gd name="T86" fmla="*/ 3 w 3088"/>
                        <a:gd name="T87" fmla="*/ 621 h 3592"/>
                        <a:gd name="T88" fmla="*/ 44 w 3088"/>
                        <a:gd name="T89" fmla="*/ 575 h 3592"/>
                        <a:gd name="T90" fmla="*/ 324 w 3088"/>
                        <a:gd name="T91" fmla="*/ 541 h 3592"/>
                        <a:gd name="T92" fmla="*/ 764 w 3088"/>
                        <a:gd name="T93" fmla="*/ 420 h 3592"/>
                        <a:gd name="T94" fmla="*/ 1176 w 3088"/>
                        <a:gd name="T95" fmla="*/ 224 h 3592"/>
                        <a:gd name="T96" fmla="*/ 1489 w 3088"/>
                        <a:gd name="T97" fmla="*/ 24 h 3592"/>
                        <a:gd name="T98" fmla="*/ 1545 w 3088"/>
                        <a:gd name="T99" fmla="*/ 0 h 35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088" h="3592">
                          <a:moveTo>
                            <a:pt x="1544" y="632"/>
                          </a:moveTo>
                          <a:lnTo>
                            <a:pt x="1453" y="635"/>
                          </a:lnTo>
                          <a:lnTo>
                            <a:pt x="1363" y="646"/>
                          </a:lnTo>
                          <a:lnTo>
                            <a:pt x="1277" y="663"/>
                          </a:lnTo>
                          <a:lnTo>
                            <a:pt x="1192" y="686"/>
                          </a:lnTo>
                          <a:lnTo>
                            <a:pt x="1110" y="715"/>
                          </a:lnTo>
                          <a:lnTo>
                            <a:pt x="1031" y="750"/>
                          </a:lnTo>
                          <a:lnTo>
                            <a:pt x="955" y="791"/>
                          </a:lnTo>
                          <a:lnTo>
                            <a:pt x="883" y="837"/>
                          </a:lnTo>
                          <a:lnTo>
                            <a:pt x="814" y="888"/>
                          </a:lnTo>
                          <a:lnTo>
                            <a:pt x="749" y="944"/>
                          </a:lnTo>
                          <a:lnTo>
                            <a:pt x="689" y="1004"/>
                          </a:lnTo>
                          <a:lnTo>
                            <a:pt x="634" y="1068"/>
                          </a:lnTo>
                          <a:lnTo>
                            <a:pt x="583" y="1136"/>
                          </a:lnTo>
                          <a:lnTo>
                            <a:pt x="537" y="1208"/>
                          </a:lnTo>
                          <a:lnTo>
                            <a:pt x="496" y="1284"/>
                          </a:lnTo>
                          <a:lnTo>
                            <a:pt x="461" y="1363"/>
                          </a:lnTo>
                          <a:lnTo>
                            <a:pt x="432" y="1445"/>
                          </a:lnTo>
                          <a:lnTo>
                            <a:pt x="409" y="1529"/>
                          </a:lnTo>
                          <a:lnTo>
                            <a:pt x="391" y="1617"/>
                          </a:lnTo>
                          <a:lnTo>
                            <a:pt x="381" y="1705"/>
                          </a:lnTo>
                          <a:lnTo>
                            <a:pt x="378" y="1796"/>
                          </a:lnTo>
                          <a:lnTo>
                            <a:pt x="381" y="1887"/>
                          </a:lnTo>
                          <a:lnTo>
                            <a:pt x="391" y="1976"/>
                          </a:lnTo>
                          <a:lnTo>
                            <a:pt x="409" y="2063"/>
                          </a:lnTo>
                          <a:lnTo>
                            <a:pt x="432" y="2148"/>
                          </a:lnTo>
                          <a:lnTo>
                            <a:pt x="461" y="2229"/>
                          </a:lnTo>
                          <a:lnTo>
                            <a:pt x="496" y="2308"/>
                          </a:lnTo>
                          <a:lnTo>
                            <a:pt x="537" y="2383"/>
                          </a:lnTo>
                          <a:lnTo>
                            <a:pt x="583" y="2456"/>
                          </a:lnTo>
                          <a:lnTo>
                            <a:pt x="634" y="2524"/>
                          </a:lnTo>
                          <a:lnTo>
                            <a:pt x="689" y="2589"/>
                          </a:lnTo>
                          <a:lnTo>
                            <a:pt x="749" y="2649"/>
                          </a:lnTo>
                          <a:lnTo>
                            <a:pt x="814" y="2705"/>
                          </a:lnTo>
                          <a:lnTo>
                            <a:pt x="883" y="2755"/>
                          </a:lnTo>
                          <a:lnTo>
                            <a:pt x="955" y="2801"/>
                          </a:lnTo>
                          <a:lnTo>
                            <a:pt x="1031" y="2842"/>
                          </a:lnTo>
                          <a:lnTo>
                            <a:pt x="1110" y="2877"/>
                          </a:lnTo>
                          <a:lnTo>
                            <a:pt x="1192" y="2906"/>
                          </a:lnTo>
                          <a:lnTo>
                            <a:pt x="1277" y="2929"/>
                          </a:lnTo>
                          <a:lnTo>
                            <a:pt x="1363" y="2947"/>
                          </a:lnTo>
                          <a:lnTo>
                            <a:pt x="1453" y="2957"/>
                          </a:lnTo>
                          <a:lnTo>
                            <a:pt x="1544" y="2961"/>
                          </a:lnTo>
                          <a:lnTo>
                            <a:pt x="1630" y="2958"/>
                          </a:lnTo>
                          <a:lnTo>
                            <a:pt x="1716" y="2948"/>
                          </a:lnTo>
                          <a:lnTo>
                            <a:pt x="1799" y="2933"/>
                          </a:lnTo>
                          <a:lnTo>
                            <a:pt x="1881" y="2911"/>
                          </a:lnTo>
                          <a:lnTo>
                            <a:pt x="1959" y="2884"/>
                          </a:lnTo>
                          <a:lnTo>
                            <a:pt x="2036" y="2853"/>
                          </a:lnTo>
                          <a:lnTo>
                            <a:pt x="2109" y="2815"/>
                          </a:lnTo>
                          <a:lnTo>
                            <a:pt x="2179" y="2773"/>
                          </a:lnTo>
                          <a:lnTo>
                            <a:pt x="2246" y="2726"/>
                          </a:lnTo>
                          <a:lnTo>
                            <a:pt x="2309" y="2674"/>
                          </a:lnTo>
                          <a:lnTo>
                            <a:pt x="2369" y="2620"/>
                          </a:lnTo>
                          <a:lnTo>
                            <a:pt x="2424" y="2559"/>
                          </a:lnTo>
                          <a:lnTo>
                            <a:pt x="2475" y="2497"/>
                          </a:lnTo>
                          <a:lnTo>
                            <a:pt x="2522" y="2430"/>
                          </a:lnTo>
                          <a:lnTo>
                            <a:pt x="2564" y="2360"/>
                          </a:lnTo>
                          <a:lnTo>
                            <a:pt x="2601" y="2287"/>
                          </a:lnTo>
                          <a:lnTo>
                            <a:pt x="2634" y="2211"/>
                          </a:lnTo>
                          <a:lnTo>
                            <a:pt x="2660" y="2133"/>
                          </a:lnTo>
                          <a:lnTo>
                            <a:pt x="2682" y="2052"/>
                          </a:lnTo>
                          <a:lnTo>
                            <a:pt x="2698" y="1969"/>
                          </a:lnTo>
                          <a:lnTo>
                            <a:pt x="2706" y="1883"/>
                          </a:lnTo>
                          <a:lnTo>
                            <a:pt x="2710" y="1796"/>
                          </a:lnTo>
                          <a:lnTo>
                            <a:pt x="2706" y="1705"/>
                          </a:lnTo>
                          <a:lnTo>
                            <a:pt x="2697" y="1617"/>
                          </a:lnTo>
                          <a:lnTo>
                            <a:pt x="2679" y="1529"/>
                          </a:lnTo>
                          <a:lnTo>
                            <a:pt x="2656" y="1445"/>
                          </a:lnTo>
                          <a:lnTo>
                            <a:pt x="2627" y="1363"/>
                          </a:lnTo>
                          <a:lnTo>
                            <a:pt x="2591" y="1284"/>
                          </a:lnTo>
                          <a:lnTo>
                            <a:pt x="2551" y="1208"/>
                          </a:lnTo>
                          <a:lnTo>
                            <a:pt x="2505" y="1136"/>
                          </a:lnTo>
                          <a:lnTo>
                            <a:pt x="2453" y="1068"/>
                          </a:lnTo>
                          <a:lnTo>
                            <a:pt x="2397" y="1004"/>
                          </a:lnTo>
                          <a:lnTo>
                            <a:pt x="2337" y="944"/>
                          </a:lnTo>
                          <a:lnTo>
                            <a:pt x="2274" y="888"/>
                          </a:lnTo>
                          <a:lnTo>
                            <a:pt x="2205" y="837"/>
                          </a:lnTo>
                          <a:lnTo>
                            <a:pt x="2132" y="791"/>
                          </a:lnTo>
                          <a:lnTo>
                            <a:pt x="2057" y="750"/>
                          </a:lnTo>
                          <a:lnTo>
                            <a:pt x="1978" y="715"/>
                          </a:lnTo>
                          <a:lnTo>
                            <a:pt x="1896" y="686"/>
                          </a:lnTo>
                          <a:lnTo>
                            <a:pt x="1811" y="663"/>
                          </a:lnTo>
                          <a:lnTo>
                            <a:pt x="1725" y="646"/>
                          </a:lnTo>
                          <a:lnTo>
                            <a:pt x="1635" y="635"/>
                          </a:lnTo>
                          <a:lnTo>
                            <a:pt x="1544" y="632"/>
                          </a:lnTo>
                          <a:close/>
                          <a:moveTo>
                            <a:pt x="1545" y="0"/>
                          </a:moveTo>
                          <a:lnTo>
                            <a:pt x="1557" y="1"/>
                          </a:lnTo>
                          <a:lnTo>
                            <a:pt x="1569" y="6"/>
                          </a:lnTo>
                          <a:lnTo>
                            <a:pt x="1583" y="14"/>
                          </a:lnTo>
                          <a:lnTo>
                            <a:pt x="1600" y="25"/>
                          </a:lnTo>
                          <a:lnTo>
                            <a:pt x="1621" y="39"/>
                          </a:lnTo>
                          <a:lnTo>
                            <a:pt x="1716" y="104"/>
                          </a:lnTo>
                          <a:lnTo>
                            <a:pt x="1812" y="165"/>
                          </a:lnTo>
                          <a:lnTo>
                            <a:pt x="1910" y="223"/>
                          </a:lnTo>
                          <a:lnTo>
                            <a:pt x="2010" y="278"/>
                          </a:lnTo>
                          <a:lnTo>
                            <a:pt x="2112" y="329"/>
                          </a:lnTo>
                          <a:lnTo>
                            <a:pt x="2215" y="375"/>
                          </a:lnTo>
                          <a:lnTo>
                            <a:pt x="2320" y="418"/>
                          </a:lnTo>
                          <a:lnTo>
                            <a:pt x="2427" y="456"/>
                          </a:lnTo>
                          <a:lnTo>
                            <a:pt x="2537" y="489"/>
                          </a:lnTo>
                          <a:lnTo>
                            <a:pt x="2648" y="516"/>
                          </a:lnTo>
                          <a:lnTo>
                            <a:pt x="2738" y="532"/>
                          </a:lnTo>
                          <a:lnTo>
                            <a:pt x="2828" y="546"/>
                          </a:lnTo>
                          <a:lnTo>
                            <a:pt x="2919" y="556"/>
                          </a:lnTo>
                          <a:lnTo>
                            <a:pt x="3010" y="567"/>
                          </a:lnTo>
                          <a:lnTo>
                            <a:pt x="3032" y="572"/>
                          </a:lnTo>
                          <a:lnTo>
                            <a:pt x="3051" y="577"/>
                          </a:lnTo>
                          <a:lnTo>
                            <a:pt x="3065" y="586"/>
                          </a:lnTo>
                          <a:lnTo>
                            <a:pt x="3075" y="597"/>
                          </a:lnTo>
                          <a:lnTo>
                            <a:pt x="3082" y="611"/>
                          </a:lnTo>
                          <a:lnTo>
                            <a:pt x="3087" y="630"/>
                          </a:lnTo>
                          <a:lnTo>
                            <a:pt x="3088" y="653"/>
                          </a:lnTo>
                          <a:lnTo>
                            <a:pt x="3088" y="1352"/>
                          </a:lnTo>
                          <a:lnTo>
                            <a:pt x="3088" y="1580"/>
                          </a:lnTo>
                          <a:lnTo>
                            <a:pt x="3086" y="1810"/>
                          </a:lnTo>
                          <a:lnTo>
                            <a:pt x="3080" y="2039"/>
                          </a:lnTo>
                          <a:lnTo>
                            <a:pt x="3074" y="2115"/>
                          </a:lnTo>
                          <a:lnTo>
                            <a:pt x="3063" y="2190"/>
                          </a:lnTo>
                          <a:lnTo>
                            <a:pt x="3046" y="2262"/>
                          </a:lnTo>
                          <a:lnTo>
                            <a:pt x="3025" y="2333"/>
                          </a:lnTo>
                          <a:lnTo>
                            <a:pt x="3000" y="2402"/>
                          </a:lnTo>
                          <a:lnTo>
                            <a:pt x="2972" y="2470"/>
                          </a:lnTo>
                          <a:lnTo>
                            <a:pt x="2938" y="2537"/>
                          </a:lnTo>
                          <a:lnTo>
                            <a:pt x="2900" y="2601"/>
                          </a:lnTo>
                          <a:lnTo>
                            <a:pt x="2860" y="2664"/>
                          </a:lnTo>
                          <a:lnTo>
                            <a:pt x="2817" y="2727"/>
                          </a:lnTo>
                          <a:lnTo>
                            <a:pt x="2757" y="2805"/>
                          </a:lnTo>
                          <a:lnTo>
                            <a:pt x="2693" y="2878"/>
                          </a:lnTo>
                          <a:lnTo>
                            <a:pt x="2627" y="2948"/>
                          </a:lnTo>
                          <a:lnTo>
                            <a:pt x="2556" y="3015"/>
                          </a:lnTo>
                          <a:lnTo>
                            <a:pt x="2484" y="3078"/>
                          </a:lnTo>
                          <a:lnTo>
                            <a:pt x="2410" y="3138"/>
                          </a:lnTo>
                          <a:lnTo>
                            <a:pt x="2332" y="3195"/>
                          </a:lnTo>
                          <a:lnTo>
                            <a:pt x="2252" y="3249"/>
                          </a:lnTo>
                          <a:lnTo>
                            <a:pt x="2171" y="3300"/>
                          </a:lnTo>
                          <a:lnTo>
                            <a:pt x="2086" y="3349"/>
                          </a:lnTo>
                          <a:lnTo>
                            <a:pt x="2001" y="3396"/>
                          </a:lnTo>
                          <a:lnTo>
                            <a:pt x="1900" y="3447"/>
                          </a:lnTo>
                          <a:lnTo>
                            <a:pt x="1796" y="3494"/>
                          </a:lnTo>
                          <a:lnTo>
                            <a:pt x="1692" y="3540"/>
                          </a:lnTo>
                          <a:lnTo>
                            <a:pt x="1588" y="3583"/>
                          </a:lnTo>
                          <a:lnTo>
                            <a:pt x="1570" y="3590"/>
                          </a:lnTo>
                          <a:lnTo>
                            <a:pt x="1549" y="3592"/>
                          </a:lnTo>
                          <a:lnTo>
                            <a:pt x="1530" y="3592"/>
                          </a:lnTo>
                          <a:lnTo>
                            <a:pt x="1511" y="3588"/>
                          </a:lnTo>
                          <a:lnTo>
                            <a:pt x="1404" y="3545"/>
                          </a:lnTo>
                          <a:lnTo>
                            <a:pt x="1296" y="3499"/>
                          </a:lnTo>
                          <a:lnTo>
                            <a:pt x="1192" y="3451"/>
                          </a:lnTo>
                          <a:lnTo>
                            <a:pt x="1089" y="3399"/>
                          </a:lnTo>
                          <a:lnTo>
                            <a:pt x="989" y="3343"/>
                          </a:lnTo>
                          <a:lnTo>
                            <a:pt x="891" y="3284"/>
                          </a:lnTo>
                          <a:lnTo>
                            <a:pt x="796" y="3220"/>
                          </a:lnTo>
                          <a:lnTo>
                            <a:pt x="702" y="3152"/>
                          </a:lnTo>
                          <a:lnTo>
                            <a:pt x="613" y="3081"/>
                          </a:lnTo>
                          <a:lnTo>
                            <a:pt x="525" y="3005"/>
                          </a:lnTo>
                          <a:lnTo>
                            <a:pt x="440" y="2924"/>
                          </a:lnTo>
                          <a:lnTo>
                            <a:pt x="385" y="2865"/>
                          </a:lnTo>
                          <a:lnTo>
                            <a:pt x="331" y="2803"/>
                          </a:lnTo>
                          <a:lnTo>
                            <a:pt x="282" y="2741"/>
                          </a:lnTo>
                          <a:lnTo>
                            <a:pt x="234" y="2677"/>
                          </a:lnTo>
                          <a:lnTo>
                            <a:pt x="192" y="2610"/>
                          </a:lnTo>
                          <a:lnTo>
                            <a:pt x="153" y="2540"/>
                          </a:lnTo>
                          <a:lnTo>
                            <a:pt x="118" y="2469"/>
                          </a:lnTo>
                          <a:lnTo>
                            <a:pt x="88" y="2394"/>
                          </a:lnTo>
                          <a:lnTo>
                            <a:pt x="62" y="2318"/>
                          </a:lnTo>
                          <a:lnTo>
                            <a:pt x="42" y="2239"/>
                          </a:lnTo>
                          <a:lnTo>
                            <a:pt x="25" y="2161"/>
                          </a:lnTo>
                          <a:lnTo>
                            <a:pt x="13" y="2084"/>
                          </a:lnTo>
                          <a:lnTo>
                            <a:pt x="5" y="2004"/>
                          </a:lnTo>
                          <a:lnTo>
                            <a:pt x="3" y="1925"/>
                          </a:lnTo>
                          <a:lnTo>
                            <a:pt x="0" y="1506"/>
                          </a:lnTo>
                          <a:lnTo>
                            <a:pt x="0" y="1087"/>
                          </a:lnTo>
                          <a:lnTo>
                            <a:pt x="1" y="668"/>
                          </a:lnTo>
                          <a:lnTo>
                            <a:pt x="1" y="642"/>
                          </a:lnTo>
                          <a:lnTo>
                            <a:pt x="3" y="621"/>
                          </a:lnTo>
                          <a:lnTo>
                            <a:pt x="9" y="604"/>
                          </a:lnTo>
                          <a:lnTo>
                            <a:pt x="16" y="591"/>
                          </a:lnTo>
                          <a:lnTo>
                            <a:pt x="28" y="582"/>
                          </a:lnTo>
                          <a:lnTo>
                            <a:pt x="44" y="575"/>
                          </a:lnTo>
                          <a:lnTo>
                            <a:pt x="65" y="571"/>
                          </a:lnTo>
                          <a:lnTo>
                            <a:pt x="91" y="569"/>
                          </a:lnTo>
                          <a:lnTo>
                            <a:pt x="209" y="558"/>
                          </a:lnTo>
                          <a:lnTo>
                            <a:pt x="324" y="541"/>
                          </a:lnTo>
                          <a:lnTo>
                            <a:pt x="437" y="518"/>
                          </a:lnTo>
                          <a:lnTo>
                            <a:pt x="548" y="491"/>
                          </a:lnTo>
                          <a:lnTo>
                            <a:pt x="657" y="458"/>
                          </a:lnTo>
                          <a:lnTo>
                            <a:pt x="764" y="420"/>
                          </a:lnTo>
                          <a:lnTo>
                            <a:pt x="869" y="377"/>
                          </a:lnTo>
                          <a:lnTo>
                            <a:pt x="973" y="330"/>
                          </a:lnTo>
                          <a:lnTo>
                            <a:pt x="1075" y="279"/>
                          </a:lnTo>
                          <a:lnTo>
                            <a:pt x="1176" y="224"/>
                          </a:lnTo>
                          <a:lnTo>
                            <a:pt x="1274" y="165"/>
                          </a:lnTo>
                          <a:lnTo>
                            <a:pt x="1372" y="102"/>
                          </a:lnTo>
                          <a:lnTo>
                            <a:pt x="1468" y="38"/>
                          </a:lnTo>
                          <a:lnTo>
                            <a:pt x="1489" y="24"/>
                          </a:lnTo>
                          <a:lnTo>
                            <a:pt x="1507" y="13"/>
                          </a:lnTo>
                          <a:lnTo>
                            <a:pt x="1521" y="5"/>
                          </a:lnTo>
                          <a:lnTo>
                            <a:pt x="1534" y="1"/>
                          </a:lnTo>
                          <a:lnTo>
                            <a:pt x="1545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sp>
                <p:nvSpPr>
                  <p:cNvPr id="248" name="Freeform 37">
                    <a:extLst>
                      <a:ext uri="{FF2B5EF4-FFF2-40B4-BE49-F238E27FC236}">
                        <a16:creationId xmlns:a16="http://schemas.microsoft.com/office/drawing/2014/main" id="{AE96D9EC-8F18-4699-859C-6D890F0DB7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4256" y="4508028"/>
                    <a:ext cx="447320" cy="417908"/>
                  </a:xfrm>
                  <a:custGeom>
                    <a:avLst/>
                    <a:gdLst>
                      <a:gd name="connsiteX0" fmla="*/ 104775 w 579438"/>
                      <a:gd name="connsiteY0" fmla="*/ 158750 h 541337"/>
                      <a:gd name="connsiteX1" fmla="*/ 99193 w 579438"/>
                      <a:gd name="connsiteY1" fmla="*/ 170591 h 541337"/>
                      <a:gd name="connsiteX2" fmla="*/ 94569 w 579438"/>
                      <a:gd name="connsiteY2" fmla="*/ 183072 h 541337"/>
                      <a:gd name="connsiteX3" fmla="*/ 90741 w 579438"/>
                      <a:gd name="connsiteY3" fmla="*/ 195872 h 541337"/>
                      <a:gd name="connsiteX4" fmla="*/ 87552 w 579438"/>
                      <a:gd name="connsiteY4" fmla="*/ 208833 h 541337"/>
                      <a:gd name="connsiteX5" fmla="*/ 85478 w 579438"/>
                      <a:gd name="connsiteY5" fmla="*/ 222434 h 541337"/>
                      <a:gd name="connsiteX6" fmla="*/ 84043 w 579438"/>
                      <a:gd name="connsiteY6" fmla="*/ 235875 h 541337"/>
                      <a:gd name="connsiteX7" fmla="*/ 83724 w 579438"/>
                      <a:gd name="connsiteY7" fmla="*/ 249955 h 541337"/>
                      <a:gd name="connsiteX8" fmla="*/ 83724 w 579438"/>
                      <a:gd name="connsiteY8" fmla="*/ 252196 h 541337"/>
                      <a:gd name="connsiteX9" fmla="*/ 42420 w 579438"/>
                      <a:gd name="connsiteY9" fmla="*/ 293638 h 541337"/>
                      <a:gd name="connsiteX10" fmla="*/ 39071 w 579438"/>
                      <a:gd name="connsiteY10" fmla="*/ 296518 h 541337"/>
                      <a:gd name="connsiteX11" fmla="*/ 35244 w 579438"/>
                      <a:gd name="connsiteY11" fmla="*/ 298438 h 541337"/>
                      <a:gd name="connsiteX12" fmla="*/ 31257 w 579438"/>
                      <a:gd name="connsiteY12" fmla="*/ 299718 h 541337"/>
                      <a:gd name="connsiteX13" fmla="*/ 27111 w 579438"/>
                      <a:gd name="connsiteY13" fmla="*/ 300038 h 541337"/>
                      <a:gd name="connsiteX14" fmla="*/ 22964 w 579438"/>
                      <a:gd name="connsiteY14" fmla="*/ 299718 h 541337"/>
                      <a:gd name="connsiteX15" fmla="*/ 18977 w 579438"/>
                      <a:gd name="connsiteY15" fmla="*/ 298438 h 541337"/>
                      <a:gd name="connsiteX16" fmla="*/ 15150 w 579438"/>
                      <a:gd name="connsiteY16" fmla="*/ 296518 h 541337"/>
                      <a:gd name="connsiteX17" fmla="*/ 11642 w 579438"/>
                      <a:gd name="connsiteY17" fmla="*/ 293638 h 541337"/>
                      <a:gd name="connsiteX18" fmla="*/ 6379 w 579438"/>
                      <a:gd name="connsiteY18" fmla="*/ 288358 h 541337"/>
                      <a:gd name="connsiteX19" fmla="*/ 3508 w 579438"/>
                      <a:gd name="connsiteY19" fmla="*/ 284837 h 541337"/>
                      <a:gd name="connsiteX20" fmla="*/ 1595 w 579438"/>
                      <a:gd name="connsiteY20" fmla="*/ 280997 h 541337"/>
                      <a:gd name="connsiteX21" fmla="*/ 319 w 579438"/>
                      <a:gd name="connsiteY21" fmla="*/ 276997 h 541337"/>
                      <a:gd name="connsiteX22" fmla="*/ 0 w 579438"/>
                      <a:gd name="connsiteY22" fmla="*/ 272837 h 541337"/>
                      <a:gd name="connsiteX23" fmla="*/ 319 w 579438"/>
                      <a:gd name="connsiteY23" fmla="*/ 268836 h 541337"/>
                      <a:gd name="connsiteX24" fmla="*/ 1595 w 579438"/>
                      <a:gd name="connsiteY24" fmla="*/ 264676 h 541337"/>
                      <a:gd name="connsiteX25" fmla="*/ 3508 w 579438"/>
                      <a:gd name="connsiteY25" fmla="*/ 260996 h 541337"/>
                      <a:gd name="connsiteX26" fmla="*/ 6379 w 579438"/>
                      <a:gd name="connsiteY26" fmla="*/ 257316 h 541337"/>
                      <a:gd name="connsiteX27" fmla="*/ 288526 w 579438"/>
                      <a:gd name="connsiteY27" fmla="*/ 71437 h 541337"/>
                      <a:gd name="connsiteX28" fmla="*/ 301526 w 579438"/>
                      <a:gd name="connsiteY28" fmla="*/ 71755 h 541337"/>
                      <a:gd name="connsiteX29" fmla="*/ 314367 w 579438"/>
                      <a:gd name="connsiteY29" fmla="*/ 73185 h 541337"/>
                      <a:gd name="connsiteX30" fmla="*/ 326733 w 579438"/>
                      <a:gd name="connsiteY30" fmla="*/ 75568 h 541337"/>
                      <a:gd name="connsiteX31" fmla="*/ 338940 w 579438"/>
                      <a:gd name="connsiteY31" fmla="*/ 78745 h 541337"/>
                      <a:gd name="connsiteX32" fmla="*/ 350672 w 579438"/>
                      <a:gd name="connsiteY32" fmla="*/ 82716 h 541337"/>
                      <a:gd name="connsiteX33" fmla="*/ 362086 w 579438"/>
                      <a:gd name="connsiteY33" fmla="*/ 87482 h 541337"/>
                      <a:gd name="connsiteX34" fmla="*/ 373184 w 579438"/>
                      <a:gd name="connsiteY34" fmla="*/ 93201 h 541337"/>
                      <a:gd name="connsiteX35" fmla="*/ 383806 w 579438"/>
                      <a:gd name="connsiteY35" fmla="*/ 99396 h 541337"/>
                      <a:gd name="connsiteX36" fmla="*/ 393793 w 579438"/>
                      <a:gd name="connsiteY36" fmla="*/ 106227 h 541337"/>
                      <a:gd name="connsiteX37" fmla="*/ 355745 w 579438"/>
                      <a:gd name="connsiteY37" fmla="*/ 144353 h 541337"/>
                      <a:gd name="connsiteX38" fmla="*/ 347343 w 579438"/>
                      <a:gd name="connsiteY38" fmla="*/ 139428 h 541337"/>
                      <a:gd name="connsiteX39" fmla="*/ 338465 w 579438"/>
                      <a:gd name="connsiteY39" fmla="*/ 134980 h 541337"/>
                      <a:gd name="connsiteX40" fmla="*/ 329111 w 579438"/>
                      <a:gd name="connsiteY40" fmla="*/ 131326 h 541337"/>
                      <a:gd name="connsiteX41" fmla="*/ 319282 w 579438"/>
                      <a:gd name="connsiteY41" fmla="*/ 128308 h 541337"/>
                      <a:gd name="connsiteX42" fmla="*/ 309294 w 579438"/>
                      <a:gd name="connsiteY42" fmla="*/ 126243 h 541337"/>
                      <a:gd name="connsiteX43" fmla="*/ 298989 w 579438"/>
                      <a:gd name="connsiteY43" fmla="*/ 124972 h 541337"/>
                      <a:gd name="connsiteX44" fmla="*/ 288526 w 579438"/>
                      <a:gd name="connsiteY44" fmla="*/ 124337 h 541337"/>
                      <a:gd name="connsiteX45" fmla="*/ 277111 w 579438"/>
                      <a:gd name="connsiteY45" fmla="*/ 124972 h 541337"/>
                      <a:gd name="connsiteX46" fmla="*/ 266014 w 579438"/>
                      <a:gd name="connsiteY46" fmla="*/ 126561 h 541337"/>
                      <a:gd name="connsiteX47" fmla="*/ 255392 w 579438"/>
                      <a:gd name="connsiteY47" fmla="*/ 128944 h 541337"/>
                      <a:gd name="connsiteX48" fmla="*/ 245087 w 579438"/>
                      <a:gd name="connsiteY48" fmla="*/ 132280 h 541337"/>
                      <a:gd name="connsiteX49" fmla="*/ 235100 w 579438"/>
                      <a:gd name="connsiteY49" fmla="*/ 136410 h 541337"/>
                      <a:gd name="connsiteX50" fmla="*/ 225587 w 579438"/>
                      <a:gd name="connsiteY50" fmla="*/ 141493 h 541337"/>
                      <a:gd name="connsiteX51" fmla="*/ 216551 w 579438"/>
                      <a:gd name="connsiteY51" fmla="*/ 147371 h 541337"/>
                      <a:gd name="connsiteX52" fmla="*/ 208307 w 579438"/>
                      <a:gd name="connsiteY52" fmla="*/ 153884 h 541337"/>
                      <a:gd name="connsiteX53" fmla="*/ 200380 w 579438"/>
                      <a:gd name="connsiteY53" fmla="*/ 161033 h 541337"/>
                      <a:gd name="connsiteX54" fmla="*/ 193246 w 579438"/>
                      <a:gd name="connsiteY54" fmla="*/ 168817 h 541337"/>
                      <a:gd name="connsiteX55" fmla="*/ 186746 w 579438"/>
                      <a:gd name="connsiteY55" fmla="*/ 177395 h 541337"/>
                      <a:gd name="connsiteX56" fmla="*/ 180881 w 579438"/>
                      <a:gd name="connsiteY56" fmla="*/ 186291 h 541337"/>
                      <a:gd name="connsiteX57" fmla="*/ 175966 w 579438"/>
                      <a:gd name="connsiteY57" fmla="*/ 195823 h 541337"/>
                      <a:gd name="connsiteX58" fmla="*/ 171686 w 579438"/>
                      <a:gd name="connsiteY58" fmla="*/ 205672 h 541337"/>
                      <a:gd name="connsiteX59" fmla="*/ 168356 w 579438"/>
                      <a:gd name="connsiteY59" fmla="*/ 216156 h 541337"/>
                      <a:gd name="connsiteX60" fmla="*/ 165978 w 579438"/>
                      <a:gd name="connsiteY60" fmla="*/ 226959 h 541337"/>
                      <a:gd name="connsiteX61" fmla="*/ 164393 w 579438"/>
                      <a:gd name="connsiteY61" fmla="*/ 238079 h 541337"/>
                      <a:gd name="connsiteX62" fmla="*/ 163917 w 579438"/>
                      <a:gd name="connsiteY62" fmla="*/ 249357 h 541337"/>
                      <a:gd name="connsiteX63" fmla="*/ 164393 w 579438"/>
                      <a:gd name="connsiteY63" fmla="*/ 260795 h 541337"/>
                      <a:gd name="connsiteX64" fmla="*/ 165978 w 579438"/>
                      <a:gd name="connsiteY64" fmla="*/ 271915 h 541337"/>
                      <a:gd name="connsiteX65" fmla="*/ 168356 w 579438"/>
                      <a:gd name="connsiteY65" fmla="*/ 282559 h 541337"/>
                      <a:gd name="connsiteX66" fmla="*/ 171686 w 579438"/>
                      <a:gd name="connsiteY66" fmla="*/ 292884 h 541337"/>
                      <a:gd name="connsiteX67" fmla="*/ 175966 w 579438"/>
                      <a:gd name="connsiteY67" fmla="*/ 302892 h 541337"/>
                      <a:gd name="connsiteX68" fmla="*/ 180881 w 579438"/>
                      <a:gd name="connsiteY68" fmla="*/ 312424 h 541337"/>
                      <a:gd name="connsiteX69" fmla="*/ 186746 w 579438"/>
                      <a:gd name="connsiteY69" fmla="*/ 321479 h 541337"/>
                      <a:gd name="connsiteX70" fmla="*/ 193246 w 579438"/>
                      <a:gd name="connsiteY70" fmla="*/ 329739 h 541337"/>
                      <a:gd name="connsiteX71" fmla="*/ 200380 w 579438"/>
                      <a:gd name="connsiteY71" fmla="*/ 337682 h 541337"/>
                      <a:gd name="connsiteX72" fmla="*/ 208149 w 579438"/>
                      <a:gd name="connsiteY72" fmla="*/ 344990 h 541337"/>
                      <a:gd name="connsiteX73" fmla="*/ 216551 w 579438"/>
                      <a:gd name="connsiteY73" fmla="*/ 351503 h 541337"/>
                      <a:gd name="connsiteX74" fmla="*/ 225587 w 579438"/>
                      <a:gd name="connsiteY74" fmla="*/ 357380 h 541337"/>
                      <a:gd name="connsiteX75" fmla="*/ 235100 w 579438"/>
                      <a:gd name="connsiteY75" fmla="*/ 362305 h 541337"/>
                      <a:gd name="connsiteX76" fmla="*/ 244929 w 579438"/>
                      <a:gd name="connsiteY76" fmla="*/ 366435 h 541337"/>
                      <a:gd name="connsiteX77" fmla="*/ 255234 w 579438"/>
                      <a:gd name="connsiteY77" fmla="*/ 369771 h 541337"/>
                      <a:gd name="connsiteX78" fmla="*/ 266014 w 579438"/>
                      <a:gd name="connsiteY78" fmla="*/ 372313 h 541337"/>
                      <a:gd name="connsiteX79" fmla="*/ 277111 w 579438"/>
                      <a:gd name="connsiteY79" fmla="*/ 373902 h 541337"/>
                      <a:gd name="connsiteX80" fmla="*/ 288526 w 579438"/>
                      <a:gd name="connsiteY80" fmla="*/ 374219 h 541337"/>
                      <a:gd name="connsiteX81" fmla="*/ 299782 w 579438"/>
                      <a:gd name="connsiteY81" fmla="*/ 373902 h 541337"/>
                      <a:gd name="connsiteX82" fmla="*/ 310879 w 579438"/>
                      <a:gd name="connsiteY82" fmla="*/ 372313 h 541337"/>
                      <a:gd name="connsiteX83" fmla="*/ 321501 w 579438"/>
                      <a:gd name="connsiteY83" fmla="*/ 369771 h 541337"/>
                      <a:gd name="connsiteX84" fmla="*/ 331965 w 579438"/>
                      <a:gd name="connsiteY84" fmla="*/ 366435 h 541337"/>
                      <a:gd name="connsiteX85" fmla="*/ 341794 w 579438"/>
                      <a:gd name="connsiteY85" fmla="*/ 362305 h 541337"/>
                      <a:gd name="connsiteX86" fmla="*/ 351306 w 579438"/>
                      <a:gd name="connsiteY86" fmla="*/ 357380 h 541337"/>
                      <a:gd name="connsiteX87" fmla="*/ 360184 w 579438"/>
                      <a:gd name="connsiteY87" fmla="*/ 351503 h 541337"/>
                      <a:gd name="connsiteX88" fmla="*/ 368586 w 579438"/>
                      <a:gd name="connsiteY88" fmla="*/ 344990 h 541337"/>
                      <a:gd name="connsiteX89" fmla="*/ 376354 w 579438"/>
                      <a:gd name="connsiteY89" fmla="*/ 337682 h 541337"/>
                      <a:gd name="connsiteX90" fmla="*/ 383647 w 579438"/>
                      <a:gd name="connsiteY90" fmla="*/ 329898 h 541337"/>
                      <a:gd name="connsiteX91" fmla="*/ 390147 w 579438"/>
                      <a:gd name="connsiteY91" fmla="*/ 321479 h 541337"/>
                      <a:gd name="connsiteX92" fmla="*/ 395854 w 579438"/>
                      <a:gd name="connsiteY92" fmla="*/ 312424 h 541337"/>
                      <a:gd name="connsiteX93" fmla="*/ 400769 w 579438"/>
                      <a:gd name="connsiteY93" fmla="*/ 302892 h 541337"/>
                      <a:gd name="connsiteX94" fmla="*/ 405049 w 579438"/>
                      <a:gd name="connsiteY94" fmla="*/ 293043 h 541337"/>
                      <a:gd name="connsiteX95" fmla="*/ 408379 w 579438"/>
                      <a:gd name="connsiteY95" fmla="*/ 282717 h 541337"/>
                      <a:gd name="connsiteX96" fmla="*/ 410915 w 579438"/>
                      <a:gd name="connsiteY96" fmla="*/ 271915 h 541337"/>
                      <a:gd name="connsiteX97" fmla="*/ 412501 w 579438"/>
                      <a:gd name="connsiteY97" fmla="*/ 260795 h 541337"/>
                      <a:gd name="connsiteX98" fmla="*/ 412976 w 579438"/>
                      <a:gd name="connsiteY98" fmla="*/ 249357 h 541337"/>
                      <a:gd name="connsiteX99" fmla="*/ 412818 w 579438"/>
                      <a:gd name="connsiteY99" fmla="*/ 243321 h 541337"/>
                      <a:gd name="connsiteX100" fmla="*/ 412183 w 579438"/>
                      <a:gd name="connsiteY100" fmla="*/ 237443 h 541337"/>
                      <a:gd name="connsiteX101" fmla="*/ 456573 w 579438"/>
                      <a:gd name="connsiteY101" fmla="*/ 192963 h 541337"/>
                      <a:gd name="connsiteX102" fmla="*/ 459744 w 579438"/>
                      <a:gd name="connsiteY102" fmla="*/ 203765 h 541337"/>
                      <a:gd name="connsiteX103" fmla="*/ 462439 w 579438"/>
                      <a:gd name="connsiteY103" fmla="*/ 214727 h 541337"/>
                      <a:gd name="connsiteX104" fmla="*/ 464183 w 579438"/>
                      <a:gd name="connsiteY104" fmla="*/ 226164 h 541337"/>
                      <a:gd name="connsiteX105" fmla="*/ 465134 w 579438"/>
                      <a:gd name="connsiteY105" fmla="*/ 237761 h 541337"/>
                      <a:gd name="connsiteX106" fmla="*/ 465768 w 579438"/>
                      <a:gd name="connsiteY106" fmla="*/ 249357 h 541337"/>
                      <a:gd name="connsiteX107" fmla="*/ 465134 w 579438"/>
                      <a:gd name="connsiteY107" fmla="*/ 262543 h 541337"/>
                      <a:gd name="connsiteX108" fmla="*/ 463707 w 579438"/>
                      <a:gd name="connsiteY108" fmla="*/ 275251 h 541337"/>
                      <a:gd name="connsiteX109" fmla="*/ 461488 w 579438"/>
                      <a:gd name="connsiteY109" fmla="*/ 287801 h 541337"/>
                      <a:gd name="connsiteX110" fmla="*/ 458317 w 579438"/>
                      <a:gd name="connsiteY110" fmla="*/ 300192 h 541337"/>
                      <a:gd name="connsiteX111" fmla="*/ 454354 w 579438"/>
                      <a:gd name="connsiteY111" fmla="*/ 311947 h 541337"/>
                      <a:gd name="connsiteX112" fmla="*/ 449598 w 579438"/>
                      <a:gd name="connsiteY112" fmla="*/ 323385 h 541337"/>
                      <a:gd name="connsiteX113" fmla="*/ 444049 w 579438"/>
                      <a:gd name="connsiteY113" fmla="*/ 334505 h 541337"/>
                      <a:gd name="connsiteX114" fmla="*/ 437708 w 579438"/>
                      <a:gd name="connsiteY114" fmla="*/ 345148 h 541337"/>
                      <a:gd name="connsiteX115" fmla="*/ 430891 w 579438"/>
                      <a:gd name="connsiteY115" fmla="*/ 355156 h 541337"/>
                      <a:gd name="connsiteX116" fmla="*/ 440086 w 579438"/>
                      <a:gd name="connsiteY116" fmla="*/ 364370 h 541337"/>
                      <a:gd name="connsiteX117" fmla="*/ 446744 w 579438"/>
                      <a:gd name="connsiteY117" fmla="*/ 357698 h 541337"/>
                      <a:gd name="connsiteX118" fmla="*/ 569133 w 579438"/>
                      <a:gd name="connsiteY118" fmla="*/ 480495 h 541337"/>
                      <a:gd name="connsiteX119" fmla="*/ 572780 w 579438"/>
                      <a:gd name="connsiteY119" fmla="*/ 484943 h 541337"/>
                      <a:gd name="connsiteX120" fmla="*/ 575792 w 579438"/>
                      <a:gd name="connsiteY120" fmla="*/ 489709 h 541337"/>
                      <a:gd name="connsiteX121" fmla="*/ 577694 w 579438"/>
                      <a:gd name="connsiteY121" fmla="*/ 494951 h 541337"/>
                      <a:gd name="connsiteX122" fmla="*/ 578963 w 579438"/>
                      <a:gd name="connsiteY122" fmla="*/ 500193 h 541337"/>
                      <a:gd name="connsiteX123" fmla="*/ 579438 w 579438"/>
                      <a:gd name="connsiteY123" fmla="*/ 505753 h 541337"/>
                      <a:gd name="connsiteX124" fmla="*/ 579121 w 579438"/>
                      <a:gd name="connsiteY124" fmla="*/ 511154 h 541337"/>
                      <a:gd name="connsiteX125" fmla="*/ 577853 w 579438"/>
                      <a:gd name="connsiteY125" fmla="*/ 516397 h 541337"/>
                      <a:gd name="connsiteX126" fmla="*/ 575792 w 579438"/>
                      <a:gd name="connsiteY126" fmla="*/ 521639 h 541337"/>
                      <a:gd name="connsiteX127" fmla="*/ 572938 w 579438"/>
                      <a:gd name="connsiteY127" fmla="*/ 526564 h 541337"/>
                      <a:gd name="connsiteX128" fmla="*/ 569292 w 579438"/>
                      <a:gd name="connsiteY128" fmla="*/ 531012 h 541337"/>
                      <a:gd name="connsiteX129" fmla="*/ 564853 w 579438"/>
                      <a:gd name="connsiteY129" fmla="*/ 534665 h 541337"/>
                      <a:gd name="connsiteX130" fmla="*/ 559938 w 579438"/>
                      <a:gd name="connsiteY130" fmla="*/ 537684 h 541337"/>
                      <a:gd name="connsiteX131" fmla="*/ 554865 w 579438"/>
                      <a:gd name="connsiteY131" fmla="*/ 539590 h 541337"/>
                      <a:gd name="connsiteX132" fmla="*/ 549634 w 579438"/>
                      <a:gd name="connsiteY132" fmla="*/ 540861 h 541337"/>
                      <a:gd name="connsiteX133" fmla="*/ 544085 w 579438"/>
                      <a:gd name="connsiteY133" fmla="*/ 541337 h 541337"/>
                      <a:gd name="connsiteX134" fmla="*/ 538695 w 579438"/>
                      <a:gd name="connsiteY134" fmla="*/ 540861 h 541337"/>
                      <a:gd name="connsiteX135" fmla="*/ 533463 w 579438"/>
                      <a:gd name="connsiteY135" fmla="*/ 539590 h 541337"/>
                      <a:gd name="connsiteX136" fmla="*/ 528231 w 579438"/>
                      <a:gd name="connsiteY136" fmla="*/ 537684 h 541337"/>
                      <a:gd name="connsiteX137" fmla="*/ 523317 w 579438"/>
                      <a:gd name="connsiteY137" fmla="*/ 534665 h 541337"/>
                      <a:gd name="connsiteX138" fmla="*/ 519195 w 579438"/>
                      <a:gd name="connsiteY138" fmla="*/ 531012 h 541337"/>
                      <a:gd name="connsiteX139" fmla="*/ 396806 w 579438"/>
                      <a:gd name="connsiteY139" fmla="*/ 408056 h 541337"/>
                      <a:gd name="connsiteX140" fmla="*/ 403464 w 579438"/>
                      <a:gd name="connsiteY140" fmla="*/ 401384 h 541337"/>
                      <a:gd name="connsiteX141" fmla="*/ 394110 w 579438"/>
                      <a:gd name="connsiteY141" fmla="*/ 392329 h 541337"/>
                      <a:gd name="connsiteX142" fmla="*/ 384123 w 579438"/>
                      <a:gd name="connsiteY142" fmla="*/ 399319 h 541337"/>
                      <a:gd name="connsiteX143" fmla="*/ 373501 w 579438"/>
                      <a:gd name="connsiteY143" fmla="*/ 405673 h 541337"/>
                      <a:gd name="connsiteX144" fmla="*/ 362562 w 579438"/>
                      <a:gd name="connsiteY144" fmla="*/ 411074 h 541337"/>
                      <a:gd name="connsiteX145" fmla="*/ 351147 w 579438"/>
                      <a:gd name="connsiteY145" fmla="*/ 415840 h 541337"/>
                      <a:gd name="connsiteX146" fmla="*/ 339099 w 579438"/>
                      <a:gd name="connsiteY146" fmla="*/ 419970 h 541337"/>
                      <a:gd name="connsiteX147" fmla="*/ 327050 w 579438"/>
                      <a:gd name="connsiteY147" fmla="*/ 423147 h 541337"/>
                      <a:gd name="connsiteX148" fmla="*/ 314367 w 579438"/>
                      <a:gd name="connsiteY148" fmla="*/ 425371 h 541337"/>
                      <a:gd name="connsiteX149" fmla="*/ 301526 w 579438"/>
                      <a:gd name="connsiteY149" fmla="*/ 426801 h 541337"/>
                      <a:gd name="connsiteX150" fmla="*/ 288526 w 579438"/>
                      <a:gd name="connsiteY150" fmla="*/ 427437 h 541337"/>
                      <a:gd name="connsiteX151" fmla="*/ 274575 w 579438"/>
                      <a:gd name="connsiteY151" fmla="*/ 426801 h 541337"/>
                      <a:gd name="connsiteX152" fmla="*/ 261099 w 579438"/>
                      <a:gd name="connsiteY152" fmla="*/ 425213 h 541337"/>
                      <a:gd name="connsiteX153" fmla="*/ 247624 w 579438"/>
                      <a:gd name="connsiteY153" fmla="*/ 422671 h 541337"/>
                      <a:gd name="connsiteX154" fmla="*/ 234783 w 579438"/>
                      <a:gd name="connsiteY154" fmla="*/ 419017 h 541337"/>
                      <a:gd name="connsiteX155" fmla="*/ 222417 w 579438"/>
                      <a:gd name="connsiteY155" fmla="*/ 414728 h 541337"/>
                      <a:gd name="connsiteX156" fmla="*/ 210368 w 579438"/>
                      <a:gd name="connsiteY156" fmla="*/ 409168 h 541337"/>
                      <a:gd name="connsiteX157" fmla="*/ 198954 w 579438"/>
                      <a:gd name="connsiteY157" fmla="*/ 402972 h 541337"/>
                      <a:gd name="connsiteX158" fmla="*/ 187856 w 579438"/>
                      <a:gd name="connsiteY158" fmla="*/ 396142 h 541337"/>
                      <a:gd name="connsiteX159" fmla="*/ 177551 w 579438"/>
                      <a:gd name="connsiteY159" fmla="*/ 388199 h 541337"/>
                      <a:gd name="connsiteX160" fmla="*/ 167722 w 579438"/>
                      <a:gd name="connsiteY160" fmla="*/ 379779 h 541337"/>
                      <a:gd name="connsiteX161" fmla="*/ 158527 w 579438"/>
                      <a:gd name="connsiteY161" fmla="*/ 370566 h 541337"/>
                      <a:gd name="connsiteX162" fmla="*/ 150125 w 579438"/>
                      <a:gd name="connsiteY162" fmla="*/ 360716 h 541337"/>
                      <a:gd name="connsiteX163" fmla="*/ 142198 w 579438"/>
                      <a:gd name="connsiteY163" fmla="*/ 350232 h 541337"/>
                      <a:gd name="connsiteX164" fmla="*/ 135381 w 579438"/>
                      <a:gd name="connsiteY164" fmla="*/ 339112 h 541337"/>
                      <a:gd name="connsiteX165" fmla="*/ 129198 w 579438"/>
                      <a:gd name="connsiteY165" fmla="*/ 327674 h 541337"/>
                      <a:gd name="connsiteX166" fmla="*/ 123649 w 579438"/>
                      <a:gd name="connsiteY166" fmla="*/ 315601 h 541337"/>
                      <a:gd name="connsiteX167" fmla="*/ 119369 w 579438"/>
                      <a:gd name="connsiteY167" fmla="*/ 303210 h 541337"/>
                      <a:gd name="connsiteX168" fmla="*/ 115881 w 579438"/>
                      <a:gd name="connsiteY168" fmla="*/ 290343 h 541337"/>
                      <a:gd name="connsiteX169" fmla="*/ 113186 w 579438"/>
                      <a:gd name="connsiteY169" fmla="*/ 276840 h 541337"/>
                      <a:gd name="connsiteX170" fmla="*/ 111601 w 579438"/>
                      <a:gd name="connsiteY170" fmla="*/ 263337 h 541337"/>
                      <a:gd name="connsiteX171" fmla="*/ 111125 w 579438"/>
                      <a:gd name="connsiteY171" fmla="*/ 249357 h 541337"/>
                      <a:gd name="connsiteX172" fmla="*/ 111601 w 579438"/>
                      <a:gd name="connsiteY172" fmla="*/ 235537 h 541337"/>
                      <a:gd name="connsiteX173" fmla="*/ 113186 w 579438"/>
                      <a:gd name="connsiteY173" fmla="*/ 221875 h 541337"/>
                      <a:gd name="connsiteX174" fmla="*/ 115881 w 579438"/>
                      <a:gd name="connsiteY174" fmla="*/ 208531 h 541337"/>
                      <a:gd name="connsiteX175" fmla="*/ 119369 w 579438"/>
                      <a:gd name="connsiteY175" fmla="*/ 195664 h 541337"/>
                      <a:gd name="connsiteX176" fmla="*/ 123649 w 579438"/>
                      <a:gd name="connsiteY176" fmla="*/ 183114 h 541337"/>
                      <a:gd name="connsiteX177" fmla="*/ 129198 w 579438"/>
                      <a:gd name="connsiteY177" fmla="*/ 171200 h 541337"/>
                      <a:gd name="connsiteX178" fmla="*/ 135381 w 579438"/>
                      <a:gd name="connsiteY178" fmla="*/ 159444 h 541337"/>
                      <a:gd name="connsiteX179" fmla="*/ 142198 w 579438"/>
                      <a:gd name="connsiteY179" fmla="*/ 148642 h 541337"/>
                      <a:gd name="connsiteX180" fmla="*/ 150125 w 579438"/>
                      <a:gd name="connsiteY180" fmla="*/ 138157 h 541337"/>
                      <a:gd name="connsiteX181" fmla="*/ 158527 w 579438"/>
                      <a:gd name="connsiteY181" fmla="*/ 128308 h 541337"/>
                      <a:gd name="connsiteX182" fmla="*/ 167722 w 579438"/>
                      <a:gd name="connsiteY182" fmla="*/ 119094 h 541337"/>
                      <a:gd name="connsiteX183" fmla="*/ 177551 w 579438"/>
                      <a:gd name="connsiteY183" fmla="*/ 110516 h 541337"/>
                      <a:gd name="connsiteX184" fmla="*/ 187856 w 579438"/>
                      <a:gd name="connsiteY184" fmla="*/ 102732 h 541337"/>
                      <a:gd name="connsiteX185" fmla="*/ 198954 w 579438"/>
                      <a:gd name="connsiteY185" fmla="*/ 95584 h 541337"/>
                      <a:gd name="connsiteX186" fmla="*/ 210368 w 579438"/>
                      <a:gd name="connsiteY186" fmla="*/ 89388 h 541337"/>
                      <a:gd name="connsiteX187" fmla="*/ 222417 w 579438"/>
                      <a:gd name="connsiteY187" fmla="*/ 84146 h 541337"/>
                      <a:gd name="connsiteX188" fmla="*/ 234783 w 579438"/>
                      <a:gd name="connsiteY188" fmla="*/ 79698 h 541337"/>
                      <a:gd name="connsiteX189" fmla="*/ 247624 w 579438"/>
                      <a:gd name="connsiteY189" fmla="*/ 76044 h 541337"/>
                      <a:gd name="connsiteX190" fmla="*/ 261099 w 579438"/>
                      <a:gd name="connsiteY190" fmla="*/ 73661 h 541337"/>
                      <a:gd name="connsiteX191" fmla="*/ 274575 w 579438"/>
                      <a:gd name="connsiteY191" fmla="*/ 72073 h 541337"/>
                      <a:gd name="connsiteX192" fmla="*/ 561981 w 579438"/>
                      <a:gd name="connsiteY192" fmla="*/ 0 h 541337"/>
                      <a:gd name="connsiteX193" fmla="*/ 563410 w 579438"/>
                      <a:gd name="connsiteY193" fmla="*/ 0 h 541337"/>
                      <a:gd name="connsiteX194" fmla="*/ 567059 w 579438"/>
                      <a:gd name="connsiteY194" fmla="*/ 158 h 541337"/>
                      <a:gd name="connsiteX195" fmla="*/ 570074 w 579438"/>
                      <a:gd name="connsiteY195" fmla="*/ 1108 h 541337"/>
                      <a:gd name="connsiteX196" fmla="*/ 572613 w 579438"/>
                      <a:gd name="connsiteY196" fmla="*/ 2375 h 541337"/>
                      <a:gd name="connsiteX197" fmla="*/ 574359 w 579438"/>
                      <a:gd name="connsiteY197" fmla="*/ 4434 h 541337"/>
                      <a:gd name="connsiteX198" fmla="*/ 575628 w 579438"/>
                      <a:gd name="connsiteY198" fmla="*/ 6968 h 541337"/>
                      <a:gd name="connsiteX199" fmla="*/ 576263 w 579438"/>
                      <a:gd name="connsiteY199" fmla="*/ 10135 h 541337"/>
                      <a:gd name="connsiteX200" fmla="*/ 576263 w 579438"/>
                      <a:gd name="connsiteY200" fmla="*/ 14094 h 541337"/>
                      <a:gd name="connsiteX201" fmla="*/ 571820 w 579438"/>
                      <a:gd name="connsiteY201" fmla="*/ 109587 h 541337"/>
                      <a:gd name="connsiteX202" fmla="*/ 571661 w 579438"/>
                      <a:gd name="connsiteY202" fmla="*/ 112437 h 541337"/>
                      <a:gd name="connsiteX203" fmla="*/ 571185 w 579438"/>
                      <a:gd name="connsiteY203" fmla="*/ 114971 h 541337"/>
                      <a:gd name="connsiteX204" fmla="*/ 570233 w 579438"/>
                      <a:gd name="connsiteY204" fmla="*/ 117663 h 541337"/>
                      <a:gd name="connsiteX205" fmla="*/ 568964 w 579438"/>
                      <a:gd name="connsiteY205" fmla="*/ 119880 h 541337"/>
                      <a:gd name="connsiteX206" fmla="*/ 567059 w 579438"/>
                      <a:gd name="connsiteY206" fmla="*/ 121939 h 541337"/>
                      <a:gd name="connsiteX207" fmla="*/ 564520 w 579438"/>
                      <a:gd name="connsiteY207" fmla="*/ 123681 h 541337"/>
                      <a:gd name="connsiteX208" fmla="*/ 561823 w 579438"/>
                      <a:gd name="connsiteY208" fmla="*/ 124948 h 541337"/>
                      <a:gd name="connsiteX209" fmla="*/ 559601 w 579438"/>
                      <a:gd name="connsiteY209" fmla="*/ 125106 h 541337"/>
                      <a:gd name="connsiteX210" fmla="*/ 557380 w 579438"/>
                      <a:gd name="connsiteY210" fmla="*/ 124631 h 541337"/>
                      <a:gd name="connsiteX211" fmla="*/ 555475 w 579438"/>
                      <a:gd name="connsiteY211" fmla="*/ 123839 h 541337"/>
                      <a:gd name="connsiteX212" fmla="*/ 553571 w 579438"/>
                      <a:gd name="connsiteY212" fmla="*/ 122572 h 541337"/>
                      <a:gd name="connsiteX213" fmla="*/ 551984 w 579438"/>
                      <a:gd name="connsiteY213" fmla="*/ 120989 h 541337"/>
                      <a:gd name="connsiteX214" fmla="*/ 550239 w 579438"/>
                      <a:gd name="connsiteY214" fmla="*/ 119405 h 541337"/>
                      <a:gd name="connsiteX215" fmla="*/ 520723 w 579438"/>
                      <a:gd name="connsiteY215" fmla="*/ 90108 h 541337"/>
                      <a:gd name="connsiteX216" fmla="*/ 509774 w 579438"/>
                      <a:gd name="connsiteY216" fmla="*/ 101193 h 541337"/>
                      <a:gd name="connsiteX217" fmla="*/ 419324 w 579438"/>
                      <a:gd name="connsiteY217" fmla="*/ 191301 h 541337"/>
                      <a:gd name="connsiteX218" fmla="*/ 391713 w 579438"/>
                      <a:gd name="connsiteY218" fmla="*/ 219173 h 541337"/>
                      <a:gd name="connsiteX219" fmla="*/ 298564 w 579438"/>
                      <a:gd name="connsiteY219" fmla="*/ 312131 h 541337"/>
                      <a:gd name="connsiteX220" fmla="*/ 293169 w 579438"/>
                      <a:gd name="connsiteY220" fmla="*/ 317516 h 541337"/>
                      <a:gd name="connsiteX221" fmla="*/ 290313 w 579438"/>
                      <a:gd name="connsiteY221" fmla="*/ 319733 h 541337"/>
                      <a:gd name="connsiteX222" fmla="*/ 287298 w 579438"/>
                      <a:gd name="connsiteY222" fmla="*/ 321633 h 541337"/>
                      <a:gd name="connsiteX223" fmla="*/ 284124 w 579438"/>
                      <a:gd name="connsiteY223" fmla="*/ 322900 h 541337"/>
                      <a:gd name="connsiteX224" fmla="*/ 280633 w 579438"/>
                      <a:gd name="connsiteY224" fmla="*/ 323692 h 541337"/>
                      <a:gd name="connsiteX225" fmla="*/ 279681 w 579438"/>
                      <a:gd name="connsiteY225" fmla="*/ 323692 h 541337"/>
                      <a:gd name="connsiteX226" fmla="*/ 278888 w 579438"/>
                      <a:gd name="connsiteY226" fmla="*/ 323850 h 541337"/>
                      <a:gd name="connsiteX227" fmla="*/ 277935 w 579438"/>
                      <a:gd name="connsiteY227" fmla="*/ 323850 h 541337"/>
                      <a:gd name="connsiteX228" fmla="*/ 273810 w 579438"/>
                      <a:gd name="connsiteY228" fmla="*/ 323534 h 541337"/>
                      <a:gd name="connsiteX229" fmla="*/ 269843 w 579438"/>
                      <a:gd name="connsiteY229" fmla="*/ 322267 h 541337"/>
                      <a:gd name="connsiteX230" fmla="*/ 266034 w 579438"/>
                      <a:gd name="connsiteY230" fmla="*/ 320366 h 541337"/>
                      <a:gd name="connsiteX231" fmla="*/ 262702 w 579438"/>
                      <a:gd name="connsiteY231" fmla="*/ 317516 h 541337"/>
                      <a:gd name="connsiteX232" fmla="*/ 257306 w 579438"/>
                      <a:gd name="connsiteY232" fmla="*/ 312131 h 541337"/>
                      <a:gd name="connsiteX233" fmla="*/ 237471 w 579438"/>
                      <a:gd name="connsiteY233" fmla="*/ 292336 h 541337"/>
                      <a:gd name="connsiteX234" fmla="*/ 190500 w 579438"/>
                      <a:gd name="connsiteY234" fmla="*/ 245303 h 541337"/>
                      <a:gd name="connsiteX235" fmla="*/ 191452 w 579438"/>
                      <a:gd name="connsiteY235" fmla="*/ 235643 h 541337"/>
                      <a:gd name="connsiteX236" fmla="*/ 193198 w 579438"/>
                      <a:gd name="connsiteY236" fmla="*/ 226141 h 541337"/>
                      <a:gd name="connsiteX237" fmla="*/ 195737 w 579438"/>
                      <a:gd name="connsiteY237" fmla="*/ 217114 h 541337"/>
                      <a:gd name="connsiteX238" fmla="*/ 199228 w 579438"/>
                      <a:gd name="connsiteY238" fmla="*/ 208246 h 541337"/>
                      <a:gd name="connsiteX239" fmla="*/ 203671 w 579438"/>
                      <a:gd name="connsiteY239" fmla="*/ 200011 h 541337"/>
                      <a:gd name="connsiteX240" fmla="*/ 208749 w 579438"/>
                      <a:gd name="connsiteY240" fmla="*/ 192093 h 541337"/>
                      <a:gd name="connsiteX241" fmla="*/ 277935 w 579438"/>
                      <a:gd name="connsiteY241" fmla="*/ 261139 h 541337"/>
                      <a:gd name="connsiteX242" fmla="*/ 280633 w 579438"/>
                      <a:gd name="connsiteY242" fmla="*/ 258447 h 541337"/>
                      <a:gd name="connsiteX243" fmla="*/ 485019 w 579438"/>
                      <a:gd name="connsiteY243" fmla="*/ 54318 h 541337"/>
                      <a:gd name="connsiteX244" fmla="*/ 469786 w 579438"/>
                      <a:gd name="connsiteY244" fmla="*/ 39273 h 541337"/>
                      <a:gd name="connsiteX245" fmla="*/ 455028 w 579438"/>
                      <a:gd name="connsiteY245" fmla="*/ 24071 h 541337"/>
                      <a:gd name="connsiteX246" fmla="*/ 453441 w 579438"/>
                      <a:gd name="connsiteY246" fmla="*/ 22645 h 541337"/>
                      <a:gd name="connsiteX247" fmla="*/ 452171 w 579438"/>
                      <a:gd name="connsiteY247" fmla="*/ 21062 h 541337"/>
                      <a:gd name="connsiteX248" fmla="*/ 451219 w 579438"/>
                      <a:gd name="connsiteY248" fmla="*/ 19478 h 541337"/>
                      <a:gd name="connsiteX249" fmla="*/ 450426 w 579438"/>
                      <a:gd name="connsiteY249" fmla="*/ 17736 h 541337"/>
                      <a:gd name="connsiteX250" fmla="*/ 450109 w 579438"/>
                      <a:gd name="connsiteY250" fmla="*/ 15836 h 541337"/>
                      <a:gd name="connsiteX251" fmla="*/ 450267 w 579438"/>
                      <a:gd name="connsiteY251" fmla="*/ 13461 h 541337"/>
                      <a:gd name="connsiteX252" fmla="*/ 451219 w 579438"/>
                      <a:gd name="connsiteY252" fmla="*/ 11243 h 541337"/>
                      <a:gd name="connsiteX253" fmla="*/ 452806 w 579438"/>
                      <a:gd name="connsiteY253" fmla="*/ 8551 h 541337"/>
                      <a:gd name="connsiteX254" fmla="*/ 454552 w 579438"/>
                      <a:gd name="connsiteY254" fmla="*/ 6809 h 541337"/>
                      <a:gd name="connsiteX255" fmla="*/ 456615 w 579438"/>
                      <a:gd name="connsiteY255" fmla="*/ 5542 h 541337"/>
                      <a:gd name="connsiteX256" fmla="*/ 459154 w 579438"/>
                      <a:gd name="connsiteY256" fmla="*/ 5067 h 541337"/>
                      <a:gd name="connsiteX257" fmla="*/ 461534 w 579438"/>
                      <a:gd name="connsiteY257" fmla="*/ 4751 h 541337"/>
                      <a:gd name="connsiteX258" fmla="*/ 464073 w 579438"/>
                      <a:gd name="connsiteY258" fmla="*/ 4592 h 54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</a:cxnLst>
                    <a:rect l="l" t="t" r="r" b="b"/>
                    <a:pathLst>
                      <a:path w="579438" h="541337">
                        <a:moveTo>
                          <a:pt x="104775" y="158750"/>
                        </a:moveTo>
                        <a:lnTo>
                          <a:pt x="99193" y="170591"/>
                        </a:lnTo>
                        <a:lnTo>
                          <a:pt x="94569" y="183072"/>
                        </a:lnTo>
                        <a:lnTo>
                          <a:pt x="90741" y="195872"/>
                        </a:lnTo>
                        <a:lnTo>
                          <a:pt x="87552" y="208833"/>
                        </a:lnTo>
                        <a:lnTo>
                          <a:pt x="85478" y="222434"/>
                        </a:lnTo>
                        <a:lnTo>
                          <a:pt x="84043" y="235875"/>
                        </a:lnTo>
                        <a:lnTo>
                          <a:pt x="83724" y="249955"/>
                        </a:lnTo>
                        <a:lnTo>
                          <a:pt x="83724" y="252196"/>
                        </a:lnTo>
                        <a:lnTo>
                          <a:pt x="42420" y="293638"/>
                        </a:lnTo>
                        <a:lnTo>
                          <a:pt x="39071" y="296518"/>
                        </a:lnTo>
                        <a:lnTo>
                          <a:pt x="35244" y="298438"/>
                        </a:lnTo>
                        <a:lnTo>
                          <a:pt x="31257" y="299718"/>
                        </a:lnTo>
                        <a:lnTo>
                          <a:pt x="27111" y="300038"/>
                        </a:lnTo>
                        <a:lnTo>
                          <a:pt x="22964" y="299718"/>
                        </a:lnTo>
                        <a:lnTo>
                          <a:pt x="18977" y="298438"/>
                        </a:lnTo>
                        <a:lnTo>
                          <a:pt x="15150" y="296518"/>
                        </a:lnTo>
                        <a:lnTo>
                          <a:pt x="11642" y="293638"/>
                        </a:lnTo>
                        <a:lnTo>
                          <a:pt x="6379" y="288358"/>
                        </a:lnTo>
                        <a:lnTo>
                          <a:pt x="3508" y="284837"/>
                        </a:lnTo>
                        <a:lnTo>
                          <a:pt x="1595" y="280997"/>
                        </a:lnTo>
                        <a:lnTo>
                          <a:pt x="319" y="276997"/>
                        </a:lnTo>
                        <a:lnTo>
                          <a:pt x="0" y="272837"/>
                        </a:lnTo>
                        <a:lnTo>
                          <a:pt x="319" y="268836"/>
                        </a:lnTo>
                        <a:lnTo>
                          <a:pt x="1595" y="264676"/>
                        </a:lnTo>
                        <a:lnTo>
                          <a:pt x="3508" y="260996"/>
                        </a:lnTo>
                        <a:lnTo>
                          <a:pt x="6379" y="257316"/>
                        </a:lnTo>
                        <a:close/>
                        <a:moveTo>
                          <a:pt x="288526" y="71437"/>
                        </a:moveTo>
                        <a:lnTo>
                          <a:pt x="301526" y="71755"/>
                        </a:lnTo>
                        <a:lnTo>
                          <a:pt x="314367" y="73185"/>
                        </a:lnTo>
                        <a:lnTo>
                          <a:pt x="326733" y="75568"/>
                        </a:lnTo>
                        <a:lnTo>
                          <a:pt x="338940" y="78745"/>
                        </a:lnTo>
                        <a:lnTo>
                          <a:pt x="350672" y="82716"/>
                        </a:lnTo>
                        <a:lnTo>
                          <a:pt x="362086" y="87482"/>
                        </a:lnTo>
                        <a:lnTo>
                          <a:pt x="373184" y="93201"/>
                        </a:lnTo>
                        <a:lnTo>
                          <a:pt x="383806" y="99396"/>
                        </a:lnTo>
                        <a:lnTo>
                          <a:pt x="393793" y="106227"/>
                        </a:lnTo>
                        <a:lnTo>
                          <a:pt x="355745" y="144353"/>
                        </a:lnTo>
                        <a:lnTo>
                          <a:pt x="347343" y="139428"/>
                        </a:lnTo>
                        <a:lnTo>
                          <a:pt x="338465" y="134980"/>
                        </a:lnTo>
                        <a:lnTo>
                          <a:pt x="329111" y="131326"/>
                        </a:lnTo>
                        <a:lnTo>
                          <a:pt x="319282" y="128308"/>
                        </a:lnTo>
                        <a:lnTo>
                          <a:pt x="309294" y="126243"/>
                        </a:lnTo>
                        <a:lnTo>
                          <a:pt x="298989" y="124972"/>
                        </a:lnTo>
                        <a:lnTo>
                          <a:pt x="288526" y="124337"/>
                        </a:lnTo>
                        <a:lnTo>
                          <a:pt x="277111" y="124972"/>
                        </a:lnTo>
                        <a:lnTo>
                          <a:pt x="266014" y="126561"/>
                        </a:lnTo>
                        <a:lnTo>
                          <a:pt x="255392" y="128944"/>
                        </a:lnTo>
                        <a:lnTo>
                          <a:pt x="245087" y="132280"/>
                        </a:lnTo>
                        <a:lnTo>
                          <a:pt x="235100" y="136410"/>
                        </a:lnTo>
                        <a:lnTo>
                          <a:pt x="225587" y="141493"/>
                        </a:lnTo>
                        <a:lnTo>
                          <a:pt x="216551" y="147371"/>
                        </a:lnTo>
                        <a:lnTo>
                          <a:pt x="208307" y="153884"/>
                        </a:lnTo>
                        <a:lnTo>
                          <a:pt x="200380" y="161033"/>
                        </a:lnTo>
                        <a:lnTo>
                          <a:pt x="193246" y="168817"/>
                        </a:lnTo>
                        <a:lnTo>
                          <a:pt x="186746" y="177395"/>
                        </a:lnTo>
                        <a:lnTo>
                          <a:pt x="180881" y="186291"/>
                        </a:lnTo>
                        <a:lnTo>
                          <a:pt x="175966" y="195823"/>
                        </a:lnTo>
                        <a:lnTo>
                          <a:pt x="171686" y="205672"/>
                        </a:lnTo>
                        <a:lnTo>
                          <a:pt x="168356" y="216156"/>
                        </a:lnTo>
                        <a:lnTo>
                          <a:pt x="165978" y="226959"/>
                        </a:lnTo>
                        <a:lnTo>
                          <a:pt x="164393" y="238079"/>
                        </a:lnTo>
                        <a:lnTo>
                          <a:pt x="163917" y="249357"/>
                        </a:lnTo>
                        <a:lnTo>
                          <a:pt x="164393" y="260795"/>
                        </a:lnTo>
                        <a:lnTo>
                          <a:pt x="165978" y="271915"/>
                        </a:lnTo>
                        <a:lnTo>
                          <a:pt x="168356" y="282559"/>
                        </a:lnTo>
                        <a:lnTo>
                          <a:pt x="171686" y="292884"/>
                        </a:lnTo>
                        <a:lnTo>
                          <a:pt x="175966" y="302892"/>
                        </a:lnTo>
                        <a:lnTo>
                          <a:pt x="180881" y="312424"/>
                        </a:lnTo>
                        <a:lnTo>
                          <a:pt x="186746" y="321479"/>
                        </a:lnTo>
                        <a:lnTo>
                          <a:pt x="193246" y="329739"/>
                        </a:lnTo>
                        <a:lnTo>
                          <a:pt x="200380" y="337682"/>
                        </a:lnTo>
                        <a:lnTo>
                          <a:pt x="208149" y="344990"/>
                        </a:lnTo>
                        <a:lnTo>
                          <a:pt x="216551" y="351503"/>
                        </a:lnTo>
                        <a:lnTo>
                          <a:pt x="225587" y="357380"/>
                        </a:lnTo>
                        <a:lnTo>
                          <a:pt x="235100" y="362305"/>
                        </a:lnTo>
                        <a:lnTo>
                          <a:pt x="244929" y="366435"/>
                        </a:lnTo>
                        <a:lnTo>
                          <a:pt x="255234" y="369771"/>
                        </a:lnTo>
                        <a:lnTo>
                          <a:pt x="266014" y="372313"/>
                        </a:lnTo>
                        <a:lnTo>
                          <a:pt x="277111" y="373902"/>
                        </a:lnTo>
                        <a:lnTo>
                          <a:pt x="288526" y="374219"/>
                        </a:lnTo>
                        <a:lnTo>
                          <a:pt x="299782" y="373902"/>
                        </a:lnTo>
                        <a:lnTo>
                          <a:pt x="310879" y="372313"/>
                        </a:lnTo>
                        <a:lnTo>
                          <a:pt x="321501" y="369771"/>
                        </a:lnTo>
                        <a:lnTo>
                          <a:pt x="331965" y="366435"/>
                        </a:lnTo>
                        <a:lnTo>
                          <a:pt x="341794" y="362305"/>
                        </a:lnTo>
                        <a:lnTo>
                          <a:pt x="351306" y="357380"/>
                        </a:lnTo>
                        <a:lnTo>
                          <a:pt x="360184" y="351503"/>
                        </a:lnTo>
                        <a:lnTo>
                          <a:pt x="368586" y="344990"/>
                        </a:lnTo>
                        <a:lnTo>
                          <a:pt x="376354" y="337682"/>
                        </a:lnTo>
                        <a:lnTo>
                          <a:pt x="383647" y="329898"/>
                        </a:lnTo>
                        <a:lnTo>
                          <a:pt x="390147" y="321479"/>
                        </a:lnTo>
                        <a:lnTo>
                          <a:pt x="395854" y="312424"/>
                        </a:lnTo>
                        <a:lnTo>
                          <a:pt x="400769" y="302892"/>
                        </a:lnTo>
                        <a:lnTo>
                          <a:pt x="405049" y="293043"/>
                        </a:lnTo>
                        <a:lnTo>
                          <a:pt x="408379" y="282717"/>
                        </a:lnTo>
                        <a:lnTo>
                          <a:pt x="410915" y="271915"/>
                        </a:lnTo>
                        <a:lnTo>
                          <a:pt x="412501" y="260795"/>
                        </a:lnTo>
                        <a:lnTo>
                          <a:pt x="412976" y="249357"/>
                        </a:lnTo>
                        <a:lnTo>
                          <a:pt x="412818" y="243321"/>
                        </a:lnTo>
                        <a:lnTo>
                          <a:pt x="412183" y="237443"/>
                        </a:lnTo>
                        <a:lnTo>
                          <a:pt x="456573" y="192963"/>
                        </a:lnTo>
                        <a:lnTo>
                          <a:pt x="459744" y="203765"/>
                        </a:lnTo>
                        <a:lnTo>
                          <a:pt x="462439" y="214727"/>
                        </a:lnTo>
                        <a:lnTo>
                          <a:pt x="464183" y="226164"/>
                        </a:lnTo>
                        <a:lnTo>
                          <a:pt x="465134" y="237761"/>
                        </a:lnTo>
                        <a:lnTo>
                          <a:pt x="465768" y="249357"/>
                        </a:lnTo>
                        <a:lnTo>
                          <a:pt x="465134" y="262543"/>
                        </a:lnTo>
                        <a:lnTo>
                          <a:pt x="463707" y="275251"/>
                        </a:lnTo>
                        <a:lnTo>
                          <a:pt x="461488" y="287801"/>
                        </a:lnTo>
                        <a:lnTo>
                          <a:pt x="458317" y="300192"/>
                        </a:lnTo>
                        <a:lnTo>
                          <a:pt x="454354" y="311947"/>
                        </a:lnTo>
                        <a:lnTo>
                          <a:pt x="449598" y="323385"/>
                        </a:lnTo>
                        <a:lnTo>
                          <a:pt x="444049" y="334505"/>
                        </a:lnTo>
                        <a:lnTo>
                          <a:pt x="437708" y="345148"/>
                        </a:lnTo>
                        <a:lnTo>
                          <a:pt x="430891" y="355156"/>
                        </a:lnTo>
                        <a:lnTo>
                          <a:pt x="440086" y="364370"/>
                        </a:lnTo>
                        <a:lnTo>
                          <a:pt x="446744" y="357698"/>
                        </a:lnTo>
                        <a:lnTo>
                          <a:pt x="569133" y="480495"/>
                        </a:lnTo>
                        <a:lnTo>
                          <a:pt x="572780" y="484943"/>
                        </a:lnTo>
                        <a:lnTo>
                          <a:pt x="575792" y="489709"/>
                        </a:lnTo>
                        <a:lnTo>
                          <a:pt x="577694" y="494951"/>
                        </a:lnTo>
                        <a:lnTo>
                          <a:pt x="578963" y="500193"/>
                        </a:lnTo>
                        <a:lnTo>
                          <a:pt x="579438" y="505753"/>
                        </a:lnTo>
                        <a:lnTo>
                          <a:pt x="579121" y="511154"/>
                        </a:lnTo>
                        <a:lnTo>
                          <a:pt x="577853" y="516397"/>
                        </a:lnTo>
                        <a:lnTo>
                          <a:pt x="575792" y="521639"/>
                        </a:lnTo>
                        <a:lnTo>
                          <a:pt x="572938" y="526564"/>
                        </a:lnTo>
                        <a:lnTo>
                          <a:pt x="569292" y="531012"/>
                        </a:lnTo>
                        <a:lnTo>
                          <a:pt x="564853" y="534665"/>
                        </a:lnTo>
                        <a:lnTo>
                          <a:pt x="559938" y="537684"/>
                        </a:lnTo>
                        <a:lnTo>
                          <a:pt x="554865" y="539590"/>
                        </a:lnTo>
                        <a:lnTo>
                          <a:pt x="549634" y="540861"/>
                        </a:lnTo>
                        <a:lnTo>
                          <a:pt x="544085" y="541337"/>
                        </a:lnTo>
                        <a:lnTo>
                          <a:pt x="538695" y="540861"/>
                        </a:lnTo>
                        <a:lnTo>
                          <a:pt x="533463" y="539590"/>
                        </a:lnTo>
                        <a:lnTo>
                          <a:pt x="528231" y="537684"/>
                        </a:lnTo>
                        <a:lnTo>
                          <a:pt x="523317" y="534665"/>
                        </a:lnTo>
                        <a:lnTo>
                          <a:pt x="519195" y="531012"/>
                        </a:lnTo>
                        <a:lnTo>
                          <a:pt x="396806" y="408056"/>
                        </a:lnTo>
                        <a:lnTo>
                          <a:pt x="403464" y="401384"/>
                        </a:lnTo>
                        <a:lnTo>
                          <a:pt x="394110" y="392329"/>
                        </a:lnTo>
                        <a:lnTo>
                          <a:pt x="384123" y="399319"/>
                        </a:lnTo>
                        <a:lnTo>
                          <a:pt x="373501" y="405673"/>
                        </a:lnTo>
                        <a:lnTo>
                          <a:pt x="362562" y="411074"/>
                        </a:lnTo>
                        <a:lnTo>
                          <a:pt x="351147" y="415840"/>
                        </a:lnTo>
                        <a:lnTo>
                          <a:pt x="339099" y="419970"/>
                        </a:lnTo>
                        <a:lnTo>
                          <a:pt x="327050" y="423147"/>
                        </a:lnTo>
                        <a:lnTo>
                          <a:pt x="314367" y="425371"/>
                        </a:lnTo>
                        <a:lnTo>
                          <a:pt x="301526" y="426801"/>
                        </a:lnTo>
                        <a:lnTo>
                          <a:pt x="288526" y="427437"/>
                        </a:lnTo>
                        <a:lnTo>
                          <a:pt x="274575" y="426801"/>
                        </a:lnTo>
                        <a:lnTo>
                          <a:pt x="261099" y="425213"/>
                        </a:lnTo>
                        <a:lnTo>
                          <a:pt x="247624" y="422671"/>
                        </a:lnTo>
                        <a:lnTo>
                          <a:pt x="234783" y="419017"/>
                        </a:lnTo>
                        <a:lnTo>
                          <a:pt x="222417" y="414728"/>
                        </a:lnTo>
                        <a:lnTo>
                          <a:pt x="210368" y="409168"/>
                        </a:lnTo>
                        <a:lnTo>
                          <a:pt x="198954" y="402972"/>
                        </a:lnTo>
                        <a:lnTo>
                          <a:pt x="187856" y="396142"/>
                        </a:lnTo>
                        <a:lnTo>
                          <a:pt x="177551" y="388199"/>
                        </a:lnTo>
                        <a:lnTo>
                          <a:pt x="167722" y="379779"/>
                        </a:lnTo>
                        <a:lnTo>
                          <a:pt x="158527" y="370566"/>
                        </a:lnTo>
                        <a:lnTo>
                          <a:pt x="150125" y="360716"/>
                        </a:lnTo>
                        <a:lnTo>
                          <a:pt x="142198" y="350232"/>
                        </a:lnTo>
                        <a:lnTo>
                          <a:pt x="135381" y="339112"/>
                        </a:lnTo>
                        <a:lnTo>
                          <a:pt x="129198" y="327674"/>
                        </a:lnTo>
                        <a:lnTo>
                          <a:pt x="123649" y="315601"/>
                        </a:lnTo>
                        <a:lnTo>
                          <a:pt x="119369" y="303210"/>
                        </a:lnTo>
                        <a:lnTo>
                          <a:pt x="115881" y="290343"/>
                        </a:lnTo>
                        <a:lnTo>
                          <a:pt x="113186" y="276840"/>
                        </a:lnTo>
                        <a:lnTo>
                          <a:pt x="111601" y="263337"/>
                        </a:lnTo>
                        <a:lnTo>
                          <a:pt x="111125" y="249357"/>
                        </a:lnTo>
                        <a:lnTo>
                          <a:pt x="111601" y="235537"/>
                        </a:lnTo>
                        <a:lnTo>
                          <a:pt x="113186" y="221875"/>
                        </a:lnTo>
                        <a:lnTo>
                          <a:pt x="115881" y="208531"/>
                        </a:lnTo>
                        <a:lnTo>
                          <a:pt x="119369" y="195664"/>
                        </a:lnTo>
                        <a:lnTo>
                          <a:pt x="123649" y="183114"/>
                        </a:lnTo>
                        <a:lnTo>
                          <a:pt x="129198" y="171200"/>
                        </a:lnTo>
                        <a:lnTo>
                          <a:pt x="135381" y="159444"/>
                        </a:lnTo>
                        <a:lnTo>
                          <a:pt x="142198" y="148642"/>
                        </a:lnTo>
                        <a:lnTo>
                          <a:pt x="150125" y="138157"/>
                        </a:lnTo>
                        <a:lnTo>
                          <a:pt x="158527" y="128308"/>
                        </a:lnTo>
                        <a:lnTo>
                          <a:pt x="167722" y="119094"/>
                        </a:lnTo>
                        <a:lnTo>
                          <a:pt x="177551" y="110516"/>
                        </a:lnTo>
                        <a:lnTo>
                          <a:pt x="187856" y="102732"/>
                        </a:lnTo>
                        <a:lnTo>
                          <a:pt x="198954" y="95584"/>
                        </a:lnTo>
                        <a:lnTo>
                          <a:pt x="210368" y="89388"/>
                        </a:lnTo>
                        <a:lnTo>
                          <a:pt x="222417" y="84146"/>
                        </a:lnTo>
                        <a:lnTo>
                          <a:pt x="234783" y="79698"/>
                        </a:lnTo>
                        <a:lnTo>
                          <a:pt x="247624" y="76044"/>
                        </a:lnTo>
                        <a:lnTo>
                          <a:pt x="261099" y="73661"/>
                        </a:lnTo>
                        <a:lnTo>
                          <a:pt x="274575" y="72073"/>
                        </a:lnTo>
                        <a:close/>
                        <a:moveTo>
                          <a:pt x="561981" y="0"/>
                        </a:moveTo>
                        <a:lnTo>
                          <a:pt x="563410" y="0"/>
                        </a:lnTo>
                        <a:lnTo>
                          <a:pt x="567059" y="158"/>
                        </a:lnTo>
                        <a:lnTo>
                          <a:pt x="570074" y="1108"/>
                        </a:lnTo>
                        <a:lnTo>
                          <a:pt x="572613" y="2375"/>
                        </a:lnTo>
                        <a:lnTo>
                          <a:pt x="574359" y="4434"/>
                        </a:lnTo>
                        <a:lnTo>
                          <a:pt x="575628" y="6968"/>
                        </a:lnTo>
                        <a:lnTo>
                          <a:pt x="576263" y="10135"/>
                        </a:lnTo>
                        <a:lnTo>
                          <a:pt x="576263" y="14094"/>
                        </a:lnTo>
                        <a:lnTo>
                          <a:pt x="571820" y="109587"/>
                        </a:lnTo>
                        <a:lnTo>
                          <a:pt x="571661" y="112437"/>
                        </a:lnTo>
                        <a:lnTo>
                          <a:pt x="571185" y="114971"/>
                        </a:lnTo>
                        <a:lnTo>
                          <a:pt x="570233" y="117663"/>
                        </a:lnTo>
                        <a:lnTo>
                          <a:pt x="568964" y="119880"/>
                        </a:lnTo>
                        <a:lnTo>
                          <a:pt x="567059" y="121939"/>
                        </a:lnTo>
                        <a:lnTo>
                          <a:pt x="564520" y="123681"/>
                        </a:lnTo>
                        <a:lnTo>
                          <a:pt x="561823" y="124948"/>
                        </a:lnTo>
                        <a:lnTo>
                          <a:pt x="559601" y="125106"/>
                        </a:lnTo>
                        <a:lnTo>
                          <a:pt x="557380" y="124631"/>
                        </a:lnTo>
                        <a:lnTo>
                          <a:pt x="555475" y="123839"/>
                        </a:lnTo>
                        <a:lnTo>
                          <a:pt x="553571" y="122572"/>
                        </a:lnTo>
                        <a:lnTo>
                          <a:pt x="551984" y="120989"/>
                        </a:lnTo>
                        <a:lnTo>
                          <a:pt x="550239" y="119405"/>
                        </a:lnTo>
                        <a:lnTo>
                          <a:pt x="520723" y="90108"/>
                        </a:lnTo>
                        <a:lnTo>
                          <a:pt x="509774" y="101193"/>
                        </a:lnTo>
                        <a:lnTo>
                          <a:pt x="419324" y="191301"/>
                        </a:lnTo>
                        <a:lnTo>
                          <a:pt x="391713" y="219173"/>
                        </a:lnTo>
                        <a:lnTo>
                          <a:pt x="298564" y="312131"/>
                        </a:lnTo>
                        <a:lnTo>
                          <a:pt x="293169" y="317516"/>
                        </a:lnTo>
                        <a:lnTo>
                          <a:pt x="290313" y="319733"/>
                        </a:lnTo>
                        <a:lnTo>
                          <a:pt x="287298" y="321633"/>
                        </a:lnTo>
                        <a:lnTo>
                          <a:pt x="284124" y="322900"/>
                        </a:lnTo>
                        <a:lnTo>
                          <a:pt x="280633" y="323692"/>
                        </a:lnTo>
                        <a:lnTo>
                          <a:pt x="279681" y="323692"/>
                        </a:lnTo>
                        <a:lnTo>
                          <a:pt x="278888" y="323850"/>
                        </a:lnTo>
                        <a:lnTo>
                          <a:pt x="277935" y="323850"/>
                        </a:lnTo>
                        <a:lnTo>
                          <a:pt x="273810" y="323534"/>
                        </a:lnTo>
                        <a:lnTo>
                          <a:pt x="269843" y="322267"/>
                        </a:lnTo>
                        <a:lnTo>
                          <a:pt x="266034" y="320366"/>
                        </a:lnTo>
                        <a:lnTo>
                          <a:pt x="262702" y="317516"/>
                        </a:lnTo>
                        <a:lnTo>
                          <a:pt x="257306" y="312131"/>
                        </a:lnTo>
                        <a:lnTo>
                          <a:pt x="237471" y="292336"/>
                        </a:lnTo>
                        <a:lnTo>
                          <a:pt x="190500" y="245303"/>
                        </a:lnTo>
                        <a:lnTo>
                          <a:pt x="191452" y="235643"/>
                        </a:lnTo>
                        <a:lnTo>
                          <a:pt x="193198" y="226141"/>
                        </a:lnTo>
                        <a:lnTo>
                          <a:pt x="195737" y="217114"/>
                        </a:lnTo>
                        <a:lnTo>
                          <a:pt x="199228" y="208246"/>
                        </a:lnTo>
                        <a:lnTo>
                          <a:pt x="203671" y="200011"/>
                        </a:lnTo>
                        <a:lnTo>
                          <a:pt x="208749" y="192093"/>
                        </a:lnTo>
                        <a:lnTo>
                          <a:pt x="277935" y="261139"/>
                        </a:lnTo>
                        <a:lnTo>
                          <a:pt x="280633" y="258447"/>
                        </a:lnTo>
                        <a:lnTo>
                          <a:pt x="485019" y="54318"/>
                        </a:lnTo>
                        <a:lnTo>
                          <a:pt x="469786" y="39273"/>
                        </a:lnTo>
                        <a:lnTo>
                          <a:pt x="455028" y="24071"/>
                        </a:lnTo>
                        <a:lnTo>
                          <a:pt x="453441" y="22645"/>
                        </a:lnTo>
                        <a:lnTo>
                          <a:pt x="452171" y="21062"/>
                        </a:lnTo>
                        <a:lnTo>
                          <a:pt x="451219" y="19478"/>
                        </a:lnTo>
                        <a:lnTo>
                          <a:pt x="450426" y="17736"/>
                        </a:lnTo>
                        <a:lnTo>
                          <a:pt x="450109" y="15836"/>
                        </a:lnTo>
                        <a:lnTo>
                          <a:pt x="450267" y="13461"/>
                        </a:lnTo>
                        <a:lnTo>
                          <a:pt x="451219" y="11243"/>
                        </a:lnTo>
                        <a:lnTo>
                          <a:pt x="452806" y="8551"/>
                        </a:lnTo>
                        <a:lnTo>
                          <a:pt x="454552" y="6809"/>
                        </a:lnTo>
                        <a:lnTo>
                          <a:pt x="456615" y="5542"/>
                        </a:lnTo>
                        <a:lnTo>
                          <a:pt x="459154" y="5067"/>
                        </a:lnTo>
                        <a:lnTo>
                          <a:pt x="461534" y="4751"/>
                        </a:lnTo>
                        <a:lnTo>
                          <a:pt x="464073" y="459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rgbClr val="4B6AB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50">
                      <a:solidFill>
                        <a:schemeClr val="accent3"/>
                      </a:solidFill>
                    </a:endParaRPr>
                  </a:p>
                </p:txBody>
              </p:sp>
              <p:grpSp>
                <p:nvGrpSpPr>
                  <p:cNvPr id="249" name="Group 38">
                    <a:extLst>
                      <a:ext uri="{FF2B5EF4-FFF2-40B4-BE49-F238E27FC236}">
                        <a16:creationId xmlns:a16="http://schemas.microsoft.com/office/drawing/2014/main" id="{A45F6AD6-0C61-475E-A5E5-07D7898E1281}"/>
                      </a:ext>
                    </a:extLst>
                  </p:cNvPr>
                  <p:cNvGrpSpPr/>
                  <p:nvPr/>
                </p:nvGrpSpPr>
                <p:grpSpPr>
                  <a:xfrm>
                    <a:off x="4656076" y="3355135"/>
                    <a:ext cx="528168" cy="388190"/>
                    <a:chOff x="685800" y="2752725"/>
                    <a:chExt cx="581025" cy="427038"/>
                  </a:xfrm>
                  <a:solidFill>
                    <a:schemeClr val="bg1"/>
                  </a:solidFill>
                </p:grpSpPr>
                <p:sp>
                  <p:nvSpPr>
                    <p:cNvPr id="251" name="Freeform 274">
                      <a:extLst>
                        <a:ext uri="{FF2B5EF4-FFF2-40B4-BE49-F238E27FC236}">
                          <a16:creationId xmlns:a16="http://schemas.microsoft.com/office/drawing/2014/main" id="{13B13101-056A-41E6-9761-D5FEE6C9FB5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85800" y="2752725"/>
                      <a:ext cx="503238" cy="365125"/>
                    </a:xfrm>
                    <a:custGeom>
                      <a:avLst/>
                      <a:gdLst>
                        <a:gd name="T0" fmla="*/ 378 w 3169"/>
                        <a:gd name="T1" fmla="*/ 260 h 2308"/>
                        <a:gd name="T2" fmla="*/ 325 w 3169"/>
                        <a:gd name="T3" fmla="*/ 283 h 2308"/>
                        <a:gd name="T4" fmla="*/ 284 w 3169"/>
                        <a:gd name="T5" fmla="*/ 323 h 2308"/>
                        <a:gd name="T6" fmla="*/ 262 w 3169"/>
                        <a:gd name="T7" fmla="*/ 376 h 2308"/>
                        <a:gd name="T8" fmla="*/ 258 w 3169"/>
                        <a:gd name="T9" fmla="*/ 464 h 2308"/>
                        <a:gd name="T10" fmla="*/ 2947 w 3169"/>
                        <a:gd name="T11" fmla="*/ 406 h 2308"/>
                        <a:gd name="T12" fmla="*/ 2935 w 3169"/>
                        <a:gd name="T13" fmla="*/ 349 h 2308"/>
                        <a:gd name="T14" fmla="*/ 2902 w 3169"/>
                        <a:gd name="T15" fmla="*/ 301 h 2308"/>
                        <a:gd name="T16" fmla="*/ 2856 w 3169"/>
                        <a:gd name="T17" fmla="*/ 269 h 2308"/>
                        <a:gd name="T18" fmla="*/ 2797 w 3169"/>
                        <a:gd name="T19" fmla="*/ 258 h 2308"/>
                        <a:gd name="T20" fmla="*/ 413 w 3169"/>
                        <a:gd name="T21" fmla="*/ 0 h 2308"/>
                        <a:gd name="T22" fmla="*/ 2807 w 3169"/>
                        <a:gd name="T23" fmla="*/ 3 h 2308"/>
                        <a:gd name="T24" fmla="*/ 2905 w 3169"/>
                        <a:gd name="T25" fmla="*/ 27 h 2308"/>
                        <a:gd name="T26" fmla="*/ 2991 w 3169"/>
                        <a:gd name="T27" fmla="*/ 74 h 2308"/>
                        <a:gd name="T28" fmla="*/ 3064 w 3169"/>
                        <a:gd name="T29" fmla="*/ 138 h 2308"/>
                        <a:gd name="T30" fmla="*/ 3120 w 3169"/>
                        <a:gd name="T31" fmla="*/ 218 h 2308"/>
                        <a:gd name="T32" fmla="*/ 3156 w 3169"/>
                        <a:gd name="T33" fmla="*/ 311 h 2308"/>
                        <a:gd name="T34" fmla="*/ 3169 w 3169"/>
                        <a:gd name="T35" fmla="*/ 412 h 2308"/>
                        <a:gd name="T36" fmla="*/ 3122 w 3169"/>
                        <a:gd name="T37" fmla="*/ 962 h 2308"/>
                        <a:gd name="T38" fmla="*/ 2961 w 3169"/>
                        <a:gd name="T39" fmla="*/ 962 h 2308"/>
                        <a:gd name="T40" fmla="*/ 2947 w 3169"/>
                        <a:gd name="T41" fmla="*/ 856 h 2308"/>
                        <a:gd name="T42" fmla="*/ 258 w 3169"/>
                        <a:gd name="T43" fmla="*/ 1900 h 2308"/>
                        <a:gd name="T44" fmla="*/ 270 w 3169"/>
                        <a:gd name="T45" fmla="*/ 1958 h 2308"/>
                        <a:gd name="T46" fmla="*/ 302 w 3169"/>
                        <a:gd name="T47" fmla="*/ 2006 h 2308"/>
                        <a:gd name="T48" fmla="*/ 349 w 3169"/>
                        <a:gd name="T49" fmla="*/ 2038 h 2308"/>
                        <a:gd name="T50" fmla="*/ 408 w 3169"/>
                        <a:gd name="T51" fmla="*/ 2049 h 2308"/>
                        <a:gd name="T52" fmla="*/ 2246 w 3169"/>
                        <a:gd name="T53" fmla="*/ 2308 h 2308"/>
                        <a:gd name="T54" fmla="*/ 362 w 3169"/>
                        <a:gd name="T55" fmla="*/ 2305 h 2308"/>
                        <a:gd name="T56" fmla="*/ 264 w 3169"/>
                        <a:gd name="T57" fmla="*/ 2279 h 2308"/>
                        <a:gd name="T58" fmla="*/ 177 w 3169"/>
                        <a:gd name="T59" fmla="*/ 2234 h 2308"/>
                        <a:gd name="T60" fmla="*/ 104 w 3169"/>
                        <a:gd name="T61" fmla="*/ 2169 h 2308"/>
                        <a:gd name="T62" fmla="*/ 49 w 3169"/>
                        <a:gd name="T63" fmla="*/ 2089 h 2308"/>
                        <a:gd name="T64" fmla="*/ 12 w 3169"/>
                        <a:gd name="T65" fmla="*/ 1997 h 2308"/>
                        <a:gd name="T66" fmla="*/ 0 w 3169"/>
                        <a:gd name="T67" fmla="*/ 1895 h 2308"/>
                        <a:gd name="T68" fmla="*/ 3 w 3169"/>
                        <a:gd name="T69" fmla="*/ 361 h 2308"/>
                        <a:gd name="T70" fmla="*/ 28 w 3169"/>
                        <a:gd name="T71" fmla="*/ 263 h 2308"/>
                        <a:gd name="T72" fmla="*/ 74 w 3169"/>
                        <a:gd name="T73" fmla="*/ 177 h 2308"/>
                        <a:gd name="T74" fmla="*/ 139 w 3169"/>
                        <a:gd name="T75" fmla="*/ 104 h 2308"/>
                        <a:gd name="T76" fmla="*/ 220 w 3169"/>
                        <a:gd name="T77" fmla="*/ 48 h 2308"/>
                        <a:gd name="T78" fmla="*/ 312 w 3169"/>
                        <a:gd name="T79" fmla="*/ 12 h 2308"/>
                        <a:gd name="T80" fmla="*/ 413 w 3169"/>
                        <a:gd name="T81" fmla="*/ 0 h 2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169" h="2308">
                          <a:moveTo>
                            <a:pt x="408" y="258"/>
                          </a:moveTo>
                          <a:lnTo>
                            <a:pt x="378" y="260"/>
                          </a:lnTo>
                          <a:lnTo>
                            <a:pt x="349" y="269"/>
                          </a:lnTo>
                          <a:lnTo>
                            <a:pt x="325" y="283"/>
                          </a:lnTo>
                          <a:lnTo>
                            <a:pt x="303" y="301"/>
                          </a:lnTo>
                          <a:lnTo>
                            <a:pt x="284" y="323"/>
                          </a:lnTo>
                          <a:lnTo>
                            <a:pt x="271" y="349"/>
                          </a:lnTo>
                          <a:lnTo>
                            <a:pt x="262" y="376"/>
                          </a:lnTo>
                          <a:lnTo>
                            <a:pt x="258" y="406"/>
                          </a:lnTo>
                          <a:lnTo>
                            <a:pt x="258" y="464"/>
                          </a:lnTo>
                          <a:lnTo>
                            <a:pt x="2947" y="464"/>
                          </a:lnTo>
                          <a:lnTo>
                            <a:pt x="2947" y="406"/>
                          </a:lnTo>
                          <a:lnTo>
                            <a:pt x="2944" y="376"/>
                          </a:lnTo>
                          <a:lnTo>
                            <a:pt x="2935" y="349"/>
                          </a:lnTo>
                          <a:lnTo>
                            <a:pt x="2921" y="323"/>
                          </a:lnTo>
                          <a:lnTo>
                            <a:pt x="2902" y="301"/>
                          </a:lnTo>
                          <a:lnTo>
                            <a:pt x="2881" y="283"/>
                          </a:lnTo>
                          <a:lnTo>
                            <a:pt x="2856" y="269"/>
                          </a:lnTo>
                          <a:lnTo>
                            <a:pt x="2827" y="260"/>
                          </a:lnTo>
                          <a:lnTo>
                            <a:pt x="2797" y="258"/>
                          </a:lnTo>
                          <a:lnTo>
                            <a:pt x="408" y="258"/>
                          </a:lnTo>
                          <a:close/>
                          <a:moveTo>
                            <a:pt x="413" y="0"/>
                          </a:moveTo>
                          <a:lnTo>
                            <a:pt x="2756" y="0"/>
                          </a:lnTo>
                          <a:lnTo>
                            <a:pt x="2807" y="3"/>
                          </a:lnTo>
                          <a:lnTo>
                            <a:pt x="2857" y="12"/>
                          </a:lnTo>
                          <a:lnTo>
                            <a:pt x="2905" y="27"/>
                          </a:lnTo>
                          <a:lnTo>
                            <a:pt x="2949" y="47"/>
                          </a:lnTo>
                          <a:lnTo>
                            <a:pt x="2991" y="74"/>
                          </a:lnTo>
                          <a:lnTo>
                            <a:pt x="3030" y="104"/>
                          </a:lnTo>
                          <a:lnTo>
                            <a:pt x="3064" y="138"/>
                          </a:lnTo>
                          <a:lnTo>
                            <a:pt x="3094" y="177"/>
                          </a:lnTo>
                          <a:lnTo>
                            <a:pt x="3120" y="218"/>
                          </a:lnTo>
                          <a:lnTo>
                            <a:pt x="3141" y="263"/>
                          </a:lnTo>
                          <a:lnTo>
                            <a:pt x="3156" y="311"/>
                          </a:lnTo>
                          <a:lnTo>
                            <a:pt x="3165" y="360"/>
                          </a:lnTo>
                          <a:lnTo>
                            <a:pt x="3169" y="412"/>
                          </a:lnTo>
                          <a:lnTo>
                            <a:pt x="3169" y="964"/>
                          </a:lnTo>
                          <a:lnTo>
                            <a:pt x="3122" y="962"/>
                          </a:lnTo>
                          <a:lnTo>
                            <a:pt x="2976" y="962"/>
                          </a:lnTo>
                          <a:lnTo>
                            <a:pt x="2961" y="962"/>
                          </a:lnTo>
                          <a:lnTo>
                            <a:pt x="2947" y="962"/>
                          </a:lnTo>
                          <a:lnTo>
                            <a:pt x="2947" y="856"/>
                          </a:lnTo>
                          <a:lnTo>
                            <a:pt x="258" y="856"/>
                          </a:lnTo>
                          <a:lnTo>
                            <a:pt x="258" y="1900"/>
                          </a:lnTo>
                          <a:lnTo>
                            <a:pt x="262" y="1930"/>
                          </a:lnTo>
                          <a:lnTo>
                            <a:pt x="270" y="1958"/>
                          </a:lnTo>
                          <a:lnTo>
                            <a:pt x="284" y="1984"/>
                          </a:lnTo>
                          <a:lnTo>
                            <a:pt x="302" y="2006"/>
                          </a:lnTo>
                          <a:lnTo>
                            <a:pt x="324" y="2023"/>
                          </a:lnTo>
                          <a:lnTo>
                            <a:pt x="349" y="2038"/>
                          </a:lnTo>
                          <a:lnTo>
                            <a:pt x="377" y="2047"/>
                          </a:lnTo>
                          <a:lnTo>
                            <a:pt x="408" y="2049"/>
                          </a:lnTo>
                          <a:lnTo>
                            <a:pt x="2246" y="2049"/>
                          </a:lnTo>
                          <a:lnTo>
                            <a:pt x="2246" y="2308"/>
                          </a:lnTo>
                          <a:lnTo>
                            <a:pt x="413" y="2308"/>
                          </a:lnTo>
                          <a:lnTo>
                            <a:pt x="362" y="2305"/>
                          </a:lnTo>
                          <a:lnTo>
                            <a:pt x="312" y="2295"/>
                          </a:lnTo>
                          <a:lnTo>
                            <a:pt x="264" y="2279"/>
                          </a:lnTo>
                          <a:lnTo>
                            <a:pt x="220" y="2260"/>
                          </a:lnTo>
                          <a:lnTo>
                            <a:pt x="177" y="2234"/>
                          </a:lnTo>
                          <a:lnTo>
                            <a:pt x="140" y="2203"/>
                          </a:lnTo>
                          <a:lnTo>
                            <a:pt x="104" y="2169"/>
                          </a:lnTo>
                          <a:lnTo>
                            <a:pt x="74" y="2131"/>
                          </a:lnTo>
                          <a:lnTo>
                            <a:pt x="49" y="2089"/>
                          </a:lnTo>
                          <a:lnTo>
                            <a:pt x="28" y="2045"/>
                          </a:lnTo>
                          <a:lnTo>
                            <a:pt x="12" y="1997"/>
                          </a:lnTo>
                          <a:lnTo>
                            <a:pt x="3" y="1947"/>
                          </a:lnTo>
                          <a:lnTo>
                            <a:pt x="0" y="1895"/>
                          </a:lnTo>
                          <a:lnTo>
                            <a:pt x="0" y="412"/>
                          </a:lnTo>
                          <a:lnTo>
                            <a:pt x="3" y="361"/>
                          </a:lnTo>
                          <a:lnTo>
                            <a:pt x="12" y="311"/>
                          </a:lnTo>
                          <a:lnTo>
                            <a:pt x="28" y="263"/>
                          </a:lnTo>
                          <a:lnTo>
                            <a:pt x="49" y="219"/>
                          </a:lnTo>
                          <a:lnTo>
                            <a:pt x="74" y="177"/>
                          </a:lnTo>
                          <a:lnTo>
                            <a:pt x="104" y="138"/>
                          </a:lnTo>
                          <a:lnTo>
                            <a:pt x="139" y="104"/>
                          </a:lnTo>
                          <a:lnTo>
                            <a:pt x="177" y="74"/>
                          </a:lnTo>
                          <a:lnTo>
                            <a:pt x="220" y="48"/>
                          </a:lnTo>
                          <a:lnTo>
                            <a:pt x="264" y="27"/>
                          </a:lnTo>
                          <a:lnTo>
                            <a:pt x="312" y="12"/>
                          </a:lnTo>
                          <a:lnTo>
                            <a:pt x="362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252" name="Freeform 275">
                      <a:extLst>
                        <a:ext uri="{FF2B5EF4-FFF2-40B4-BE49-F238E27FC236}">
                          <a16:creationId xmlns:a16="http://schemas.microsoft.com/office/drawing/2014/main" id="{E0F755BC-97CC-4A02-A556-2E463B726600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73150" y="2935288"/>
                      <a:ext cx="193675" cy="244475"/>
                    </a:xfrm>
                    <a:custGeom>
                      <a:avLst/>
                      <a:gdLst>
                        <a:gd name="T0" fmla="*/ 561 w 1218"/>
                        <a:gd name="T1" fmla="*/ 966 h 1541"/>
                        <a:gd name="T2" fmla="*/ 516 w 1218"/>
                        <a:gd name="T3" fmla="*/ 1013 h 1541"/>
                        <a:gd name="T4" fmla="*/ 510 w 1218"/>
                        <a:gd name="T5" fmla="*/ 1080 h 1541"/>
                        <a:gd name="T6" fmla="*/ 548 w 1218"/>
                        <a:gd name="T7" fmla="*/ 1135 h 1541"/>
                        <a:gd name="T8" fmla="*/ 558 w 1218"/>
                        <a:gd name="T9" fmla="*/ 1155 h 1541"/>
                        <a:gd name="T10" fmla="*/ 568 w 1218"/>
                        <a:gd name="T11" fmla="*/ 1316 h 1541"/>
                        <a:gd name="T12" fmla="*/ 609 w 1218"/>
                        <a:gd name="T13" fmla="*/ 1336 h 1541"/>
                        <a:gd name="T14" fmla="*/ 649 w 1218"/>
                        <a:gd name="T15" fmla="*/ 1316 h 1541"/>
                        <a:gd name="T16" fmla="*/ 659 w 1218"/>
                        <a:gd name="T17" fmla="*/ 1156 h 1541"/>
                        <a:gd name="T18" fmla="*/ 669 w 1218"/>
                        <a:gd name="T19" fmla="*/ 1134 h 1541"/>
                        <a:gd name="T20" fmla="*/ 707 w 1218"/>
                        <a:gd name="T21" fmla="*/ 1078 h 1541"/>
                        <a:gd name="T22" fmla="*/ 699 w 1218"/>
                        <a:gd name="T23" fmla="*/ 1009 h 1541"/>
                        <a:gd name="T24" fmla="*/ 649 w 1218"/>
                        <a:gd name="T25" fmla="*/ 962 h 1541"/>
                        <a:gd name="T26" fmla="*/ 536 w 1218"/>
                        <a:gd name="T27" fmla="*/ 201 h 1541"/>
                        <a:gd name="T28" fmla="*/ 438 w 1218"/>
                        <a:gd name="T29" fmla="*/ 228 h 1541"/>
                        <a:gd name="T30" fmla="*/ 368 w 1218"/>
                        <a:gd name="T31" fmla="*/ 297 h 1541"/>
                        <a:gd name="T32" fmla="*/ 341 w 1218"/>
                        <a:gd name="T33" fmla="*/ 395 h 1541"/>
                        <a:gd name="T34" fmla="*/ 347 w 1218"/>
                        <a:gd name="T35" fmla="*/ 692 h 1541"/>
                        <a:gd name="T36" fmla="*/ 877 w 1218"/>
                        <a:gd name="T37" fmla="*/ 649 h 1541"/>
                        <a:gd name="T38" fmla="*/ 873 w 1218"/>
                        <a:gd name="T39" fmla="*/ 361 h 1541"/>
                        <a:gd name="T40" fmla="*/ 831 w 1218"/>
                        <a:gd name="T41" fmla="*/ 271 h 1541"/>
                        <a:gd name="T42" fmla="*/ 750 w 1218"/>
                        <a:gd name="T43" fmla="*/ 213 h 1541"/>
                        <a:gd name="T44" fmla="*/ 536 w 1218"/>
                        <a:gd name="T45" fmla="*/ 201 h 1541"/>
                        <a:gd name="T46" fmla="*/ 733 w 1218"/>
                        <a:gd name="T47" fmla="*/ 4 h 1541"/>
                        <a:gd name="T48" fmla="*/ 868 w 1218"/>
                        <a:gd name="T49" fmla="*/ 47 h 1541"/>
                        <a:gd name="T50" fmla="*/ 978 w 1218"/>
                        <a:gd name="T51" fmla="*/ 132 h 1541"/>
                        <a:gd name="T52" fmla="*/ 1051 w 1218"/>
                        <a:gd name="T53" fmla="*/ 252 h 1541"/>
                        <a:gd name="T54" fmla="*/ 1078 w 1218"/>
                        <a:gd name="T55" fmla="*/ 394 h 1541"/>
                        <a:gd name="T56" fmla="*/ 1075 w 1218"/>
                        <a:gd name="T57" fmla="*/ 695 h 1541"/>
                        <a:gd name="T58" fmla="*/ 1156 w 1218"/>
                        <a:gd name="T59" fmla="*/ 737 h 1541"/>
                        <a:gd name="T60" fmla="*/ 1207 w 1218"/>
                        <a:gd name="T61" fmla="*/ 813 h 1541"/>
                        <a:gd name="T62" fmla="*/ 1218 w 1218"/>
                        <a:gd name="T63" fmla="*/ 1358 h 1541"/>
                        <a:gd name="T64" fmla="*/ 1192 w 1218"/>
                        <a:gd name="T65" fmla="*/ 1450 h 1541"/>
                        <a:gd name="T66" fmla="*/ 1127 w 1218"/>
                        <a:gd name="T67" fmla="*/ 1517 h 1541"/>
                        <a:gd name="T68" fmla="*/ 1034 w 1218"/>
                        <a:gd name="T69" fmla="*/ 1541 h 1541"/>
                        <a:gd name="T70" fmla="*/ 119 w 1218"/>
                        <a:gd name="T71" fmla="*/ 1530 h 1541"/>
                        <a:gd name="T72" fmla="*/ 43 w 1218"/>
                        <a:gd name="T73" fmla="*/ 1476 h 1541"/>
                        <a:gd name="T74" fmla="*/ 2 w 1218"/>
                        <a:gd name="T75" fmla="*/ 1391 h 1541"/>
                        <a:gd name="T76" fmla="*/ 2 w 1218"/>
                        <a:gd name="T77" fmla="*/ 842 h 1541"/>
                        <a:gd name="T78" fmla="*/ 41 w 1218"/>
                        <a:gd name="T79" fmla="*/ 759 h 1541"/>
                        <a:gd name="T80" fmla="*/ 115 w 1218"/>
                        <a:gd name="T81" fmla="*/ 704 h 1541"/>
                        <a:gd name="T82" fmla="*/ 142 w 1218"/>
                        <a:gd name="T83" fmla="*/ 648 h 1541"/>
                        <a:gd name="T84" fmla="*/ 154 w 1218"/>
                        <a:gd name="T85" fmla="*/ 297 h 1541"/>
                        <a:gd name="T86" fmla="*/ 213 w 1218"/>
                        <a:gd name="T87" fmla="*/ 169 h 1541"/>
                        <a:gd name="T88" fmla="*/ 312 w 1218"/>
                        <a:gd name="T89" fmla="*/ 70 h 1541"/>
                        <a:gd name="T90" fmla="*/ 439 w 1218"/>
                        <a:gd name="T91" fmla="*/ 13 h 15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218" h="1541">
                          <a:moveTo>
                            <a:pt x="603" y="954"/>
                          </a:moveTo>
                          <a:lnTo>
                            <a:pt x="582" y="958"/>
                          </a:lnTo>
                          <a:lnTo>
                            <a:pt x="561" y="966"/>
                          </a:lnTo>
                          <a:lnTo>
                            <a:pt x="543" y="978"/>
                          </a:lnTo>
                          <a:lnTo>
                            <a:pt x="528" y="995"/>
                          </a:lnTo>
                          <a:lnTo>
                            <a:pt x="516" y="1013"/>
                          </a:lnTo>
                          <a:lnTo>
                            <a:pt x="509" y="1036"/>
                          </a:lnTo>
                          <a:lnTo>
                            <a:pt x="507" y="1058"/>
                          </a:lnTo>
                          <a:lnTo>
                            <a:pt x="510" y="1080"/>
                          </a:lnTo>
                          <a:lnTo>
                            <a:pt x="518" y="1101"/>
                          </a:lnTo>
                          <a:lnTo>
                            <a:pt x="531" y="1119"/>
                          </a:lnTo>
                          <a:lnTo>
                            <a:pt x="548" y="1135"/>
                          </a:lnTo>
                          <a:lnTo>
                            <a:pt x="554" y="1141"/>
                          </a:lnTo>
                          <a:lnTo>
                            <a:pt x="558" y="1148"/>
                          </a:lnTo>
                          <a:lnTo>
                            <a:pt x="558" y="1155"/>
                          </a:lnTo>
                          <a:lnTo>
                            <a:pt x="558" y="1286"/>
                          </a:lnTo>
                          <a:lnTo>
                            <a:pt x="561" y="1302"/>
                          </a:lnTo>
                          <a:lnTo>
                            <a:pt x="568" y="1316"/>
                          </a:lnTo>
                          <a:lnTo>
                            <a:pt x="579" y="1327"/>
                          </a:lnTo>
                          <a:lnTo>
                            <a:pt x="592" y="1334"/>
                          </a:lnTo>
                          <a:lnTo>
                            <a:pt x="609" y="1336"/>
                          </a:lnTo>
                          <a:lnTo>
                            <a:pt x="624" y="1334"/>
                          </a:lnTo>
                          <a:lnTo>
                            <a:pt x="638" y="1327"/>
                          </a:lnTo>
                          <a:lnTo>
                            <a:pt x="649" y="1316"/>
                          </a:lnTo>
                          <a:lnTo>
                            <a:pt x="656" y="1302"/>
                          </a:lnTo>
                          <a:lnTo>
                            <a:pt x="659" y="1286"/>
                          </a:lnTo>
                          <a:lnTo>
                            <a:pt x="659" y="1156"/>
                          </a:lnTo>
                          <a:lnTo>
                            <a:pt x="660" y="1148"/>
                          </a:lnTo>
                          <a:lnTo>
                            <a:pt x="663" y="1141"/>
                          </a:lnTo>
                          <a:lnTo>
                            <a:pt x="669" y="1134"/>
                          </a:lnTo>
                          <a:lnTo>
                            <a:pt x="688" y="1118"/>
                          </a:lnTo>
                          <a:lnTo>
                            <a:pt x="700" y="1099"/>
                          </a:lnTo>
                          <a:lnTo>
                            <a:pt x="707" y="1078"/>
                          </a:lnTo>
                          <a:lnTo>
                            <a:pt x="709" y="1053"/>
                          </a:lnTo>
                          <a:lnTo>
                            <a:pt x="706" y="1030"/>
                          </a:lnTo>
                          <a:lnTo>
                            <a:pt x="699" y="1009"/>
                          </a:lnTo>
                          <a:lnTo>
                            <a:pt x="685" y="990"/>
                          </a:lnTo>
                          <a:lnTo>
                            <a:pt x="669" y="975"/>
                          </a:lnTo>
                          <a:lnTo>
                            <a:pt x="649" y="962"/>
                          </a:lnTo>
                          <a:lnTo>
                            <a:pt x="625" y="956"/>
                          </a:lnTo>
                          <a:lnTo>
                            <a:pt x="603" y="954"/>
                          </a:lnTo>
                          <a:close/>
                          <a:moveTo>
                            <a:pt x="536" y="201"/>
                          </a:moveTo>
                          <a:lnTo>
                            <a:pt x="501" y="204"/>
                          </a:lnTo>
                          <a:lnTo>
                            <a:pt x="468" y="213"/>
                          </a:lnTo>
                          <a:lnTo>
                            <a:pt x="438" y="228"/>
                          </a:lnTo>
                          <a:lnTo>
                            <a:pt x="411" y="246"/>
                          </a:lnTo>
                          <a:lnTo>
                            <a:pt x="388" y="271"/>
                          </a:lnTo>
                          <a:lnTo>
                            <a:pt x="368" y="297"/>
                          </a:lnTo>
                          <a:lnTo>
                            <a:pt x="354" y="327"/>
                          </a:lnTo>
                          <a:lnTo>
                            <a:pt x="345" y="361"/>
                          </a:lnTo>
                          <a:lnTo>
                            <a:pt x="341" y="395"/>
                          </a:lnTo>
                          <a:lnTo>
                            <a:pt x="341" y="649"/>
                          </a:lnTo>
                          <a:lnTo>
                            <a:pt x="344" y="671"/>
                          </a:lnTo>
                          <a:lnTo>
                            <a:pt x="347" y="692"/>
                          </a:lnTo>
                          <a:lnTo>
                            <a:pt x="872" y="692"/>
                          </a:lnTo>
                          <a:lnTo>
                            <a:pt x="876" y="671"/>
                          </a:lnTo>
                          <a:lnTo>
                            <a:pt x="877" y="649"/>
                          </a:lnTo>
                          <a:lnTo>
                            <a:pt x="876" y="649"/>
                          </a:lnTo>
                          <a:lnTo>
                            <a:pt x="876" y="395"/>
                          </a:lnTo>
                          <a:lnTo>
                            <a:pt x="873" y="361"/>
                          </a:lnTo>
                          <a:lnTo>
                            <a:pt x="864" y="327"/>
                          </a:lnTo>
                          <a:lnTo>
                            <a:pt x="849" y="297"/>
                          </a:lnTo>
                          <a:lnTo>
                            <a:pt x="831" y="271"/>
                          </a:lnTo>
                          <a:lnTo>
                            <a:pt x="807" y="246"/>
                          </a:lnTo>
                          <a:lnTo>
                            <a:pt x="781" y="228"/>
                          </a:lnTo>
                          <a:lnTo>
                            <a:pt x="750" y="213"/>
                          </a:lnTo>
                          <a:lnTo>
                            <a:pt x="717" y="204"/>
                          </a:lnTo>
                          <a:lnTo>
                            <a:pt x="683" y="201"/>
                          </a:lnTo>
                          <a:lnTo>
                            <a:pt x="536" y="201"/>
                          </a:lnTo>
                          <a:close/>
                          <a:moveTo>
                            <a:pt x="537" y="0"/>
                          </a:moveTo>
                          <a:lnTo>
                            <a:pt x="683" y="0"/>
                          </a:lnTo>
                          <a:lnTo>
                            <a:pt x="733" y="4"/>
                          </a:lnTo>
                          <a:lnTo>
                            <a:pt x="781" y="13"/>
                          </a:lnTo>
                          <a:lnTo>
                            <a:pt x="826" y="27"/>
                          </a:lnTo>
                          <a:lnTo>
                            <a:pt x="868" y="47"/>
                          </a:lnTo>
                          <a:lnTo>
                            <a:pt x="908" y="71"/>
                          </a:lnTo>
                          <a:lnTo>
                            <a:pt x="945" y="100"/>
                          </a:lnTo>
                          <a:lnTo>
                            <a:pt x="978" y="132"/>
                          </a:lnTo>
                          <a:lnTo>
                            <a:pt x="1007" y="169"/>
                          </a:lnTo>
                          <a:lnTo>
                            <a:pt x="1031" y="209"/>
                          </a:lnTo>
                          <a:lnTo>
                            <a:pt x="1051" y="252"/>
                          </a:lnTo>
                          <a:lnTo>
                            <a:pt x="1066" y="297"/>
                          </a:lnTo>
                          <a:lnTo>
                            <a:pt x="1075" y="345"/>
                          </a:lnTo>
                          <a:lnTo>
                            <a:pt x="1078" y="394"/>
                          </a:lnTo>
                          <a:lnTo>
                            <a:pt x="1078" y="648"/>
                          </a:lnTo>
                          <a:lnTo>
                            <a:pt x="1077" y="672"/>
                          </a:lnTo>
                          <a:lnTo>
                            <a:pt x="1075" y="695"/>
                          </a:lnTo>
                          <a:lnTo>
                            <a:pt x="1105" y="705"/>
                          </a:lnTo>
                          <a:lnTo>
                            <a:pt x="1131" y="720"/>
                          </a:lnTo>
                          <a:lnTo>
                            <a:pt x="1156" y="737"/>
                          </a:lnTo>
                          <a:lnTo>
                            <a:pt x="1177" y="760"/>
                          </a:lnTo>
                          <a:lnTo>
                            <a:pt x="1194" y="784"/>
                          </a:lnTo>
                          <a:lnTo>
                            <a:pt x="1207" y="813"/>
                          </a:lnTo>
                          <a:lnTo>
                            <a:pt x="1214" y="843"/>
                          </a:lnTo>
                          <a:lnTo>
                            <a:pt x="1218" y="874"/>
                          </a:lnTo>
                          <a:lnTo>
                            <a:pt x="1218" y="1358"/>
                          </a:lnTo>
                          <a:lnTo>
                            <a:pt x="1214" y="1391"/>
                          </a:lnTo>
                          <a:lnTo>
                            <a:pt x="1205" y="1421"/>
                          </a:lnTo>
                          <a:lnTo>
                            <a:pt x="1192" y="1450"/>
                          </a:lnTo>
                          <a:lnTo>
                            <a:pt x="1174" y="1476"/>
                          </a:lnTo>
                          <a:lnTo>
                            <a:pt x="1152" y="1498"/>
                          </a:lnTo>
                          <a:lnTo>
                            <a:pt x="1127" y="1517"/>
                          </a:lnTo>
                          <a:lnTo>
                            <a:pt x="1098" y="1530"/>
                          </a:lnTo>
                          <a:lnTo>
                            <a:pt x="1067" y="1539"/>
                          </a:lnTo>
                          <a:lnTo>
                            <a:pt x="1034" y="1541"/>
                          </a:lnTo>
                          <a:lnTo>
                            <a:pt x="183" y="1541"/>
                          </a:lnTo>
                          <a:lnTo>
                            <a:pt x="150" y="1539"/>
                          </a:lnTo>
                          <a:lnTo>
                            <a:pt x="119" y="1530"/>
                          </a:lnTo>
                          <a:lnTo>
                            <a:pt x="91" y="1517"/>
                          </a:lnTo>
                          <a:lnTo>
                            <a:pt x="65" y="1498"/>
                          </a:lnTo>
                          <a:lnTo>
                            <a:pt x="43" y="1476"/>
                          </a:lnTo>
                          <a:lnTo>
                            <a:pt x="24" y="1450"/>
                          </a:lnTo>
                          <a:lnTo>
                            <a:pt x="11" y="1421"/>
                          </a:lnTo>
                          <a:lnTo>
                            <a:pt x="2" y="1391"/>
                          </a:lnTo>
                          <a:lnTo>
                            <a:pt x="0" y="1358"/>
                          </a:lnTo>
                          <a:lnTo>
                            <a:pt x="0" y="874"/>
                          </a:lnTo>
                          <a:lnTo>
                            <a:pt x="2" y="842"/>
                          </a:lnTo>
                          <a:lnTo>
                            <a:pt x="11" y="812"/>
                          </a:lnTo>
                          <a:lnTo>
                            <a:pt x="24" y="784"/>
                          </a:lnTo>
                          <a:lnTo>
                            <a:pt x="41" y="759"/>
                          </a:lnTo>
                          <a:lnTo>
                            <a:pt x="63" y="736"/>
                          </a:lnTo>
                          <a:lnTo>
                            <a:pt x="88" y="719"/>
                          </a:lnTo>
                          <a:lnTo>
                            <a:pt x="115" y="704"/>
                          </a:lnTo>
                          <a:lnTo>
                            <a:pt x="145" y="695"/>
                          </a:lnTo>
                          <a:lnTo>
                            <a:pt x="143" y="671"/>
                          </a:lnTo>
                          <a:lnTo>
                            <a:pt x="142" y="648"/>
                          </a:lnTo>
                          <a:lnTo>
                            <a:pt x="142" y="394"/>
                          </a:lnTo>
                          <a:lnTo>
                            <a:pt x="145" y="345"/>
                          </a:lnTo>
                          <a:lnTo>
                            <a:pt x="154" y="297"/>
                          </a:lnTo>
                          <a:lnTo>
                            <a:pt x="168" y="252"/>
                          </a:lnTo>
                          <a:lnTo>
                            <a:pt x="188" y="209"/>
                          </a:lnTo>
                          <a:lnTo>
                            <a:pt x="213" y="169"/>
                          </a:lnTo>
                          <a:lnTo>
                            <a:pt x="242" y="132"/>
                          </a:lnTo>
                          <a:lnTo>
                            <a:pt x="275" y="100"/>
                          </a:lnTo>
                          <a:lnTo>
                            <a:pt x="312" y="70"/>
                          </a:lnTo>
                          <a:lnTo>
                            <a:pt x="351" y="46"/>
                          </a:lnTo>
                          <a:lnTo>
                            <a:pt x="394" y="27"/>
                          </a:lnTo>
                          <a:lnTo>
                            <a:pt x="439" y="13"/>
                          </a:lnTo>
                          <a:lnTo>
                            <a:pt x="487" y="4"/>
                          </a:lnTo>
                          <a:lnTo>
                            <a:pt x="537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sp>
                <p:nvSpPr>
                  <p:cNvPr id="250" name="Freeform 66">
                    <a:extLst>
                      <a:ext uri="{FF2B5EF4-FFF2-40B4-BE49-F238E27FC236}">
                        <a16:creationId xmlns:a16="http://schemas.microsoft.com/office/drawing/2014/main" id="{6A4E6485-3F0B-4361-86FF-9B84D65001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842355" y="1302292"/>
                    <a:ext cx="500927" cy="499126"/>
                  </a:xfrm>
                  <a:custGeom>
                    <a:avLst/>
                    <a:gdLst>
                      <a:gd name="T0" fmla="*/ 3130 w 3331"/>
                      <a:gd name="T1" fmla="*/ 1290 h 3328"/>
                      <a:gd name="T2" fmla="*/ 3082 w 3331"/>
                      <a:gd name="T3" fmla="*/ 1039 h 3328"/>
                      <a:gd name="T4" fmla="*/ 2984 w 3331"/>
                      <a:gd name="T5" fmla="*/ 809 h 3328"/>
                      <a:gd name="T6" fmla="*/ 2841 w 3331"/>
                      <a:gd name="T7" fmla="*/ 606 h 3328"/>
                      <a:gd name="T8" fmla="*/ 2661 w 3331"/>
                      <a:gd name="T9" fmla="*/ 438 h 3328"/>
                      <a:gd name="T10" fmla="*/ 2449 w 3331"/>
                      <a:gd name="T11" fmla="*/ 310 h 3328"/>
                      <a:gd name="T12" fmla="*/ 2210 w 3331"/>
                      <a:gd name="T13" fmla="*/ 227 h 3328"/>
                      <a:gd name="T14" fmla="*/ 1571 w 3331"/>
                      <a:gd name="T15" fmla="*/ 185 h 3328"/>
                      <a:gd name="T16" fmla="*/ 1632 w 3331"/>
                      <a:gd name="T17" fmla="*/ 207 h 3328"/>
                      <a:gd name="T18" fmla="*/ 1666 w 3331"/>
                      <a:gd name="T19" fmla="*/ 261 h 3328"/>
                      <a:gd name="T20" fmla="*/ 1672 w 3331"/>
                      <a:gd name="T21" fmla="*/ 1578 h 3328"/>
                      <a:gd name="T22" fmla="*/ 1708 w 3331"/>
                      <a:gd name="T23" fmla="*/ 1635 h 3328"/>
                      <a:gd name="T24" fmla="*/ 1773 w 3331"/>
                      <a:gd name="T25" fmla="*/ 1659 h 3328"/>
                      <a:gd name="T26" fmla="*/ 3087 w 3331"/>
                      <a:gd name="T27" fmla="*/ 1669 h 3328"/>
                      <a:gd name="T28" fmla="*/ 3132 w 3331"/>
                      <a:gd name="T29" fmla="*/ 1714 h 3328"/>
                      <a:gd name="T30" fmla="*/ 3139 w 3331"/>
                      <a:gd name="T31" fmla="*/ 1846 h 3328"/>
                      <a:gd name="T32" fmla="*/ 3103 w 3331"/>
                      <a:gd name="T33" fmla="*/ 2109 h 3328"/>
                      <a:gd name="T34" fmla="*/ 3023 w 3331"/>
                      <a:gd name="T35" fmla="*/ 2358 h 3328"/>
                      <a:gd name="T36" fmla="*/ 2903 w 3331"/>
                      <a:gd name="T37" fmla="*/ 2590 h 3328"/>
                      <a:gd name="T38" fmla="*/ 2743 w 3331"/>
                      <a:gd name="T39" fmla="*/ 2802 h 3328"/>
                      <a:gd name="T40" fmla="*/ 2549 w 3331"/>
                      <a:gd name="T41" fmla="*/ 2986 h 3328"/>
                      <a:gd name="T42" fmla="*/ 2330 w 3331"/>
                      <a:gd name="T43" fmla="*/ 3133 h 3328"/>
                      <a:gd name="T44" fmla="*/ 2091 w 3331"/>
                      <a:gd name="T45" fmla="*/ 3240 h 3328"/>
                      <a:gd name="T46" fmla="*/ 1837 w 3331"/>
                      <a:gd name="T47" fmla="*/ 3305 h 3328"/>
                      <a:gd name="T48" fmla="*/ 1571 w 3331"/>
                      <a:gd name="T49" fmla="*/ 3328 h 3328"/>
                      <a:gd name="T50" fmla="*/ 1440 w 3331"/>
                      <a:gd name="T51" fmla="*/ 3322 h 3328"/>
                      <a:gd name="T52" fmla="*/ 1169 w 3331"/>
                      <a:gd name="T53" fmla="*/ 3276 h 3328"/>
                      <a:gd name="T54" fmla="*/ 912 w 3331"/>
                      <a:gd name="T55" fmla="*/ 3182 h 3328"/>
                      <a:gd name="T56" fmla="*/ 674 w 3331"/>
                      <a:gd name="T57" fmla="*/ 3046 h 3328"/>
                      <a:gd name="T58" fmla="*/ 460 w 3331"/>
                      <a:gd name="T59" fmla="*/ 2866 h 3328"/>
                      <a:gd name="T60" fmla="*/ 281 w 3331"/>
                      <a:gd name="T61" fmla="*/ 2653 h 3328"/>
                      <a:gd name="T62" fmla="*/ 145 w 3331"/>
                      <a:gd name="T63" fmla="*/ 2415 h 3328"/>
                      <a:gd name="T64" fmla="*/ 51 w 3331"/>
                      <a:gd name="T65" fmla="*/ 2158 h 3328"/>
                      <a:gd name="T66" fmla="*/ 4 w 3331"/>
                      <a:gd name="T67" fmla="*/ 1887 h 3328"/>
                      <a:gd name="T68" fmla="*/ 5 w 3331"/>
                      <a:gd name="T69" fmla="*/ 1613 h 3328"/>
                      <a:gd name="T70" fmla="*/ 52 w 3331"/>
                      <a:gd name="T71" fmla="*/ 1349 h 3328"/>
                      <a:gd name="T72" fmla="*/ 142 w 3331"/>
                      <a:gd name="T73" fmla="*/ 1100 h 3328"/>
                      <a:gd name="T74" fmla="*/ 274 w 3331"/>
                      <a:gd name="T75" fmla="*/ 868 h 3328"/>
                      <a:gd name="T76" fmla="*/ 446 w 3331"/>
                      <a:gd name="T77" fmla="*/ 659 h 3328"/>
                      <a:gd name="T78" fmla="*/ 651 w 3331"/>
                      <a:gd name="T79" fmla="*/ 482 h 3328"/>
                      <a:gd name="T80" fmla="*/ 880 w 3331"/>
                      <a:gd name="T81" fmla="*/ 344 h 3328"/>
                      <a:gd name="T82" fmla="*/ 1128 w 3331"/>
                      <a:gd name="T83" fmla="*/ 249 h 3328"/>
                      <a:gd name="T84" fmla="*/ 1389 w 3331"/>
                      <a:gd name="T85" fmla="*/ 196 h 3328"/>
                      <a:gd name="T86" fmla="*/ 1943 w 3331"/>
                      <a:gd name="T87" fmla="*/ 0 h 3328"/>
                      <a:gd name="T88" fmla="*/ 2222 w 3331"/>
                      <a:gd name="T89" fmla="*/ 29 h 3328"/>
                      <a:gd name="T90" fmla="*/ 2482 w 3331"/>
                      <a:gd name="T91" fmla="*/ 109 h 3328"/>
                      <a:gd name="T92" fmla="*/ 2718 w 3331"/>
                      <a:gd name="T93" fmla="*/ 237 h 3328"/>
                      <a:gd name="T94" fmla="*/ 2923 w 3331"/>
                      <a:gd name="T95" fmla="*/ 407 h 3328"/>
                      <a:gd name="T96" fmla="*/ 3094 w 3331"/>
                      <a:gd name="T97" fmla="*/ 613 h 3328"/>
                      <a:gd name="T98" fmla="*/ 3222 w 3331"/>
                      <a:gd name="T99" fmla="*/ 848 h 3328"/>
                      <a:gd name="T100" fmla="*/ 3302 w 3331"/>
                      <a:gd name="T101" fmla="*/ 1109 h 3328"/>
                      <a:gd name="T102" fmla="*/ 3331 w 3331"/>
                      <a:gd name="T103" fmla="*/ 1388 h 3328"/>
                      <a:gd name="T104" fmla="*/ 3310 w 3331"/>
                      <a:gd name="T105" fmla="*/ 1449 h 3328"/>
                      <a:gd name="T106" fmla="*/ 3256 w 3331"/>
                      <a:gd name="T107" fmla="*/ 1484 h 3328"/>
                      <a:gd name="T108" fmla="*/ 1920 w 3331"/>
                      <a:gd name="T109" fmla="*/ 1484 h 3328"/>
                      <a:gd name="T110" fmla="*/ 1866 w 3331"/>
                      <a:gd name="T111" fmla="*/ 1449 h 3328"/>
                      <a:gd name="T112" fmla="*/ 1844 w 3331"/>
                      <a:gd name="T113" fmla="*/ 1388 h 3328"/>
                      <a:gd name="T114" fmla="*/ 1854 w 3331"/>
                      <a:gd name="T115" fmla="*/ 55 h 3328"/>
                      <a:gd name="T116" fmla="*/ 1899 w 3331"/>
                      <a:gd name="T117" fmla="*/ 10 h 3328"/>
                      <a:gd name="T118" fmla="*/ 1943 w 3331"/>
                      <a:gd name="T119" fmla="*/ 0 h 33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3331" h="3328">
                        <a:moveTo>
                          <a:pt x="2040" y="201"/>
                        </a:moveTo>
                        <a:lnTo>
                          <a:pt x="2040" y="1290"/>
                        </a:lnTo>
                        <a:lnTo>
                          <a:pt x="3130" y="1290"/>
                        </a:lnTo>
                        <a:lnTo>
                          <a:pt x="3120" y="1204"/>
                        </a:lnTo>
                        <a:lnTo>
                          <a:pt x="3104" y="1120"/>
                        </a:lnTo>
                        <a:lnTo>
                          <a:pt x="3082" y="1039"/>
                        </a:lnTo>
                        <a:lnTo>
                          <a:pt x="3055" y="959"/>
                        </a:lnTo>
                        <a:lnTo>
                          <a:pt x="3021" y="882"/>
                        </a:lnTo>
                        <a:lnTo>
                          <a:pt x="2984" y="809"/>
                        </a:lnTo>
                        <a:lnTo>
                          <a:pt x="2941" y="737"/>
                        </a:lnTo>
                        <a:lnTo>
                          <a:pt x="2893" y="670"/>
                        </a:lnTo>
                        <a:lnTo>
                          <a:pt x="2841" y="606"/>
                        </a:lnTo>
                        <a:lnTo>
                          <a:pt x="2785" y="546"/>
                        </a:lnTo>
                        <a:lnTo>
                          <a:pt x="2725" y="490"/>
                        </a:lnTo>
                        <a:lnTo>
                          <a:pt x="2661" y="438"/>
                        </a:lnTo>
                        <a:lnTo>
                          <a:pt x="2593" y="390"/>
                        </a:lnTo>
                        <a:lnTo>
                          <a:pt x="2522" y="347"/>
                        </a:lnTo>
                        <a:lnTo>
                          <a:pt x="2449" y="310"/>
                        </a:lnTo>
                        <a:lnTo>
                          <a:pt x="2371" y="276"/>
                        </a:lnTo>
                        <a:lnTo>
                          <a:pt x="2292" y="249"/>
                        </a:lnTo>
                        <a:lnTo>
                          <a:pt x="2210" y="227"/>
                        </a:lnTo>
                        <a:lnTo>
                          <a:pt x="2127" y="211"/>
                        </a:lnTo>
                        <a:lnTo>
                          <a:pt x="2040" y="201"/>
                        </a:lnTo>
                        <a:close/>
                        <a:moveTo>
                          <a:pt x="1571" y="185"/>
                        </a:moveTo>
                        <a:lnTo>
                          <a:pt x="1593" y="189"/>
                        </a:lnTo>
                        <a:lnTo>
                          <a:pt x="1614" y="196"/>
                        </a:lnTo>
                        <a:lnTo>
                          <a:pt x="1632" y="207"/>
                        </a:lnTo>
                        <a:lnTo>
                          <a:pt x="1647" y="222"/>
                        </a:lnTo>
                        <a:lnTo>
                          <a:pt x="1658" y="240"/>
                        </a:lnTo>
                        <a:lnTo>
                          <a:pt x="1666" y="261"/>
                        </a:lnTo>
                        <a:lnTo>
                          <a:pt x="1669" y="284"/>
                        </a:lnTo>
                        <a:lnTo>
                          <a:pt x="1669" y="1555"/>
                        </a:lnTo>
                        <a:lnTo>
                          <a:pt x="1672" y="1578"/>
                        </a:lnTo>
                        <a:lnTo>
                          <a:pt x="1680" y="1600"/>
                        </a:lnTo>
                        <a:lnTo>
                          <a:pt x="1692" y="1619"/>
                        </a:lnTo>
                        <a:lnTo>
                          <a:pt x="1708" y="1635"/>
                        </a:lnTo>
                        <a:lnTo>
                          <a:pt x="1728" y="1648"/>
                        </a:lnTo>
                        <a:lnTo>
                          <a:pt x="1749" y="1656"/>
                        </a:lnTo>
                        <a:lnTo>
                          <a:pt x="1773" y="1659"/>
                        </a:lnTo>
                        <a:lnTo>
                          <a:pt x="3044" y="1659"/>
                        </a:lnTo>
                        <a:lnTo>
                          <a:pt x="3067" y="1661"/>
                        </a:lnTo>
                        <a:lnTo>
                          <a:pt x="3087" y="1669"/>
                        </a:lnTo>
                        <a:lnTo>
                          <a:pt x="3106" y="1680"/>
                        </a:lnTo>
                        <a:lnTo>
                          <a:pt x="3121" y="1695"/>
                        </a:lnTo>
                        <a:lnTo>
                          <a:pt x="3132" y="1714"/>
                        </a:lnTo>
                        <a:lnTo>
                          <a:pt x="3139" y="1734"/>
                        </a:lnTo>
                        <a:lnTo>
                          <a:pt x="3142" y="1757"/>
                        </a:lnTo>
                        <a:lnTo>
                          <a:pt x="3139" y="1846"/>
                        </a:lnTo>
                        <a:lnTo>
                          <a:pt x="3132" y="1935"/>
                        </a:lnTo>
                        <a:lnTo>
                          <a:pt x="3120" y="2022"/>
                        </a:lnTo>
                        <a:lnTo>
                          <a:pt x="3103" y="2109"/>
                        </a:lnTo>
                        <a:lnTo>
                          <a:pt x="3081" y="2193"/>
                        </a:lnTo>
                        <a:lnTo>
                          <a:pt x="3055" y="2277"/>
                        </a:lnTo>
                        <a:lnTo>
                          <a:pt x="3023" y="2358"/>
                        </a:lnTo>
                        <a:lnTo>
                          <a:pt x="2988" y="2438"/>
                        </a:lnTo>
                        <a:lnTo>
                          <a:pt x="2948" y="2515"/>
                        </a:lnTo>
                        <a:lnTo>
                          <a:pt x="2903" y="2590"/>
                        </a:lnTo>
                        <a:lnTo>
                          <a:pt x="2854" y="2664"/>
                        </a:lnTo>
                        <a:lnTo>
                          <a:pt x="2801" y="2734"/>
                        </a:lnTo>
                        <a:lnTo>
                          <a:pt x="2743" y="2802"/>
                        </a:lnTo>
                        <a:lnTo>
                          <a:pt x="2682" y="2867"/>
                        </a:lnTo>
                        <a:lnTo>
                          <a:pt x="2617" y="2928"/>
                        </a:lnTo>
                        <a:lnTo>
                          <a:pt x="2549" y="2986"/>
                        </a:lnTo>
                        <a:lnTo>
                          <a:pt x="2478" y="3039"/>
                        </a:lnTo>
                        <a:lnTo>
                          <a:pt x="2405" y="3088"/>
                        </a:lnTo>
                        <a:lnTo>
                          <a:pt x="2330" y="3133"/>
                        </a:lnTo>
                        <a:lnTo>
                          <a:pt x="2252" y="3173"/>
                        </a:lnTo>
                        <a:lnTo>
                          <a:pt x="2173" y="3208"/>
                        </a:lnTo>
                        <a:lnTo>
                          <a:pt x="2091" y="3240"/>
                        </a:lnTo>
                        <a:lnTo>
                          <a:pt x="2008" y="3266"/>
                        </a:lnTo>
                        <a:lnTo>
                          <a:pt x="1922" y="3288"/>
                        </a:lnTo>
                        <a:lnTo>
                          <a:pt x="1837" y="3305"/>
                        </a:lnTo>
                        <a:lnTo>
                          <a:pt x="1749" y="3317"/>
                        </a:lnTo>
                        <a:lnTo>
                          <a:pt x="1660" y="3325"/>
                        </a:lnTo>
                        <a:lnTo>
                          <a:pt x="1571" y="3328"/>
                        </a:lnTo>
                        <a:lnTo>
                          <a:pt x="1571" y="3328"/>
                        </a:lnTo>
                        <a:lnTo>
                          <a:pt x="1533" y="3328"/>
                        </a:lnTo>
                        <a:lnTo>
                          <a:pt x="1440" y="3322"/>
                        </a:lnTo>
                        <a:lnTo>
                          <a:pt x="1349" y="3312"/>
                        </a:lnTo>
                        <a:lnTo>
                          <a:pt x="1258" y="3296"/>
                        </a:lnTo>
                        <a:lnTo>
                          <a:pt x="1169" y="3276"/>
                        </a:lnTo>
                        <a:lnTo>
                          <a:pt x="1082" y="3249"/>
                        </a:lnTo>
                        <a:lnTo>
                          <a:pt x="995" y="3219"/>
                        </a:lnTo>
                        <a:lnTo>
                          <a:pt x="912" y="3182"/>
                        </a:lnTo>
                        <a:lnTo>
                          <a:pt x="830" y="3141"/>
                        </a:lnTo>
                        <a:lnTo>
                          <a:pt x="751" y="3095"/>
                        </a:lnTo>
                        <a:lnTo>
                          <a:pt x="674" y="3046"/>
                        </a:lnTo>
                        <a:lnTo>
                          <a:pt x="600" y="2990"/>
                        </a:lnTo>
                        <a:lnTo>
                          <a:pt x="529" y="2930"/>
                        </a:lnTo>
                        <a:lnTo>
                          <a:pt x="460" y="2866"/>
                        </a:lnTo>
                        <a:lnTo>
                          <a:pt x="396" y="2798"/>
                        </a:lnTo>
                        <a:lnTo>
                          <a:pt x="337" y="2727"/>
                        </a:lnTo>
                        <a:lnTo>
                          <a:pt x="281" y="2653"/>
                        </a:lnTo>
                        <a:lnTo>
                          <a:pt x="231" y="2576"/>
                        </a:lnTo>
                        <a:lnTo>
                          <a:pt x="185" y="2497"/>
                        </a:lnTo>
                        <a:lnTo>
                          <a:pt x="145" y="2415"/>
                        </a:lnTo>
                        <a:lnTo>
                          <a:pt x="108" y="2332"/>
                        </a:lnTo>
                        <a:lnTo>
                          <a:pt x="77" y="2245"/>
                        </a:lnTo>
                        <a:lnTo>
                          <a:pt x="51" y="2158"/>
                        </a:lnTo>
                        <a:lnTo>
                          <a:pt x="31" y="2069"/>
                        </a:lnTo>
                        <a:lnTo>
                          <a:pt x="14" y="1978"/>
                        </a:lnTo>
                        <a:lnTo>
                          <a:pt x="4" y="1887"/>
                        </a:lnTo>
                        <a:lnTo>
                          <a:pt x="0" y="1794"/>
                        </a:lnTo>
                        <a:lnTo>
                          <a:pt x="0" y="1704"/>
                        </a:lnTo>
                        <a:lnTo>
                          <a:pt x="5" y="1613"/>
                        </a:lnTo>
                        <a:lnTo>
                          <a:pt x="16" y="1524"/>
                        </a:lnTo>
                        <a:lnTo>
                          <a:pt x="32" y="1436"/>
                        </a:lnTo>
                        <a:lnTo>
                          <a:pt x="52" y="1349"/>
                        </a:lnTo>
                        <a:lnTo>
                          <a:pt x="77" y="1265"/>
                        </a:lnTo>
                        <a:lnTo>
                          <a:pt x="107" y="1181"/>
                        </a:lnTo>
                        <a:lnTo>
                          <a:pt x="142" y="1100"/>
                        </a:lnTo>
                        <a:lnTo>
                          <a:pt x="181" y="1020"/>
                        </a:lnTo>
                        <a:lnTo>
                          <a:pt x="225" y="943"/>
                        </a:lnTo>
                        <a:lnTo>
                          <a:pt x="274" y="868"/>
                        </a:lnTo>
                        <a:lnTo>
                          <a:pt x="327" y="795"/>
                        </a:lnTo>
                        <a:lnTo>
                          <a:pt x="384" y="726"/>
                        </a:lnTo>
                        <a:lnTo>
                          <a:pt x="446" y="659"/>
                        </a:lnTo>
                        <a:lnTo>
                          <a:pt x="511" y="596"/>
                        </a:lnTo>
                        <a:lnTo>
                          <a:pt x="580" y="537"/>
                        </a:lnTo>
                        <a:lnTo>
                          <a:pt x="651" y="482"/>
                        </a:lnTo>
                        <a:lnTo>
                          <a:pt x="725" y="432"/>
                        </a:lnTo>
                        <a:lnTo>
                          <a:pt x="801" y="386"/>
                        </a:lnTo>
                        <a:lnTo>
                          <a:pt x="880" y="344"/>
                        </a:lnTo>
                        <a:lnTo>
                          <a:pt x="961" y="308"/>
                        </a:lnTo>
                        <a:lnTo>
                          <a:pt x="1043" y="276"/>
                        </a:lnTo>
                        <a:lnTo>
                          <a:pt x="1128" y="249"/>
                        </a:lnTo>
                        <a:lnTo>
                          <a:pt x="1213" y="226"/>
                        </a:lnTo>
                        <a:lnTo>
                          <a:pt x="1301" y="209"/>
                        </a:lnTo>
                        <a:lnTo>
                          <a:pt x="1389" y="196"/>
                        </a:lnTo>
                        <a:lnTo>
                          <a:pt x="1480" y="189"/>
                        </a:lnTo>
                        <a:lnTo>
                          <a:pt x="1571" y="185"/>
                        </a:lnTo>
                        <a:close/>
                        <a:moveTo>
                          <a:pt x="1943" y="0"/>
                        </a:moveTo>
                        <a:lnTo>
                          <a:pt x="2037" y="3"/>
                        </a:lnTo>
                        <a:lnTo>
                          <a:pt x="2130" y="13"/>
                        </a:lnTo>
                        <a:lnTo>
                          <a:pt x="2222" y="29"/>
                        </a:lnTo>
                        <a:lnTo>
                          <a:pt x="2311" y="50"/>
                        </a:lnTo>
                        <a:lnTo>
                          <a:pt x="2398" y="77"/>
                        </a:lnTo>
                        <a:lnTo>
                          <a:pt x="2482" y="109"/>
                        </a:lnTo>
                        <a:lnTo>
                          <a:pt x="2564" y="147"/>
                        </a:lnTo>
                        <a:lnTo>
                          <a:pt x="2642" y="190"/>
                        </a:lnTo>
                        <a:lnTo>
                          <a:pt x="2718" y="237"/>
                        </a:lnTo>
                        <a:lnTo>
                          <a:pt x="2790" y="289"/>
                        </a:lnTo>
                        <a:lnTo>
                          <a:pt x="2858" y="346"/>
                        </a:lnTo>
                        <a:lnTo>
                          <a:pt x="2923" y="407"/>
                        </a:lnTo>
                        <a:lnTo>
                          <a:pt x="2985" y="472"/>
                        </a:lnTo>
                        <a:lnTo>
                          <a:pt x="3041" y="541"/>
                        </a:lnTo>
                        <a:lnTo>
                          <a:pt x="3094" y="613"/>
                        </a:lnTo>
                        <a:lnTo>
                          <a:pt x="3140" y="688"/>
                        </a:lnTo>
                        <a:lnTo>
                          <a:pt x="3183" y="767"/>
                        </a:lnTo>
                        <a:lnTo>
                          <a:pt x="3222" y="848"/>
                        </a:lnTo>
                        <a:lnTo>
                          <a:pt x="3253" y="933"/>
                        </a:lnTo>
                        <a:lnTo>
                          <a:pt x="3281" y="1019"/>
                        </a:lnTo>
                        <a:lnTo>
                          <a:pt x="3302" y="1109"/>
                        </a:lnTo>
                        <a:lnTo>
                          <a:pt x="3318" y="1200"/>
                        </a:lnTo>
                        <a:lnTo>
                          <a:pt x="3328" y="1293"/>
                        </a:lnTo>
                        <a:lnTo>
                          <a:pt x="3331" y="1388"/>
                        </a:lnTo>
                        <a:lnTo>
                          <a:pt x="3328" y="1410"/>
                        </a:lnTo>
                        <a:lnTo>
                          <a:pt x="3321" y="1431"/>
                        </a:lnTo>
                        <a:lnTo>
                          <a:pt x="3310" y="1449"/>
                        </a:lnTo>
                        <a:lnTo>
                          <a:pt x="3294" y="1464"/>
                        </a:lnTo>
                        <a:lnTo>
                          <a:pt x="3276" y="1477"/>
                        </a:lnTo>
                        <a:lnTo>
                          <a:pt x="3256" y="1484"/>
                        </a:lnTo>
                        <a:lnTo>
                          <a:pt x="3232" y="1486"/>
                        </a:lnTo>
                        <a:lnTo>
                          <a:pt x="1943" y="1486"/>
                        </a:lnTo>
                        <a:lnTo>
                          <a:pt x="1920" y="1484"/>
                        </a:lnTo>
                        <a:lnTo>
                          <a:pt x="1899" y="1477"/>
                        </a:lnTo>
                        <a:lnTo>
                          <a:pt x="1881" y="1464"/>
                        </a:lnTo>
                        <a:lnTo>
                          <a:pt x="1866" y="1449"/>
                        </a:lnTo>
                        <a:lnTo>
                          <a:pt x="1854" y="1431"/>
                        </a:lnTo>
                        <a:lnTo>
                          <a:pt x="1847" y="1410"/>
                        </a:lnTo>
                        <a:lnTo>
                          <a:pt x="1844" y="1388"/>
                        </a:lnTo>
                        <a:lnTo>
                          <a:pt x="1844" y="98"/>
                        </a:lnTo>
                        <a:lnTo>
                          <a:pt x="1847" y="75"/>
                        </a:lnTo>
                        <a:lnTo>
                          <a:pt x="1854" y="55"/>
                        </a:lnTo>
                        <a:lnTo>
                          <a:pt x="1866" y="37"/>
                        </a:lnTo>
                        <a:lnTo>
                          <a:pt x="1881" y="22"/>
                        </a:lnTo>
                        <a:lnTo>
                          <a:pt x="1899" y="10"/>
                        </a:lnTo>
                        <a:lnTo>
                          <a:pt x="1920" y="3"/>
                        </a:lnTo>
                        <a:lnTo>
                          <a:pt x="1943" y="0"/>
                        </a:lnTo>
                        <a:lnTo>
                          <a:pt x="1943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rgbClr val="4B6AB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050"/>
                  </a:p>
                </p:txBody>
              </p:sp>
            </p:grpSp>
            <p:cxnSp>
              <p:nvCxnSpPr>
                <p:cNvPr id="231" name="Straight Connector 217">
                  <a:extLst>
                    <a:ext uri="{FF2B5EF4-FFF2-40B4-BE49-F238E27FC236}">
                      <a16:creationId xmlns:a16="http://schemas.microsoft.com/office/drawing/2014/main" id="{3271E24D-979B-46F3-A78D-27742B6C8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18720" y="1799336"/>
                  <a:ext cx="461224" cy="11682"/>
                </a:xfrm>
                <a:prstGeom prst="line">
                  <a:avLst/>
                </a:prstGeom>
                <a:ln w="28575">
                  <a:solidFill>
                    <a:srgbClr val="29AEEE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2" name="Graphic 231" descr="Bank outline">
                  <a:extLst>
                    <a:ext uri="{FF2B5EF4-FFF2-40B4-BE49-F238E27FC236}">
                      <a16:creationId xmlns:a16="http://schemas.microsoft.com/office/drawing/2014/main" id="{6B43B971-2664-4194-95E4-206AE4B9A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1381" y="1610976"/>
                  <a:ext cx="443111" cy="44311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08F106E-60AB-4DBA-8C52-CAF962BEA56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234737" y="4614336"/>
            <a:ext cx="547303" cy="453998"/>
            <a:chOff x="4517221" y="2682505"/>
            <a:chExt cx="7100888" cy="5891212"/>
          </a:xfrm>
        </p:grpSpPr>
        <p:sp>
          <p:nvSpPr>
            <p:cNvPr id="269" name="Freeform 17">
              <a:extLst>
                <a:ext uri="{FF2B5EF4-FFF2-40B4-BE49-F238E27FC236}">
                  <a16:creationId xmlns:a16="http://schemas.microsoft.com/office/drawing/2014/main" id="{4BCC0E2C-B416-4CBA-9404-CC794F486E60}"/>
                </a:ext>
              </a:extLst>
            </p:cNvPr>
            <p:cNvSpPr/>
            <p:nvPr/>
          </p:nvSpPr>
          <p:spPr bwMode="auto">
            <a:xfrm>
              <a:off x="4679146" y="28841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0" name="Freeform 18">
              <a:extLst>
                <a:ext uri="{FF2B5EF4-FFF2-40B4-BE49-F238E27FC236}">
                  <a16:creationId xmlns:a16="http://schemas.microsoft.com/office/drawing/2014/main" id="{0844C90B-329B-49B3-A67B-CDC4D511E309}"/>
                </a:ext>
              </a:extLst>
            </p:cNvPr>
            <p:cNvSpPr/>
            <p:nvPr/>
          </p:nvSpPr>
          <p:spPr bwMode="auto">
            <a:xfrm>
              <a:off x="4607708" y="2795217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7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1" name="Freeform 19">
              <a:extLst>
                <a:ext uri="{FF2B5EF4-FFF2-40B4-BE49-F238E27FC236}">
                  <a16:creationId xmlns:a16="http://schemas.microsoft.com/office/drawing/2014/main" id="{53AEACF4-AC9E-4D2E-B91C-BCF1CB946CFB}"/>
                </a:ext>
              </a:extLst>
            </p:cNvPr>
            <p:cNvSpPr/>
            <p:nvPr/>
          </p:nvSpPr>
          <p:spPr bwMode="auto">
            <a:xfrm>
              <a:off x="4517221" y="2682505"/>
              <a:ext cx="6938963" cy="5689600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2" name="Freeform 20">
              <a:extLst>
                <a:ext uri="{FF2B5EF4-FFF2-40B4-BE49-F238E27FC236}">
                  <a16:creationId xmlns:a16="http://schemas.microsoft.com/office/drawing/2014/main" id="{B1F3BE8B-0944-4AF3-853B-1AD204916325}"/>
                </a:ext>
              </a:extLst>
            </p:cNvPr>
            <p:cNvSpPr/>
            <p:nvPr/>
          </p:nvSpPr>
          <p:spPr bwMode="auto">
            <a:xfrm>
              <a:off x="5174446" y="3222255"/>
              <a:ext cx="5624513" cy="4611687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3" name="Freeform 21">
              <a:extLst>
                <a:ext uri="{FF2B5EF4-FFF2-40B4-BE49-F238E27FC236}">
                  <a16:creationId xmlns:a16="http://schemas.microsoft.com/office/drawing/2014/main" id="{2949E5CC-8103-47BF-A7B9-C1CE37DF1174}"/>
                </a:ext>
              </a:extLst>
            </p:cNvPr>
            <p:cNvSpPr/>
            <p:nvPr/>
          </p:nvSpPr>
          <p:spPr bwMode="auto">
            <a:xfrm>
              <a:off x="5542746" y="3523880"/>
              <a:ext cx="4887913" cy="4005262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4" name="Freeform 22">
              <a:extLst>
                <a:ext uri="{FF2B5EF4-FFF2-40B4-BE49-F238E27FC236}">
                  <a16:creationId xmlns:a16="http://schemas.microsoft.com/office/drawing/2014/main" id="{F5B50DF5-B602-4E49-9BFF-680CDC4A25BB}"/>
                </a:ext>
              </a:extLst>
            </p:cNvPr>
            <p:cNvSpPr/>
            <p:nvPr/>
          </p:nvSpPr>
          <p:spPr bwMode="auto">
            <a:xfrm>
              <a:off x="6049159" y="3933455"/>
              <a:ext cx="3873500" cy="3186112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5" name="Freeform 23">
              <a:extLst>
                <a:ext uri="{FF2B5EF4-FFF2-40B4-BE49-F238E27FC236}">
                  <a16:creationId xmlns:a16="http://schemas.microsoft.com/office/drawing/2014/main" id="{5BC2C639-C9ED-49A0-9E31-B387B39E45D4}"/>
                </a:ext>
              </a:extLst>
            </p:cNvPr>
            <p:cNvSpPr/>
            <p:nvPr/>
          </p:nvSpPr>
          <p:spPr bwMode="auto">
            <a:xfrm>
              <a:off x="6466671" y="4268417"/>
              <a:ext cx="3040063" cy="2517775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6" name="Freeform 24">
              <a:extLst>
                <a:ext uri="{FF2B5EF4-FFF2-40B4-BE49-F238E27FC236}">
                  <a16:creationId xmlns:a16="http://schemas.microsoft.com/office/drawing/2014/main" id="{9800548E-EFB3-44A4-9F62-0790D9F1CFF1}"/>
                </a:ext>
              </a:extLst>
            </p:cNvPr>
            <p:cNvSpPr/>
            <p:nvPr/>
          </p:nvSpPr>
          <p:spPr bwMode="auto">
            <a:xfrm>
              <a:off x="6876246" y="4595442"/>
              <a:ext cx="2220913" cy="1863725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7" name="Freeform 25">
              <a:extLst>
                <a:ext uri="{FF2B5EF4-FFF2-40B4-BE49-F238E27FC236}">
                  <a16:creationId xmlns:a16="http://schemas.microsoft.com/office/drawing/2014/main" id="{ED1EC178-857D-4883-A931-17011232CC92}"/>
                </a:ext>
              </a:extLst>
            </p:cNvPr>
            <p:cNvSpPr/>
            <p:nvPr/>
          </p:nvSpPr>
          <p:spPr bwMode="auto">
            <a:xfrm>
              <a:off x="7454096" y="5090742"/>
              <a:ext cx="1068388" cy="87630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20000"/>
                </a:lnSpc>
                <a:defRPr/>
              </a:pPr>
              <a:endParaRPr lang="id-ID" sz="180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D384EAD-59A3-4ABA-B995-5A79248E2482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604563" y="4579884"/>
            <a:ext cx="347980" cy="354322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79" name="Freeform 21">
              <a:extLst>
                <a:ext uri="{FF2B5EF4-FFF2-40B4-BE49-F238E27FC236}">
                  <a16:creationId xmlns:a16="http://schemas.microsoft.com/office/drawing/2014/main" id="{9BC82B94-0A97-4662-8F67-DA63DC305BF5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0" name="Freeform 22">
              <a:extLst>
                <a:ext uri="{FF2B5EF4-FFF2-40B4-BE49-F238E27FC236}">
                  <a16:creationId xmlns:a16="http://schemas.microsoft.com/office/drawing/2014/main" id="{1F4E51A2-B713-41DB-A3F4-AC31E6FD0481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1" name="Freeform 23">
              <a:extLst>
                <a:ext uri="{FF2B5EF4-FFF2-40B4-BE49-F238E27FC236}">
                  <a16:creationId xmlns:a16="http://schemas.microsoft.com/office/drawing/2014/main" id="{47045143-9824-4338-AC2F-4F4B5CEFDA75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2" name="Freeform 24">
              <a:extLst>
                <a:ext uri="{FF2B5EF4-FFF2-40B4-BE49-F238E27FC236}">
                  <a16:creationId xmlns:a16="http://schemas.microsoft.com/office/drawing/2014/main" id="{65FED364-D269-4E43-8E12-64E6E5D3743A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3" name="Freeform 25">
              <a:extLst>
                <a:ext uri="{FF2B5EF4-FFF2-40B4-BE49-F238E27FC236}">
                  <a16:creationId xmlns:a16="http://schemas.microsoft.com/office/drawing/2014/main" id="{2229B63A-29DC-4FAB-8F8A-EA7606913D4A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4" name="Freeform 26">
              <a:extLst>
                <a:ext uri="{FF2B5EF4-FFF2-40B4-BE49-F238E27FC236}">
                  <a16:creationId xmlns:a16="http://schemas.microsoft.com/office/drawing/2014/main" id="{9CA4020E-0A76-44CF-854E-9EE968521E29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5" name="Freeform 27">
              <a:extLst>
                <a:ext uri="{FF2B5EF4-FFF2-40B4-BE49-F238E27FC236}">
                  <a16:creationId xmlns:a16="http://schemas.microsoft.com/office/drawing/2014/main" id="{339E7ECF-4798-40D5-A298-86508845ECBC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6" name="Freeform 28">
              <a:extLst>
                <a:ext uri="{FF2B5EF4-FFF2-40B4-BE49-F238E27FC236}">
                  <a16:creationId xmlns:a16="http://schemas.microsoft.com/office/drawing/2014/main" id="{22C94EBF-7B23-4FB9-9707-610058230F63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F72F142-2736-4C3E-A923-D260BE151E4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595192" y="4364658"/>
            <a:ext cx="347980" cy="354322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88" name="Freeform 21">
              <a:extLst>
                <a:ext uri="{FF2B5EF4-FFF2-40B4-BE49-F238E27FC236}">
                  <a16:creationId xmlns:a16="http://schemas.microsoft.com/office/drawing/2014/main" id="{8C3AB52C-B148-4749-BE08-442B6062D659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9" name="Freeform 22">
              <a:extLst>
                <a:ext uri="{FF2B5EF4-FFF2-40B4-BE49-F238E27FC236}">
                  <a16:creationId xmlns:a16="http://schemas.microsoft.com/office/drawing/2014/main" id="{36B68478-35CC-466D-A8B3-9E493A838EF2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0" name="Freeform 23">
              <a:extLst>
                <a:ext uri="{FF2B5EF4-FFF2-40B4-BE49-F238E27FC236}">
                  <a16:creationId xmlns:a16="http://schemas.microsoft.com/office/drawing/2014/main" id="{2EDA42FB-DDBE-48D1-BC9B-3057CA362AFD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1" name="Freeform 24">
              <a:extLst>
                <a:ext uri="{FF2B5EF4-FFF2-40B4-BE49-F238E27FC236}">
                  <a16:creationId xmlns:a16="http://schemas.microsoft.com/office/drawing/2014/main" id="{6064082F-786D-4B3D-890E-28992A665C72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2" name="Freeform 25">
              <a:extLst>
                <a:ext uri="{FF2B5EF4-FFF2-40B4-BE49-F238E27FC236}">
                  <a16:creationId xmlns:a16="http://schemas.microsoft.com/office/drawing/2014/main" id="{3F06DF58-D1B6-4B83-88E3-9C7C6953081A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3" name="Freeform 26">
              <a:extLst>
                <a:ext uri="{FF2B5EF4-FFF2-40B4-BE49-F238E27FC236}">
                  <a16:creationId xmlns:a16="http://schemas.microsoft.com/office/drawing/2014/main" id="{637F101E-1DA3-48E9-9AE5-8E4B5B2448D8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4" name="Freeform 27">
              <a:extLst>
                <a:ext uri="{FF2B5EF4-FFF2-40B4-BE49-F238E27FC236}">
                  <a16:creationId xmlns:a16="http://schemas.microsoft.com/office/drawing/2014/main" id="{496EEAAF-3A7F-470D-BE14-DFB539483112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5" name="Freeform 28">
              <a:extLst>
                <a:ext uri="{FF2B5EF4-FFF2-40B4-BE49-F238E27FC236}">
                  <a16:creationId xmlns:a16="http://schemas.microsoft.com/office/drawing/2014/main" id="{9E02B74B-7D7B-4214-A887-911DF51F8587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864F4F8-9BAE-4DA5-9462-F5D88BE0D7B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41034" y="4300575"/>
            <a:ext cx="347980" cy="354322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297" name="Freeform 21">
              <a:extLst>
                <a:ext uri="{FF2B5EF4-FFF2-40B4-BE49-F238E27FC236}">
                  <a16:creationId xmlns:a16="http://schemas.microsoft.com/office/drawing/2014/main" id="{9969959F-F71F-4BEE-836D-0DB32755CA5A}"/>
                </a:ext>
              </a:extLst>
            </p:cNvPr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8" name="Freeform 22">
              <a:extLst>
                <a:ext uri="{FF2B5EF4-FFF2-40B4-BE49-F238E27FC236}">
                  <a16:creationId xmlns:a16="http://schemas.microsoft.com/office/drawing/2014/main" id="{7C694CA0-BD69-4285-9AC7-321B6D9A1759}"/>
                </a:ext>
              </a:extLst>
            </p:cNvPr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9" name="Freeform 23">
              <a:extLst>
                <a:ext uri="{FF2B5EF4-FFF2-40B4-BE49-F238E27FC236}">
                  <a16:creationId xmlns:a16="http://schemas.microsoft.com/office/drawing/2014/main" id="{B1EBB783-D78D-491A-A6DB-BB4FF0CC3F4E}"/>
                </a:ext>
              </a:extLst>
            </p:cNvPr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0" name="Freeform 24">
              <a:extLst>
                <a:ext uri="{FF2B5EF4-FFF2-40B4-BE49-F238E27FC236}">
                  <a16:creationId xmlns:a16="http://schemas.microsoft.com/office/drawing/2014/main" id="{2B043417-2BDD-47B3-BA5A-8714731B7B0F}"/>
                </a:ext>
              </a:extLst>
            </p:cNvPr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1" name="Freeform 25">
              <a:extLst>
                <a:ext uri="{FF2B5EF4-FFF2-40B4-BE49-F238E27FC236}">
                  <a16:creationId xmlns:a16="http://schemas.microsoft.com/office/drawing/2014/main" id="{3FE00A53-7095-481A-BA84-46D64AE57060}"/>
                </a:ext>
              </a:extLst>
            </p:cNvPr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2" name="Freeform 26">
              <a:extLst>
                <a:ext uri="{FF2B5EF4-FFF2-40B4-BE49-F238E27FC236}">
                  <a16:creationId xmlns:a16="http://schemas.microsoft.com/office/drawing/2014/main" id="{15329B76-8211-4209-B631-A79CF2A15FE0}"/>
                </a:ext>
              </a:extLst>
            </p:cNvPr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3" name="Freeform 27">
              <a:extLst>
                <a:ext uri="{FF2B5EF4-FFF2-40B4-BE49-F238E27FC236}">
                  <a16:creationId xmlns:a16="http://schemas.microsoft.com/office/drawing/2014/main" id="{08144C67-F7A4-47A6-B739-4F5CA109B437}"/>
                </a:ext>
              </a:extLst>
            </p:cNvPr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4" name="Freeform 28">
              <a:extLst>
                <a:ext uri="{FF2B5EF4-FFF2-40B4-BE49-F238E27FC236}">
                  <a16:creationId xmlns:a16="http://schemas.microsoft.com/office/drawing/2014/main" id="{97A28EA6-4FC4-49E7-A47F-AB14EF387493}"/>
                </a:ext>
              </a:extLst>
            </p:cNvPr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800">
                <a:lnSpc>
                  <a:spcPct val="120000"/>
                </a:lnSpc>
                <a:defRPr/>
              </a:pPr>
              <a:endParaRPr lang="id-ID" sz="1050" dirty="0">
                <a:solidFill>
                  <a:sysClr val="windowText" lastClr="000000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130" name="Oval 203">
            <a:extLst>
              <a:ext uri="{FF2B5EF4-FFF2-40B4-BE49-F238E27FC236}">
                <a16:creationId xmlns:a16="http://schemas.microsoft.com/office/drawing/2014/main" id="{6383B8B6-DA5D-4619-B5F9-C2C28C487C14}"/>
              </a:ext>
            </a:extLst>
          </p:cNvPr>
          <p:cNvSpPr/>
          <p:nvPr/>
        </p:nvSpPr>
        <p:spPr>
          <a:xfrm>
            <a:off x="-3323171" y="1490044"/>
            <a:ext cx="163250" cy="173862"/>
          </a:xfrm>
          <a:prstGeom prst="ellipse">
            <a:avLst/>
          </a:prstGeom>
          <a:solidFill>
            <a:srgbClr val="29AEEE"/>
          </a:solidFill>
          <a:ln w="28575">
            <a:solidFill>
              <a:srgbClr val="29A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3" name="Picture 2" descr="A blue triangle with a cross&#10;&#10;Description automatically generated">
            <a:extLst>
              <a:ext uri="{FF2B5EF4-FFF2-40B4-BE49-F238E27FC236}">
                <a16:creationId xmlns:a16="http://schemas.microsoft.com/office/drawing/2014/main" id="{23A2FF44-DC50-4E60-BEAB-8BDB04456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049" y="977790"/>
            <a:ext cx="1564444" cy="15644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2CC04C-D1BA-49AD-8E6B-675752CC33C0}"/>
              </a:ext>
            </a:extLst>
          </p:cNvPr>
          <p:cNvGrpSpPr/>
          <p:nvPr/>
        </p:nvGrpSpPr>
        <p:grpSpPr>
          <a:xfrm>
            <a:off x="5341088" y="977790"/>
            <a:ext cx="2860838" cy="1995954"/>
            <a:chOff x="5341088" y="977790"/>
            <a:chExt cx="2860838" cy="1995954"/>
          </a:xfrm>
        </p:grpSpPr>
        <p:sp>
          <p:nvSpPr>
            <p:cNvPr id="64" name="Google Shape;367;p35">
              <a:extLst>
                <a:ext uri="{FF2B5EF4-FFF2-40B4-BE49-F238E27FC236}">
                  <a16:creationId xmlns:a16="http://schemas.microsoft.com/office/drawing/2014/main" id="{06F0E89A-E7D6-40FF-B1F5-B52C35D66EC2}"/>
                </a:ext>
              </a:extLst>
            </p:cNvPr>
            <p:cNvSpPr txBox="1">
              <a:spLocks/>
            </p:cNvSpPr>
            <p:nvPr/>
          </p:nvSpPr>
          <p:spPr>
            <a:xfrm>
              <a:off x="5341088" y="2513668"/>
              <a:ext cx="2860838" cy="46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000" b="1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sz="1800"/>
                <a:t>LARAGON</a:t>
              </a:r>
              <a:endParaRPr lang="vi-VN" sz="1800" dirty="0"/>
            </a:p>
          </p:txBody>
        </p:sp>
        <p:pic>
          <p:nvPicPr>
            <p:cNvPr id="5" name="Picture 4" descr="A blue elephant with a black background&#10;&#10;Description automatically generated">
              <a:extLst>
                <a:ext uri="{FF2B5EF4-FFF2-40B4-BE49-F238E27FC236}">
                  <a16:creationId xmlns:a16="http://schemas.microsoft.com/office/drawing/2014/main" id="{085E3704-127F-4637-870C-14CCCCF4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9285" y="977790"/>
              <a:ext cx="1564444" cy="1390617"/>
            </a:xfrm>
            <a:prstGeom prst="rect">
              <a:avLst/>
            </a:prstGeom>
          </p:spPr>
        </p:pic>
      </p:grpSp>
      <p:pic>
        <p:nvPicPr>
          <p:cNvPr id="9" name="Picture 8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D364E512-4F73-4332-9EFD-11FCBC05B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015" y="2854769"/>
            <a:ext cx="3186312" cy="2004381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EFAFD6E-400D-4C75-833E-D108F187C68B}"/>
              </a:ext>
            </a:extLst>
          </p:cNvPr>
          <p:cNvGrpSpPr/>
          <p:nvPr/>
        </p:nvGrpSpPr>
        <p:grpSpPr>
          <a:xfrm>
            <a:off x="-6679819" y="-740351"/>
            <a:ext cx="6771950" cy="6837695"/>
            <a:chOff x="3394466" y="-847098"/>
            <a:chExt cx="6771950" cy="683769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3589FB6-7CEF-434C-8B71-3CAF1F7C5CA2}"/>
                </a:ext>
              </a:extLst>
            </p:cNvPr>
            <p:cNvGrpSpPr/>
            <p:nvPr/>
          </p:nvGrpSpPr>
          <p:grpSpPr>
            <a:xfrm>
              <a:off x="3394466" y="-847098"/>
              <a:ext cx="6771950" cy="6837695"/>
              <a:chOff x="3419157" y="-863353"/>
              <a:chExt cx="6771950" cy="6837695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FDA95F8-FC55-4588-BBF6-8F42D7634ACD}"/>
                  </a:ext>
                </a:extLst>
              </p:cNvPr>
              <p:cNvSpPr/>
              <p:nvPr/>
            </p:nvSpPr>
            <p:spPr>
              <a:xfrm rot="1913170">
                <a:off x="3419157" y="-863353"/>
                <a:ext cx="6771950" cy="6837695"/>
              </a:xfrm>
              <a:custGeom>
                <a:avLst/>
                <a:gdLst>
                  <a:gd name="connsiteX0" fmla="*/ 4040396 w 6771950"/>
                  <a:gd name="connsiteY0" fmla="*/ 0 h 6837695"/>
                  <a:gd name="connsiteX1" fmla="*/ 6771950 w 6771950"/>
                  <a:gd name="connsiteY1" fmla="*/ 4390787 h 6837695"/>
                  <a:gd name="connsiteX2" fmla="*/ 2838712 w 6771950"/>
                  <a:gd name="connsiteY2" fmla="*/ 6837695 h 6837695"/>
                  <a:gd name="connsiteX3" fmla="*/ 1189306 w 6771950"/>
                  <a:gd name="connsiteY3" fmla="*/ 6837695 h 6837695"/>
                  <a:gd name="connsiteX4" fmla="*/ 0 w 6771950"/>
                  <a:gd name="connsiteY4" fmla="*/ 5648389 h 6837695"/>
                  <a:gd name="connsiteX5" fmla="*/ 0 w 6771950"/>
                  <a:gd name="connsiteY5" fmla="*/ 2513571 h 6837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71950" h="6837695">
                    <a:moveTo>
                      <a:pt x="4040396" y="0"/>
                    </a:moveTo>
                    <a:lnTo>
                      <a:pt x="6771950" y="4390787"/>
                    </a:lnTo>
                    <a:lnTo>
                      <a:pt x="2838712" y="6837695"/>
                    </a:lnTo>
                    <a:lnTo>
                      <a:pt x="1189306" y="6837695"/>
                    </a:lnTo>
                    <a:cubicBezTo>
                      <a:pt x="532470" y="6837695"/>
                      <a:pt x="0" y="6305225"/>
                      <a:pt x="0" y="5648389"/>
                    </a:cubicBezTo>
                    <a:lnTo>
                      <a:pt x="0" y="2513571"/>
                    </a:lnTo>
                    <a:close/>
                  </a:path>
                </a:pathLst>
              </a:custGeom>
              <a:solidFill>
                <a:srgbClr val="29AEE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11EAE2F-879F-4DDE-9AD1-05BD83B13F16}"/>
                  </a:ext>
                </a:extLst>
              </p:cNvPr>
              <p:cNvGrpSpPr/>
              <p:nvPr/>
            </p:nvGrpSpPr>
            <p:grpSpPr>
              <a:xfrm>
                <a:off x="4092436" y="147037"/>
                <a:ext cx="5051564" cy="1891224"/>
                <a:chOff x="3957042" y="132623"/>
                <a:chExt cx="5051564" cy="1891224"/>
              </a:xfrm>
            </p:grpSpPr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DF0F9F6-D45F-4392-B5D2-782ABE55965C}"/>
                    </a:ext>
                  </a:extLst>
                </p:cNvPr>
                <p:cNvSpPr txBox="1"/>
                <p:nvPr/>
              </p:nvSpPr>
              <p:spPr>
                <a:xfrm>
                  <a:off x="4260813" y="132623"/>
                  <a:ext cx="45796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>
                      <a:solidFill>
                        <a:schemeClr val="bg1"/>
                      </a:solidFill>
                    </a:rPr>
                    <a:t>01. TỔNG </a:t>
                  </a:r>
                  <a:r>
                    <a:rPr lang="en-US" sz="2000" b="1" dirty="0">
                      <a:solidFill>
                        <a:schemeClr val="bg1"/>
                      </a:solidFill>
                    </a:rPr>
                    <a:t>QUAN </a:t>
                  </a:r>
                  <a:r>
                    <a:rPr lang="en-US" sz="2000" b="1">
                      <a:solidFill>
                        <a:schemeClr val="bg1"/>
                      </a:solidFill>
                    </a:rPr>
                    <a:t>VỀ ĐỀ TÀI</a:t>
                  </a:r>
                  <a:endParaRPr lang="en-US" sz="2000" b="1" dirty="0">
                    <a:solidFill>
                      <a:schemeClr val="bg1"/>
                    </a:solidFill>
                  </a:endParaRPr>
                </a:p>
                <a:p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6BF525F-274B-4853-8AFF-A269954941C0}"/>
                    </a:ext>
                  </a:extLst>
                </p:cNvPr>
                <p:cNvSpPr txBox="1"/>
                <p:nvPr/>
              </p:nvSpPr>
              <p:spPr>
                <a:xfrm>
                  <a:off x="3957042" y="823518"/>
                  <a:ext cx="5051564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>
                      <a:solidFill>
                        <a:schemeClr val="bg1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Lý do chọn đề tài: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</a:t>
                  </a:r>
                  <a:r>
                    <a:rPr lang="en-US" sz="1800" b="1">
                      <a:solidFill>
                        <a:schemeClr val="bg1"/>
                      </a:solidFill>
                      <a:effectLst/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- Đam mê với sách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- Thị trường sách đang phát triển</a:t>
                  </a:r>
                </a:p>
                <a:p>
                  <a:pPr algn="just"/>
                  <a:r>
                    <a:rPr lang="en-US" sz="1800" b="1">
                      <a:solidFill>
                        <a:schemeClr val="bg1"/>
                      </a:solidFill>
                      <a:latin typeface="+mn-lt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- Lan tỏa đam mê đọc sách</a:t>
                  </a:r>
                  <a:endParaRPr lang="vi-VN" sz="1800" b="1">
                    <a:solidFill>
                      <a:schemeClr val="bg1"/>
                    </a:solidFill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9C36EB-EAFE-4908-B35F-CA9FFD6F9F6B}"/>
                </a:ext>
              </a:extLst>
            </p:cNvPr>
            <p:cNvSpPr txBox="1"/>
            <p:nvPr/>
          </p:nvSpPr>
          <p:spPr>
            <a:xfrm>
              <a:off x="4092436" y="2024044"/>
              <a:ext cx="5051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Mục đích thực hiện: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</a:t>
              </a:r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- Tạo trải nghiệm mua sắm thuận tiện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- Cung cấp nguồn sách uy tín, chất lượng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C7E6F2B-747E-49AF-A57B-E436CDEC6183}"/>
                </a:ext>
              </a:extLst>
            </p:cNvPr>
            <p:cNvSpPr txBox="1"/>
            <p:nvPr/>
          </p:nvSpPr>
          <p:spPr>
            <a:xfrm>
              <a:off x="4092436" y="3001237"/>
              <a:ext cx="5051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Đối tượng nghiên cứu:</a:t>
              </a:r>
              <a:endParaRPr lang="en-US" sz="1800" b="1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Học sinh, s</a:t>
              </a:r>
              <a:r>
                <a:rPr lang="en-US" sz="1800" b="1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inh viên</a:t>
              </a:r>
            </a:p>
            <a:p>
              <a:pPr algn="just"/>
              <a:r>
                <a:rPr lang="en-US" sz="1800" b="1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   Người đi làm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ED232DCE-3C23-4733-84FF-748D86598C13}"/>
              </a:ext>
            </a:extLst>
          </p:cNvPr>
          <p:cNvSpPr txBox="1"/>
          <p:nvPr/>
        </p:nvSpPr>
        <p:spPr>
          <a:xfrm>
            <a:off x="10055268" y="198149"/>
            <a:ext cx="572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MÔ HÌNH SỬ DỤNG – MÔ HÌNH MVC</a:t>
            </a:r>
            <a:endParaRPr lang="en-US" sz="2400" b="1" dirty="0"/>
          </a:p>
        </p:txBody>
      </p:sp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D000EF03-704A-4B47-9337-9FE2FF688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2130" y="-2557"/>
            <a:ext cx="863078" cy="863078"/>
          </a:xfrm>
          <a:prstGeom prst="rect">
            <a:avLst/>
          </a:prstGeom>
        </p:spPr>
      </p:pic>
      <p:pic>
        <p:nvPicPr>
          <p:cNvPr id="151" name="Picture 150" descr="A diagram of a process&#10;&#10;Description automatically generated">
            <a:extLst>
              <a:ext uri="{FF2B5EF4-FFF2-40B4-BE49-F238E27FC236}">
                <a16:creationId xmlns:a16="http://schemas.microsoft.com/office/drawing/2014/main" id="{8AC7477A-6228-45A1-A180-619C4338E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561057" y="6018673"/>
            <a:ext cx="8339572" cy="4213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76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01F70-8BCD-4A33-A937-247E30D032BB}"/>
              </a:ext>
            </a:extLst>
          </p:cNvPr>
          <p:cNvSpPr txBox="1"/>
          <p:nvPr/>
        </p:nvSpPr>
        <p:spPr>
          <a:xfrm>
            <a:off x="816018" y="172915"/>
            <a:ext cx="572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MÔ HÌNH SỬ DỤNG – MÔ HÌNH MVC</a:t>
            </a:r>
            <a:endParaRPr lang="en-US" sz="2400" b="1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D7C9EFD3-3EBE-44CA-B1E9-0351C916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46" y="762000"/>
            <a:ext cx="8339572" cy="42139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5480F7B-37EC-47A0-BD96-278A63DE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-27791"/>
            <a:ext cx="863078" cy="863078"/>
          </a:xfrm>
          <a:prstGeom prst="rect">
            <a:avLst/>
          </a:prstGeom>
        </p:spPr>
      </p:pic>
      <p:sp>
        <p:nvSpPr>
          <p:cNvPr id="90" name="Google Shape;367;p35">
            <a:extLst>
              <a:ext uri="{FF2B5EF4-FFF2-40B4-BE49-F238E27FC236}">
                <a16:creationId xmlns:a16="http://schemas.microsoft.com/office/drawing/2014/main" id="{A7561623-1112-40FE-B699-1083165081B9}"/>
              </a:ext>
            </a:extLst>
          </p:cNvPr>
          <p:cNvSpPr txBox="1">
            <a:spLocks/>
          </p:cNvSpPr>
          <p:nvPr/>
        </p:nvSpPr>
        <p:spPr>
          <a:xfrm rot="12922526">
            <a:off x="-6147021" y="2659916"/>
            <a:ext cx="2860838" cy="447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/>
              <a:t>VISUAL STUDIO CODE</a:t>
            </a:r>
            <a:endParaRPr lang="en-US" sz="1800" dirty="0"/>
          </a:p>
        </p:txBody>
      </p:sp>
      <p:pic>
        <p:nvPicPr>
          <p:cNvPr id="91" name="Picture 90" descr="A blue triangle with a cross&#10;&#10;Description automatically generated">
            <a:extLst>
              <a:ext uri="{FF2B5EF4-FFF2-40B4-BE49-F238E27FC236}">
                <a16:creationId xmlns:a16="http://schemas.microsoft.com/office/drawing/2014/main" id="{259E902D-BBD3-4584-A0EF-746A2D6A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922526">
            <a:off x="-5571202" y="1178750"/>
            <a:ext cx="1564444" cy="1564444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0C3FE746-272B-41F2-9872-DB7EB61599A3}"/>
              </a:ext>
            </a:extLst>
          </p:cNvPr>
          <p:cNvGrpSpPr/>
          <p:nvPr/>
        </p:nvGrpSpPr>
        <p:grpSpPr>
          <a:xfrm rot="11968695">
            <a:off x="13055861" y="-409563"/>
            <a:ext cx="2860838" cy="1995954"/>
            <a:chOff x="5341088" y="977790"/>
            <a:chExt cx="2860838" cy="1995954"/>
          </a:xfrm>
        </p:grpSpPr>
        <p:sp>
          <p:nvSpPr>
            <p:cNvPr id="94" name="Google Shape;367;p35">
              <a:extLst>
                <a:ext uri="{FF2B5EF4-FFF2-40B4-BE49-F238E27FC236}">
                  <a16:creationId xmlns:a16="http://schemas.microsoft.com/office/drawing/2014/main" id="{57A492A8-9931-481D-8576-956371D67A8B}"/>
                </a:ext>
              </a:extLst>
            </p:cNvPr>
            <p:cNvSpPr txBox="1">
              <a:spLocks/>
            </p:cNvSpPr>
            <p:nvPr/>
          </p:nvSpPr>
          <p:spPr>
            <a:xfrm>
              <a:off x="5341088" y="2513668"/>
              <a:ext cx="2860838" cy="460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000" b="1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hivo"/>
                <a:buNone/>
                <a:defRPr sz="2400" b="0" i="0" u="none" strike="noStrike" cap="none">
                  <a:solidFill>
                    <a:schemeClr val="dk1"/>
                  </a:solidFill>
                  <a:latin typeface="Chivo"/>
                  <a:ea typeface="Chivo"/>
                  <a:cs typeface="Chivo"/>
                  <a:sym typeface="Chivo"/>
                </a:defRPr>
              </a:lvl9pPr>
            </a:lstStyle>
            <a:p>
              <a:pPr marL="0" indent="0"/>
              <a:r>
                <a:rPr lang="en-US" sz="1800"/>
                <a:t>LARAGON</a:t>
              </a:r>
              <a:endParaRPr lang="vi-VN" sz="1800" dirty="0"/>
            </a:p>
          </p:txBody>
        </p:sp>
        <p:pic>
          <p:nvPicPr>
            <p:cNvPr id="95" name="Picture 94" descr="A blue elephant with a black background&#10;&#10;Description automatically generated">
              <a:extLst>
                <a:ext uri="{FF2B5EF4-FFF2-40B4-BE49-F238E27FC236}">
                  <a16:creationId xmlns:a16="http://schemas.microsoft.com/office/drawing/2014/main" id="{2F74AA0B-D6B4-40DE-92F7-573E26ED7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9285" y="977790"/>
              <a:ext cx="1564444" cy="1390617"/>
            </a:xfrm>
            <a:prstGeom prst="rect">
              <a:avLst/>
            </a:prstGeom>
          </p:spPr>
        </p:pic>
      </p:grpSp>
      <p:pic>
        <p:nvPicPr>
          <p:cNvPr id="96" name="Picture 95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B9784145-4B4B-4AAB-BAC1-5A7D3E29E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010450">
            <a:off x="2591067" y="8088238"/>
            <a:ext cx="3186312" cy="2004381"/>
          </a:xfrm>
          <a:prstGeom prst="rect">
            <a:avLst/>
          </a:prstGeom>
        </p:spPr>
      </p:pic>
      <p:sp>
        <p:nvSpPr>
          <p:cNvPr id="97" name="Google Shape;361;p35">
            <a:extLst>
              <a:ext uri="{FF2B5EF4-FFF2-40B4-BE49-F238E27FC236}">
                <a16:creationId xmlns:a16="http://schemas.microsoft.com/office/drawing/2014/main" id="{A9F32333-09F6-43B3-80E5-CDE9D0260B90}"/>
              </a:ext>
            </a:extLst>
          </p:cNvPr>
          <p:cNvSpPr txBox="1">
            <a:spLocks/>
          </p:cNvSpPr>
          <p:nvPr/>
        </p:nvSpPr>
        <p:spPr>
          <a:xfrm>
            <a:off x="-7342938" y="225674"/>
            <a:ext cx="8566417" cy="665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/>
              <a:t>02. CÁC CÔNG CỤ SỬ DỤNG</a:t>
            </a:r>
            <a:endParaRPr lang="en-US" sz="2800" dirty="0"/>
          </a:p>
        </p:txBody>
      </p:sp>
      <p:sp>
        <p:nvSpPr>
          <p:cNvPr id="99" name="Google Shape;367;p35">
            <a:extLst>
              <a:ext uri="{FF2B5EF4-FFF2-40B4-BE49-F238E27FC236}">
                <a16:creationId xmlns:a16="http://schemas.microsoft.com/office/drawing/2014/main" id="{D40CC7D2-7A47-4058-8181-CFDBCD25136B}"/>
              </a:ext>
            </a:extLst>
          </p:cNvPr>
          <p:cNvSpPr txBox="1">
            <a:spLocks/>
          </p:cNvSpPr>
          <p:nvPr/>
        </p:nvSpPr>
        <p:spPr>
          <a:xfrm>
            <a:off x="9144000" y="225674"/>
            <a:ext cx="5326741" cy="503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/>
              <a:t>CÁC CHỨC NĂNG – NGƯỜI DÙNG</a:t>
            </a:r>
            <a:endParaRPr lang="vi-VN" sz="200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AD76069-6055-4F0F-AE14-5BA76B30E788}"/>
              </a:ext>
            </a:extLst>
          </p:cNvPr>
          <p:cNvGrpSpPr/>
          <p:nvPr/>
        </p:nvGrpSpPr>
        <p:grpSpPr>
          <a:xfrm>
            <a:off x="-5076460" y="172915"/>
            <a:ext cx="4312832" cy="4362536"/>
            <a:chOff x="-586938" y="726131"/>
            <a:chExt cx="4312832" cy="436253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49D180-87F5-4BC3-84F0-D292625E7631}"/>
                </a:ext>
              </a:extLst>
            </p:cNvPr>
            <p:cNvGrpSpPr/>
            <p:nvPr/>
          </p:nvGrpSpPr>
          <p:grpSpPr>
            <a:xfrm>
              <a:off x="-586938" y="726131"/>
              <a:ext cx="4312832" cy="4362536"/>
              <a:chOff x="-6279365" y="542245"/>
              <a:chExt cx="4312832" cy="4362536"/>
            </a:xfrm>
          </p:grpSpPr>
          <p:sp>
            <p:nvSpPr>
              <p:cNvPr id="104" name="Oval 5">
                <a:extLst>
                  <a:ext uri="{FF2B5EF4-FFF2-40B4-BE49-F238E27FC236}">
                    <a16:creationId xmlns:a16="http://schemas.microsoft.com/office/drawing/2014/main" id="{97151697-219A-45D1-8286-4C193746B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9896" y="1344287"/>
                <a:ext cx="569431" cy="606449"/>
              </a:xfrm>
              <a:prstGeom prst="ellipse">
                <a:avLst/>
              </a:prstGeom>
              <a:solidFill>
                <a:srgbClr val="29AEEE"/>
              </a:solidFill>
              <a:ln w="9525">
                <a:solidFill>
                  <a:srgbClr val="4B6AB2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1831B24-741B-401C-81FD-A0A862DC1B26}"/>
                  </a:ext>
                </a:extLst>
              </p:cNvPr>
              <p:cNvGrpSpPr/>
              <p:nvPr/>
            </p:nvGrpSpPr>
            <p:grpSpPr>
              <a:xfrm>
                <a:off x="-6279365" y="542245"/>
                <a:ext cx="4312832" cy="4362536"/>
                <a:chOff x="-541020" y="729648"/>
                <a:chExt cx="4312832" cy="4362536"/>
              </a:xfrm>
            </p:grpSpPr>
            <p:sp>
              <p:nvSpPr>
                <p:cNvPr id="106" name="Oval 5">
                  <a:extLst>
                    <a:ext uri="{FF2B5EF4-FFF2-40B4-BE49-F238E27FC236}">
                      <a16:creationId xmlns:a16="http://schemas.microsoft.com/office/drawing/2014/main" id="{BD8615F1-4CE6-4C8F-BE31-C0CA46C79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3565" y="1479471"/>
                  <a:ext cx="691868" cy="691867"/>
                </a:xfrm>
                <a:prstGeom prst="ellipse">
                  <a:avLst/>
                </a:prstGeom>
                <a:noFill/>
                <a:ln w="28575">
                  <a:solidFill>
                    <a:srgbClr val="29AEEE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/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24DA483C-A0CD-46E6-A14F-9B8A1B9B3C6C}"/>
                    </a:ext>
                  </a:extLst>
                </p:cNvPr>
                <p:cNvGrpSpPr/>
                <p:nvPr/>
              </p:nvGrpSpPr>
              <p:grpSpPr>
                <a:xfrm>
                  <a:off x="-541020" y="729648"/>
                  <a:ext cx="4312832" cy="4362536"/>
                  <a:chOff x="-541020" y="729648"/>
                  <a:chExt cx="4312832" cy="4362536"/>
                </a:xfrm>
              </p:grpSpPr>
              <p:grpSp>
                <p:nvGrpSpPr>
                  <p:cNvPr id="108" name="组合 8">
                    <a:extLst>
                      <a:ext uri="{FF2B5EF4-FFF2-40B4-BE49-F238E27FC236}">
                        <a16:creationId xmlns:a16="http://schemas.microsoft.com/office/drawing/2014/main" id="{C343EE60-F167-42EE-A9EF-4C7ECFD99C6E}"/>
                      </a:ext>
                    </a:extLst>
                  </p:cNvPr>
                  <p:cNvGrpSpPr/>
                  <p:nvPr/>
                </p:nvGrpSpPr>
                <p:grpSpPr>
                  <a:xfrm>
                    <a:off x="-541020" y="729648"/>
                    <a:ext cx="4312832" cy="4362536"/>
                    <a:chOff x="-395887" y="1068853"/>
                    <a:chExt cx="5750442" cy="5461657"/>
                  </a:xfrm>
                </p:grpSpPr>
                <p:sp>
                  <p:nvSpPr>
                    <p:cNvPr id="111" name="Arc 226">
                      <a:extLst>
                        <a:ext uri="{FF2B5EF4-FFF2-40B4-BE49-F238E27FC236}">
                          <a16:creationId xmlns:a16="http://schemas.microsoft.com/office/drawing/2014/main" id="{B68E08A7-90BB-456F-A945-864FD17F7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5887" y="1464042"/>
                      <a:ext cx="4465863" cy="4911296"/>
                    </a:xfrm>
                    <a:prstGeom prst="arc">
                      <a:avLst>
                        <a:gd name="adj1" fmla="val 14675755"/>
                        <a:gd name="adj2" fmla="val 6899627"/>
                      </a:avLst>
                    </a:prstGeom>
                    <a:ln w="38100">
                      <a:solidFill>
                        <a:srgbClr val="29AEEE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grpSp>
                  <p:nvGrpSpPr>
                    <p:cNvPr id="112" name="Group 206">
                      <a:extLst>
                        <a:ext uri="{FF2B5EF4-FFF2-40B4-BE49-F238E27FC236}">
                          <a16:creationId xmlns:a16="http://schemas.microsoft.com/office/drawing/2014/main" id="{BCBB764A-8B66-426D-872D-9491450628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25365" y="1068853"/>
                      <a:ext cx="922491" cy="922489"/>
                      <a:chOff x="6758578" y="-318792"/>
                      <a:chExt cx="1130300" cy="1130298"/>
                    </a:xfrm>
                  </p:grpSpPr>
                  <p:sp>
                    <p:nvSpPr>
                      <p:cNvPr id="216" name="Oval 5">
                        <a:extLst>
                          <a:ext uri="{FF2B5EF4-FFF2-40B4-BE49-F238E27FC236}">
                            <a16:creationId xmlns:a16="http://schemas.microsoft.com/office/drawing/2014/main" id="{319D235A-EBB7-40DF-B3D3-E980197D786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66761" y="-215011"/>
                        <a:ext cx="930276" cy="930276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222" name="Oval 5">
                        <a:extLst>
                          <a:ext uri="{FF2B5EF4-FFF2-40B4-BE49-F238E27FC236}">
                            <a16:creationId xmlns:a16="http://schemas.microsoft.com/office/drawing/2014/main" id="{C7D75DF8-7265-4B3C-8EEE-AAF1015508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58578" y="-318792"/>
                        <a:ext cx="1130300" cy="113029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sp>
                  <p:nvSpPr>
                    <p:cNvPr id="113" name="Oval 202">
                      <a:extLst>
                        <a:ext uri="{FF2B5EF4-FFF2-40B4-BE49-F238E27FC236}">
                          <a16:creationId xmlns:a16="http://schemas.microsoft.com/office/drawing/2014/main" id="{0D47D013-B2A5-4E56-99A2-4EAD05C2D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1065" y="1425153"/>
                      <a:ext cx="217667" cy="217667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sp>
                  <p:nvSpPr>
                    <p:cNvPr id="114" name="Oval 203">
                      <a:extLst>
                        <a:ext uri="{FF2B5EF4-FFF2-40B4-BE49-F238E27FC236}">
                          <a16:creationId xmlns:a16="http://schemas.microsoft.com/office/drawing/2014/main" id="{45D7F172-65F5-41F6-8053-4CFE45948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8912" y="3435085"/>
                      <a:ext cx="217666" cy="21766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sp>
                  <p:nvSpPr>
                    <p:cNvPr id="115" name="Oval 204">
                      <a:extLst>
                        <a:ext uri="{FF2B5EF4-FFF2-40B4-BE49-F238E27FC236}">
                          <a16:creationId xmlns:a16="http://schemas.microsoft.com/office/drawing/2014/main" id="{C61E7699-C58E-44C7-93DE-A4A33D22F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38" y="4608928"/>
                      <a:ext cx="217666" cy="21766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sp>
                  <p:nvSpPr>
                    <p:cNvPr id="116" name="Oval 205">
                      <a:extLst>
                        <a:ext uri="{FF2B5EF4-FFF2-40B4-BE49-F238E27FC236}">
                          <a16:creationId xmlns:a16="http://schemas.microsoft.com/office/drawing/2014/main" id="{76C64BEF-57C4-4F6C-BDD1-E4E6BFFA1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1887" y="5960432"/>
                      <a:ext cx="217667" cy="21766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grpSp>
                  <p:nvGrpSpPr>
                    <p:cNvPr id="117" name="Group 4">
                      <a:extLst>
                        <a:ext uri="{FF2B5EF4-FFF2-40B4-BE49-F238E27FC236}">
                          <a16:creationId xmlns:a16="http://schemas.microsoft.com/office/drawing/2014/main" id="{2524383C-7B82-40E9-A5A6-FEC634C5A2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2064" y="3082674"/>
                      <a:ext cx="922491" cy="922489"/>
                      <a:chOff x="4432064" y="3082674"/>
                      <a:chExt cx="922491" cy="922489"/>
                    </a:xfrm>
                  </p:grpSpPr>
                  <p:sp>
                    <p:nvSpPr>
                      <p:cNvPr id="214" name="Oval 5">
                        <a:extLst>
                          <a:ext uri="{FF2B5EF4-FFF2-40B4-BE49-F238E27FC236}">
                            <a16:creationId xmlns:a16="http://schemas.microsoft.com/office/drawing/2014/main" id="{EDE468E6-587E-4124-82D0-95EA615B41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3690" y="3164299"/>
                        <a:ext cx="759241" cy="759241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>
                          <a:solidFill>
                            <a:srgbClr val="4B6AB2"/>
                          </a:solidFill>
                        </a:endParaRPr>
                      </a:p>
                    </p:txBody>
                  </p:sp>
                  <p:sp>
                    <p:nvSpPr>
                      <p:cNvPr id="215" name="Oval 5">
                        <a:extLst>
                          <a:ext uri="{FF2B5EF4-FFF2-40B4-BE49-F238E27FC236}">
                            <a16:creationId xmlns:a16="http://schemas.microsoft.com/office/drawing/2014/main" id="{4DED4FB5-5624-4C62-B988-021742BE433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32064" y="3082674"/>
                        <a:ext cx="922491" cy="922489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grpSp>
                  <p:nvGrpSpPr>
                    <p:cNvPr id="118" name="Group 5">
                      <a:extLst>
                        <a:ext uri="{FF2B5EF4-FFF2-40B4-BE49-F238E27FC236}">
                          <a16:creationId xmlns:a16="http://schemas.microsoft.com/office/drawing/2014/main" id="{1A834CF8-226B-40D2-9613-C9E8539D47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2064" y="4256516"/>
                      <a:ext cx="922491" cy="922489"/>
                      <a:chOff x="4432064" y="4256516"/>
                      <a:chExt cx="922491" cy="922489"/>
                    </a:xfrm>
                  </p:grpSpPr>
                  <p:sp>
                    <p:nvSpPr>
                      <p:cNvPr id="153" name="Oval 5">
                        <a:extLst>
                          <a:ext uri="{FF2B5EF4-FFF2-40B4-BE49-F238E27FC236}">
                            <a16:creationId xmlns:a16="http://schemas.microsoft.com/office/drawing/2014/main" id="{48597974-22E0-42F4-81F7-290A6CDA92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3690" y="4338141"/>
                        <a:ext cx="759241" cy="759241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213" name="Oval 5">
                        <a:extLst>
                          <a:ext uri="{FF2B5EF4-FFF2-40B4-BE49-F238E27FC236}">
                            <a16:creationId xmlns:a16="http://schemas.microsoft.com/office/drawing/2014/main" id="{90AB2B57-8343-4AF7-8440-4B40A18824A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32064" y="4256516"/>
                        <a:ext cx="922491" cy="922489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grpSp>
                  <p:nvGrpSpPr>
                    <p:cNvPr id="119" name="Group 6">
                      <a:extLst>
                        <a:ext uri="{FF2B5EF4-FFF2-40B4-BE49-F238E27FC236}">
                          <a16:creationId xmlns:a16="http://schemas.microsoft.com/office/drawing/2014/main" id="{C10ACC6A-754B-4298-B3BB-1792E6FD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2867" y="5608021"/>
                      <a:ext cx="922491" cy="922489"/>
                      <a:chOff x="4122867" y="5608021"/>
                      <a:chExt cx="922491" cy="922489"/>
                    </a:xfrm>
                  </p:grpSpPr>
                  <p:sp>
                    <p:nvSpPr>
                      <p:cNvPr id="134" name="Oval 5">
                        <a:extLst>
                          <a:ext uri="{FF2B5EF4-FFF2-40B4-BE49-F238E27FC236}">
                            <a16:creationId xmlns:a16="http://schemas.microsoft.com/office/drawing/2014/main" id="{6D65330B-31A9-4E39-8C74-B5CBA9C1D99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04492" y="5689645"/>
                        <a:ext cx="759241" cy="759241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35" name="Oval 5">
                        <a:extLst>
                          <a:ext uri="{FF2B5EF4-FFF2-40B4-BE49-F238E27FC236}">
                            <a16:creationId xmlns:a16="http://schemas.microsoft.com/office/drawing/2014/main" id="{94027025-813B-4CBD-93ED-5EAFADF410F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2867" y="5608021"/>
                        <a:ext cx="922491" cy="922489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cxnSp>
                  <p:nvCxnSpPr>
                    <p:cNvPr id="120" name="Straight Connector 217">
                      <a:extLst>
                        <a:ext uri="{FF2B5EF4-FFF2-40B4-BE49-F238E27FC236}">
                          <a16:creationId xmlns:a16="http://schemas.microsoft.com/office/drawing/2014/main" id="{6E758F4B-4DBD-4771-8715-17AC23F9EF66}"/>
                        </a:ext>
                      </a:extLst>
                    </p:cNvPr>
                    <p:cNvCxnSpPr>
                      <a:stCxn id="222" idx="2"/>
                      <a:endCxn id="113" idx="6"/>
                    </p:cNvCxnSpPr>
                    <p:nvPr/>
                  </p:nvCxnSpPr>
                  <p:spPr>
                    <a:xfrm flipH="1">
                      <a:off x="2478730" y="1530099"/>
                      <a:ext cx="1146635" cy="3887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218">
                      <a:extLst>
                        <a:ext uri="{FF2B5EF4-FFF2-40B4-BE49-F238E27FC236}">
                          <a16:creationId xmlns:a16="http://schemas.microsoft.com/office/drawing/2014/main" id="{23B5E6E2-3658-4DFB-AEE6-B06E31964E44}"/>
                        </a:ext>
                      </a:extLst>
                    </p:cNvPr>
                    <p:cNvCxnSpPr>
                      <a:endCxn id="114" idx="6"/>
                    </p:cNvCxnSpPr>
                    <p:nvPr/>
                  </p:nvCxnSpPr>
                  <p:spPr>
                    <a:xfrm flipH="1">
                      <a:off x="4116579" y="3543919"/>
                      <a:ext cx="315486" cy="0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220">
                      <a:extLst>
                        <a:ext uri="{FF2B5EF4-FFF2-40B4-BE49-F238E27FC236}">
                          <a16:creationId xmlns:a16="http://schemas.microsoft.com/office/drawing/2014/main" id="{821836D6-70CC-468D-95DC-868818F8D2D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116579" y="4717761"/>
                      <a:ext cx="315486" cy="0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223">
                      <a:extLst>
                        <a:ext uri="{FF2B5EF4-FFF2-40B4-BE49-F238E27FC236}">
                          <a16:creationId xmlns:a16="http://schemas.microsoft.com/office/drawing/2014/main" id="{FA6DA222-95DF-4EE4-A93B-5A852FE37039}"/>
                        </a:ext>
                      </a:extLst>
                    </p:cNvPr>
                    <p:cNvCxnSpPr>
                      <a:endCxn id="116" idx="6"/>
                    </p:cNvCxnSpPr>
                    <p:nvPr/>
                  </p:nvCxnSpPr>
                  <p:spPr>
                    <a:xfrm flipH="1">
                      <a:off x="2999553" y="6069265"/>
                      <a:ext cx="1123315" cy="0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31">
                      <a:extLst>
                        <a:ext uri="{FF2B5EF4-FFF2-40B4-BE49-F238E27FC236}">
                          <a16:creationId xmlns:a16="http://schemas.microsoft.com/office/drawing/2014/main" id="{B72D54FB-925A-4C57-93CF-8E49E87C83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7337" y="3082674"/>
                      <a:ext cx="1793230" cy="1858611"/>
                      <a:chOff x="7200412" y="2630927"/>
                      <a:chExt cx="567407" cy="588096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32" name="Freeform 123">
                        <a:extLst>
                          <a:ext uri="{FF2B5EF4-FFF2-40B4-BE49-F238E27FC236}">
                            <a16:creationId xmlns:a16="http://schemas.microsoft.com/office/drawing/2014/main" id="{8BA98E66-E807-471D-ADE7-00518E545BC6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200412" y="2630927"/>
                        <a:ext cx="567407" cy="588096"/>
                      </a:xfrm>
                      <a:custGeom>
                        <a:avLst/>
                        <a:gdLst>
                          <a:gd name="T0" fmla="*/ 1528 w 3500"/>
                          <a:gd name="T1" fmla="*/ 438 h 3510"/>
                          <a:gd name="T2" fmla="*/ 1195 w 3500"/>
                          <a:gd name="T3" fmla="*/ 616 h 3510"/>
                          <a:gd name="T4" fmla="*/ 924 w 3500"/>
                          <a:gd name="T5" fmla="*/ 637 h 3510"/>
                          <a:gd name="T6" fmla="*/ 512 w 3500"/>
                          <a:gd name="T7" fmla="*/ 758 h 3510"/>
                          <a:gd name="T8" fmla="*/ 671 w 3500"/>
                          <a:gd name="T9" fmla="*/ 1072 h 3510"/>
                          <a:gd name="T10" fmla="*/ 505 w 3500"/>
                          <a:gd name="T11" fmla="*/ 1473 h 3510"/>
                          <a:gd name="T12" fmla="*/ 172 w 3500"/>
                          <a:gd name="T13" fmla="*/ 1582 h 3510"/>
                          <a:gd name="T14" fmla="*/ 378 w 3500"/>
                          <a:gd name="T15" fmla="*/ 1959 h 3510"/>
                          <a:gd name="T16" fmla="*/ 555 w 3500"/>
                          <a:gd name="T17" fmla="*/ 2168 h 3510"/>
                          <a:gd name="T18" fmla="*/ 665 w 3500"/>
                          <a:gd name="T19" fmla="*/ 2528 h 3510"/>
                          <a:gd name="T20" fmla="*/ 739 w 3500"/>
                          <a:gd name="T21" fmla="*/ 2991 h 3510"/>
                          <a:gd name="T22" fmla="*/ 1007 w 3500"/>
                          <a:gd name="T23" fmla="*/ 2837 h 3510"/>
                          <a:gd name="T24" fmla="*/ 1413 w 3500"/>
                          <a:gd name="T25" fmla="*/ 2977 h 3510"/>
                          <a:gd name="T26" fmla="*/ 1559 w 3500"/>
                          <a:gd name="T27" fmla="*/ 3231 h 3510"/>
                          <a:gd name="T28" fmla="*/ 1926 w 3500"/>
                          <a:gd name="T29" fmla="*/ 3329 h 3510"/>
                          <a:gd name="T30" fmla="*/ 2058 w 3500"/>
                          <a:gd name="T31" fmla="*/ 2988 h 3510"/>
                          <a:gd name="T32" fmla="*/ 2462 w 3500"/>
                          <a:gd name="T33" fmla="*/ 2835 h 3510"/>
                          <a:gd name="T34" fmla="*/ 2753 w 3500"/>
                          <a:gd name="T35" fmla="*/ 2996 h 3510"/>
                          <a:gd name="T36" fmla="*/ 2848 w 3500"/>
                          <a:gd name="T37" fmla="*/ 2557 h 3510"/>
                          <a:gd name="T38" fmla="*/ 2918 w 3500"/>
                          <a:gd name="T39" fmla="*/ 2240 h 3510"/>
                          <a:gd name="T40" fmla="*/ 3092 w 3500"/>
                          <a:gd name="T41" fmla="*/ 1967 h 3510"/>
                          <a:gd name="T42" fmla="*/ 3335 w 3500"/>
                          <a:gd name="T43" fmla="*/ 1589 h 3510"/>
                          <a:gd name="T44" fmla="*/ 3014 w 3500"/>
                          <a:gd name="T45" fmla="*/ 1497 h 3510"/>
                          <a:gd name="T46" fmla="*/ 2837 w 3500"/>
                          <a:gd name="T47" fmla="*/ 1101 h 3510"/>
                          <a:gd name="T48" fmla="*/ 2985 w 3500"/>
                          <a:gd name="T49" fmla="*/ 767 h 3510"/>
                          <a:gd name="T50" fmla="*/ 2656 w 3500"/>
                          <a:gd name="T51" fmla="*/ 576 h 3510"/>
                          <a:gd name="T52" fmla="*/ 2374 w 3500"/>
                          <a:gd name="T53" fmla="*/ 652 h 3510"/>
                          <a:gd name="T54" fmla="*/ 1988 w 3500"/>
                          <a:gd name="T55" fmla="*/ 465 h 3510"/>
                          <a:gd name="T56" fmla="*/ 1907 w 3500"/>
                          <a:gd name="T57" fmla="*/ 164 h 3510"/>
                          <a:gd name="T58" fmla="*/ 2048 w 3500"/>
                          <a:gd name="T59" fmla="*/ 68 h 3510"/>
                          <a:gd name="T60" fmla="*/ 2122 w 3500"/>
                          <a:gd name="T61" fmla="*/ 370 h 3510"/>
                          <a:gd name="T62" fmla="*/ 2469 w 3500"/>
                          <a:gd name="T63" fmla="*/ 512 h 3510"/>
                          <a:gd name="T64" fmla="*/ 2775 w 3500"/>
                          <a:gd name="T65" fmla="*/ 352 h 3510"/>
                          <a:gd name="T66" fmla="*/ 3143 w 3500"/>
                          <a:gd name="T67" fmla="*/ 699 h 3510"/>
                          <a:gd name="T68" fmla="*/ 2994 w 3500"/>
                          <a:gd name="T69" fmla="*/ 1026 h 3510"/>
                          <a:gd name="T70" fmla="*/ 3128 w 3500"/>
                          <a:gd name="T71" fmla="*/ 1378 h 3510"/>
                          <a:gd name="T72" fmla="*/ 3406 w 3500"/>
                          <a:gd name="T73" fmla="*/ 1437 h 3510"/>
                          <a:gd name="T74" fmla="*/ 3497 w 3500"/>
                          <a:gd name="T75" fmla="*/ 1945 h 3510"/>
                          <a:gd name="T76" fmla="*/ 3244 w 3500"/>
                          <a:gd name="T77" fmla="*/ 2108 h 3510"/>
                          <a:gd name="T78" fmla="*/ 3069 w 3500"/>
                          <a:gd name="T79" fmla="*/ 2303 h 3510"/>
                          <a:gd name="T80" fmla="*/ 3132 w 3500"/>
                          <a:gd name="T81" fmla="*/ 2671 h 3510"/>
                          <a:gd name="T82" fmla="*/ 3098 w 3500"/>
                          <a:gd name="T83" fmla="*/ 2885 h 3510"/>
                          <a:gd name="T84" fmla="*/ 2690 w 3500"/>
                          <a:gd name="T85" fmla="*/ 3152 h 3510"/>
                          <a:gd name="T86" fmla="*/ 2377 w 3500"/>
                          <a:gd name="T87" fmla="*/ 3042 h 3510"/>
                          <a:gd name="T88" fmla="*/ 2116 w 3500"/>
                          <a:gd name="T89" fmla="*/ 3153 h 3510"/>
                          <a:gd name="T90" fmla="*/ 1971 w 3500"/>
                          <a:gd name="T91" fmla="*/ 3498 h 3510"/>
                          <a:gd name="T92" fmla="*/ 1452 w 3500"/>
                          <a:gd name="T93" fmla="*/ 3442 h 3510"/>
                          <a:gd name="T94" fmla="*/ 1378 w 3500"/>
                          <a:gd name="T95" fmla="*/ 3140 h 3510"/>
                          <a:gd name="T96" fmla="*/ 1031 w 3500"/>
                          <a:gd name="T97" fmla="*/ 2998 h 3510"/>
                          <a:gd name="T98" fmla="*/ 725 w 3500"/>
                          <a:gd name="T99" fmla="*/ 3158 h 3510"/>
                          <a:gd name="T100" fmla="*/ 357 w 3500"/>
                          <a:gd name="T101" fmla="*/ 2811 h 3510"/>
                          <a:gd name="T102" fmla="*/ 506 w 3500"/>
                          <a:gd name="T103" fmla="*/ 2484 h 3510"/>
                          <a:gd name="T104" fmla="*/ 372 w 3500"/>
                          <a:gd name="T105" fmla="*/ 2132 h 3510"/>
                          <a:gd name="T106" fmla="*/ 94 w 3500"/>
                          <a:gd name="T107" fmla="*/ 2073 h 3510"/>
                          <a:gd name="T108" fmla="*/ 3 w 3500"/>
                          <a:gd name="T109" fmla="*/ 1565 h 3510"/>
                          <a:gd name="T110" fmla="*/ 256 w 3500"/>
                          <a:gd name="T111" fmla="*/ 1402 h 3510"/>
                          <a:gd name="T112" fmla="*/ 431 w 3500"/>
                          <a:gd name="T113" fmla="*/ 1207 h 3510"/>
                          <a:gd name="T114" fmla="*/ 368 w 3500"/>
                          <a:gd name="T115" fmla="*/ 839 h 3510"/>
                          <a:gd name="T116" fmla="*/ 402 w 3500"/>
                          <a:gd name="T117" fmla="*/ 625 h 3510"/>
                          <a:gd name="T118" fmla="*/ 810 w 3500"/>
                          <a:gd name="T119" fmla="*/ 358 h 3510"/>
                          <a:gd name="T120" fmla="*/ 1123 w 3500"/>
                          <a:gd name="T121" fmla="*/ 468 h 3510"/>
                          <a:gd name="T122" fmla="*/ 1384 w 3500"/>
                          <a:gd name="T123" fmla="*/ 357 h 3510"/>
                          <a:gd name="T124" fmla="*/ 1529 w 3500"/>
                          <a:gd name="T125" fmla="*/ 12 h 35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  <a:cxn ang="0">
                            <a:pos x="T124" y="T125"/>
                          </a:cxn>
                        </a:cxnLst>
                        <a:rect l="0" t="0" r="r" b="b"/>
                        <a:pathLst>
                          <a:path w="3500" h="3510">
                            <a:moveTo>
                              <a:pt x="1593" y="164"/>
                            </a:moveTo>
                            <a:lnTo>
                              <a:pt x="1585" y="166"/>
                            </a:lnTo>
                            <a:lnTo>
                              <a:pt x="1577" y="172"/>
                            </a:lnTo>
                            <a:lnTo>
                              <a:pt x="1574" y="181"/>
                            </a:lnTo>
                            <a:lnTo>
                              <a:pt x="1559" y="280"/>
                            </a:lnTo>
                            <a:lnTo>
                              <a:pt x="1546" y="379"/>
                            </a:lnTo>
                            <a:lnTo>
                              <a:pt x="1539" y="410"/>
                            </a:lnTo>
                            <a:lnTo>
                              <a:pt x="1528" y="438"/>
                            </a:lnTo>
                            <a:lnTo>
                              <a:pt x="1512" y="465"/>
                            </a:lnTo>
                            <a:lnTo>
                              <a:pt x="1492" y="487"/>
                            </a:lnTo>
                            <a:lnTo>
                              <a:pt x="1469" y="506"/>
                            </a:lnTo>
                            <a:lnTo>
                              <a:pt x="1442" y="522"/>
                            </a:lnTo>
                            <a:lnTo>
                              <a:pt x="1413" y="533"/>
                            </a:lnTo>
                            <a:lnTo>
                              <a:pt x="1338" y="556"/>
                            </a:lnTo>
                            <a:lnTo>
                              <a:pt x="1266" y="584"/>
                            </a:lnTo>
                            <a:lnTo>
                              <a:pt x="1195" y="616"/>
                            </a:lnTo>
                            <a:lnTo>
                              <a:pt x="1126" y="652"/>
                            </a:lnTo>
                            <a:lnTo>
                              <a:pt x="1098" y="665"/>
                            </a:lnTo>
                            <a:lnTo>
                              <a:pt x="1069" y="673"/>
                            </a:lnTo>
                            <a:lnTo>
                              <a:pt x="1038" y="675"/>
                            </a:lnTo>
                            <a:lnTo>
                              <a:pt x="1009" y="673"/>
                            </a:lnTo>
                            <a:lnTo>
                              <a:pt x="979" y="667"/>
                            </a:lnTo>
                            <a:lnTo>
                              <a:pt x="950" y="654"/>
                            </a:lnTo>
                            <a:lnTo>
                              <a:pt x="924" y="637"/>
                            </a:lnTo>
                            <a:lnTo>
                              <a:pt x="844" y="576"/>
                            </a:lnTo>
                            <a:lnTo>
                              <a:pt x="765" y="517"/>
                            </a:lnTo>
                            <a:lnTo>
                              <a:pt x="756" y="514"/>
                            </a:lnTo>
                            <a:lnTo>
                              <a:pt x="747" y="514"/>
                            </a:lnTo>
                            <a:lnTo>
                              <a:pt x="739" y="519"/>
                            </a:lnTo>
                            <a:lnTo>
                              <a:pt x="518" y="741"/>
                            </a:lnTo>
                            <a:lnTo>
                              <a:pt x="512" y="749"/>
                            </a:lnTo>
                            <a:lnTo>
                              <a:pt x="512" y="758"/>
                            </a:lnTo>
                            <a:lnTo>
                              <a:pt x="515" y="767"/>
                            </a:lnTo>
                            <a:lnTo>
                              <a:pt x="575" y="847"/>
                            </a:lnTo>
                            <a:lnTo>
                              <a:pt x="635" y="926"/>
                            </a:lnTo>
                            <a:lnTo>
                              <a:pt x="652" y="953"/>
                            </a:lnTo>
                            <a:lnTo>
                              <a:pt x="665" y="982"/>
                            </a:lnTo>
                            <a:lnTo>
                              <a:pt x="671" y="1012"/>
                            </a:lnTo>
                            <a:lnTo>
                              <a:pt x="673" y="1041"/>
                            </a:lnTo>
                            <a:lnTo>
                              <a:pt x="671" y="1072"/>
                            </a:lnTo>
                            <a:lnTo>
                              <a:pt x="663" y="1101"/>
                            </a:lnTo>
                            <a:lnTo>
                              <a:pt x="650" y="1130"/>
                            </a:lnTo>
                            <a:lnTo>
                              <a:pt x="614" y="1199"/>
                            </a:lnTo>
                            <a:lnTo>
                              <a:pt x="582" y="1270"/>
                            </a:lnTo>
                            <a:lnTo>
                              <a:pt x="555" y="1342"/>
                            </a:lnTo>
                            <a:lnTo>
                              <a:pt x="531" y="1417"/>
                            </a:lnTo>
                            <a:lnTo>
                              <a:pt x="521" y="1447"/>
                            </a:lnTo>
                            <a:lnTo>
                              <a:pt x="505" y="1473"/>
                            </a:lnTo>
                            <a:lnTo>
                              <a:pt x="486" y="1497"/>
                            </a:lnTo>
                            <a:lnTo>
                              <a:pt x="463" y="1517"/>
                            </a:lnTo>
                            <a:lnTo>
                              <a:pt x="437" y="1533"/>
                            </a:lnTo>
                            <a:lnTo>
                              <a:pt x="408" y="1543"/>
                            </a:lnTo>
                            <a:lnTo>
                              <a:pt x="378" y="1551"/>
                            </a:lnTo>
                            <a:lnTo>
                              <a:pt x="279" y="1564"/>
                            </a:lnTo>
                            <a:lnTo>
                              <a:pt x="180" y="1578"/>
                            </a:lnTo>
                            <a:lnTo>
                              <a:pt x="172" y="1582"/>
                            </a:lnTo>
                            <a:lnTo>
                              <a:pt x="165" y="1589"/>
                            </a:lnTo>
                            <a:lnTo>
                              <a:pt x="163" y="1599"/>
                            </a:lnTo>
                            <a:lnTo>
                              <a:pt x="163" y="1912"/>
                            </a:lnTo>
                            <a:lnTo>
                              <a:pt x="165" y="1921"/>
                            </a:lnTo>
                            <a:lnTo>
                              <a:pt x="172" y="1928"/>
                            </a:lnTo>
                            <a:lnTo>
                              <a:pt x="180" y="1932"/>
                            </a:lnTo>
                            <a:lnTo>
                              <a:pt x="279" y="1946"/>
                            </a:lnTo>
                            <a:lnTo>
                              <a:pt x="378" y="1959"/>
                            </a:lnTo>
                            <a:lnTo>
                              <a:pt x="408" y="1967"/>
                            </a:lnTo>
                            <a:lnTo>
                              <a:pt x="437" y="1977"/>
                            </a:lnTo>
                            <a:lnTo>
                              <a:pt x="463" y="1993"/>
                            </a:lnTo>
                            <a:lnTo>
                              <a:pt x="486" y="2013"/>
                            </a:lnTo>
                            <a:lnTo>
                              <a:pt x="505" y="2037"/>
                            </a:lnTo>
                            <a:lnTo>
                              <a:pt x="521" y="2063"/>
                            </a:lnTo>
                            <a:lnTo>
                              <a:pt x="531" y="2093"/>
                            </a:lnTo>
                            <a:lnTo>
                              <a:pt x="555" y="2168"/>
                            </a:lnTo>
                            <a:lnTo>
                              <a:pt x="582" y="2240"/>
                            </a:lnTo>
                            <a:lnTo>
                              <a:pt x="614" y="2311"/>
                            </a:lnTo>
                            <a:lnTo>
                              <a:pt x="650" y="2380"/>
                            </a:lnTo>
                            <a:lnTo>
                              <a:pt x="663" y="2409"/>
                            </a:lnTo>
                            <a:lnTo>
                              <a:pt x="671" y="2438"/>
                            </a:lnTo>
                            <a:lnTo>
                              <a:pt x="673" y="2469"/>
                            </a:lnTo>
                            <a:lnTo>
                              <a:pt x="671" y="2498"/>
                            </a:lnTo>
                            <a:lnTo>
                              <a:pt x="665" y="2528"/>
                            </a:lnTo>
                            <a:lnTo>
                              <a:pt x="652" y="2557"/>
                            </a:lnTo>
                            <a:lnTo>
                              <a:pt x="635" y="2584"/>
                            </a:lnTo>
                            <a:lnTo>
                              <a:pt x="575" y="2663"/>
                            </a:lnTo>
                            <a:lnTo>
                              <a:pt x="515" y="2743"/>
                            </a:lnTo>
                            <a:lnTo>
                              <a:pt x="512" y="2752"/>
                            </a:lnTo>
                            <a:lnTo>
                              <a:pt x="512" y="2761"/>
                            </a:lnTo>
                            <a:lnTo>
                              <a:pt x="518" y="2769"/>
                            </a:lnTo>
                            <a:lnTo>
                              <a:pt x="739" y="2991"/>
                            </a:lnTo>
                            <a:lnTo>
                              <a:pt x="747" y="2996"/>
                            </a:lnTo>
                            <a:lnTo>
                              <a:pt x="756" y="2997"/>
                            </a:lnTo>
                            <a:lnTo>
                              <a:pt x="765" y="2993"/>
                            </a:lnTo>
                            <a:lnTo>
                              <a:pt x="844" y="2934"/>
                            </a:lnTo>
                            <a:lnTo>
                              <a:pt x="924" y="2873"/>
                            </a:lnTo>
                            <a:lnTo>
                              <a:pt x="950" y="2856"/>
                            </a:lnTo>
                            <a:lnTo>
                              <a:pt x="978" y="2844"/>
                            </a:lnTo>
                            <a:lnTo>
                              <a:pt x="1007" y="2837"/>
                            </a:lnTo>
                            <a:lnTo>
                              <a:pt x="1036" y="2835"/>
                            </a:lnTo>
                            <a:lnTo>
                              <a:pt x="1067" y="2837"/>
                            </a:lnTo>
                            <a:lnTo>
                              <a:pt x="1098" y="2845"/>
                            </a:lnTo>
                            <a:lnTo>
                              <a:pt x="1126" y="2858"/>
                            </a:lnTo>
                            <a:lnTo>
                              <a:pt x="1195" y="2894"/>
                            </a:lnTo>
                            <a:lnTo>
                              <a:pt x="1266" y="2926"/>
                            </a:lnTo>
                            <a:lnTo>
                              <a:pt x="1338" y="2954"/>
                            </a:lnTo>
                            <a:lnTo>
                              <a:pt x="1413" y="2977"/>
                            </a:lnTo>
                            <a:lnTo>
                              <a:pt x="1442" y="2988"/>
                            </a:lnTo>
                            <a:lnTo>
                              <a:pt x="1469" y="3004"/>
                            </a:lnTo>
                            <a:lnTo>
                              <a:pt x="1492" y="3023"/>
                            </a:lnTo>
                            <a:lnTo>
                              <a:pt x="1512" y="3045"/>
                            </a:lnTo>
                            <a:lnTo>
                              <a:pt x="1528" y="3072"/>
                            </a:lnTo>
                            <a:lnTo>
                              <a:pt x="1539" y="3101"/>
                            </a:lnTo>
                            <a:lnTo>
                              <a:pt x="1546" y="3131"/>
                            </a:lnTo>
                            <a:lnTo>
                              <a:pt x="1559" y="3231"/>
                            </a:lnTo>
                            <a:lnTo>
                              <a:pt x="1574" y="3329"/>
                            </a:lnTo>
                            <a:lnTo>
                              <a:pt x="1577" y="3338"/>
                            </a:lnTo>
                            <a:lnTo>
                              <a:pt x="1585" y="3344"/>
                            </a:lnTo>
                            <a:lnTo>
                              <a:pt x="1593" y="3346"/>
                            </a:lnTo>
                            <a:lnTo>
                              <a:pt x="1907" y="3346"/>
                            </a:lnTo>
                            <a:lnTo>
                              <a:pt x="1915" y="3344"/>
                            </a:lnTo>
                            <a:lnTo>
                              <a:pt x="1923" y="3338"/>
                            </a:lnTo>
                            <a:lnTo>
                              <a:pt x="1926" y="3329"/>
                            </a:lnTo>
                            <a:lnTo>
                              <a:pt x="1941" y="3230"/>
                            </a:lnTo>
                            <a:lnTo>
                              <a:pt x="1954" y="3131"/>
                            </a:lnTo>
                            <a:lnTo>
                              <a:pt x="1961" y="3101"/>
                            </a:lnTo>
                            <a:lnTo>
                              <a:pt x="1972" y="3072"/>
                            </a:lnTo>
                            <a:lnTo>
                              <a:pt x="1988" y="3045"/>
                            </a:lnTo>
                            <a:lnTo>
                              <a:pt x="2008" y="3023"/>
                            </a:lnTo>
                            <a:lnTo>
                              <a:pt x="2031" y="3004"/>
                            </a:lnTo>
                            <a:lnTo>
                              <a:pt x="2058" y="2988"/>
                            </a:lnTo>
                            <a:lnTo>
                              <a:pt x="2087" y="2977"/>
                            </a:lnTo>
                            <a:lnTo>
                              <a:pt x="2162" y="2954"/>
                            </a:lnTo>
                            <a:lnTo>
                              <a:pt x="2234" y="2926"/>
                            </a:lnTo>
                            <a:lnTo>
                              <a:pt x="2305" y="2894"/>
                            </a:lnTo>
                            <a:lnTo>
                              <a:pt x="2374" y="2858"/>
                            </a:lnTo>
                            <a:lnTo>
                              <a:pt x="2402" y="2845"/>
                            </a:lnTo>
                            <a:lnTo>
                              <a:pt x="2431" y="2837"/>
                            </a:lnTo>
                            <a:lnTo>
                              <a:pt x="2462" y="2835"/>
                            </a:lnTo>
                            <a:lnTo>
                              <a:pt x="2491" y="2837"/>
                            </a:lnTo>
                            <a:lnTo>
                              <a:pt x="2521" y="2843"/>
                            </a:lnTo>
                            <a:lnTo>
                              <a:pt x="2550" y="2856"/>
                            </a:lnTo>
                            <a:lnTo>
                              <a:pt x="2576" y="2873"/>
                            </a:lnTo>
                            <a:lnTo>
                              <a:pt x="2656" y="2934"/>
                            </a:lnTo>
                            <a:lnTo>
                              <a:pt x="2735" y="2993"/>
                            </a:lnTo>
                            <a:lnTo>
                              <a:pt x="2744" y="2997"/>
                            </a:lnTo>
                            <a:lnTo>
                              <a:pt x="2753" y="2996"/>
                            </a:lnTo>
                            <a:lnTo>
                              <a:pt x="2761" y="2991"/>
                            </a:lnTo>
                            <a:lnTo>
                              <a:pt x="2982" y="2769"/>
                            </a:lnTo>
                            <a:lnTo>
                              <a:pt x="2988" y="2761"/>
                            </a:lnTo>
                            <a:lnTo>
                              <a:pt x="2988" y="2752"/>
                            </a:lnTo>
                            <a:lnTo>
                              <a:pt x="2985" y="2743"/>
                            </a:lnTo>
                            <a:lnTo>
                              <a:pt x="2925" y="2663"/>
                            </a:lnTo>
                            <a:lnTo>
                              <a:pt x="2865" y="2584"/>
                            </a:lnTo>
                            <a:lnTo>
                              <a:pt x="2848" y="2557"/>
                            </a:lnTo>
                            <a:lnTo>
                              <a:pt x="2835" y="2528"/>
                            </a:lnTo>
                            <a:lnTo>
                              <a:pt x="2829" y="2498"/>
                            </a:lnTo>
                            <a:lnTo>
                              <a:pt x="2827" y="2469"/>
                            </a:lnTo>
                            <a:lnTo>
                              <a:pt x="2829" y="2438"/>
                            </a:lnTo>
                            <a:lnTo>
                              <a:pt x="2837" y="2409"/>
                            </a:lnTo>
                            <a:lnTo>
                              <a:pt x="2850" y="2380"/>
                            </a:lnTo>
                            <a:lnTo>
                              <a:pt x="2886" y="2311"/>
                            </a:lnTo>
                            <a:lnTo>
                              <a:pt x="2918" y="2240"/>
                            </a:lnTo>
                            <a:lnTo>
                              <a:pt x="2945" y="2168"/>
                            </a:lnTo>
                            <a:lnTo>
                              <a:pt x="2969" y="2093"/>
                            </a:lnTo>
                            <a:lnTo>
                              <a:pt x="2979" y="2063"/>
                            </a:lnTo>
                            <a:lnTo>
                              <a:pt x="2995" y="2037"/>
                            </a:lnTo>
                            <a:lnTo>
                              <a:pt x="3014" y="2013"/>
                            </a:lnTo>
                            <a:lnTo>
                              <a:pt x="3037" y="1993"/>
                            </a:lnTo>
                            <a:lnTo>
                              <a:pt x="3063" y="1977"/>
                            </a:lnTo>
                            <a:lnTo>
                              <a:pt x="3092" y="1967"/>
                            </a:lnTo>
                            <a:lnTo>
                              <a:pt x="3122" y="1959"/>
                            </a:lnTo>
                            <a:lnTo>
                              <a:pt x="3221" y="1946"/>
                            </a:lnTo>
                            <a:lnTo>
                              <a:pt x="3320" y="1932"/>
                            </a:lnTo>
                            <a:lnTo>
                              <a:pt x="3328" y="1928"/>
                            </a:lnTo>
                            <a:lnTo>
                              <a:pt x="3335" y="1921"/>
                            </a:lnTo>
                            <a:lnTo>
                              <a:pt x="3337" y="1912"/>
                            </a:lnTo>
                            <a:lnTo>
                              <a:pt x="3337" y="1598"/>
                            </a:lnTo>
                            <a:lnTo>
                              <a:pt x="3335" y="1589"/>
                            </a:lnTo>
                            <a:lnTo>
                              <a:pt x="3328" y="1582"/>
                            </a:lnTo>
                            <a:lnTo>
                              <a:pt x="3320" y="1578"/>
                            </a:lnTo>
                            <a:lnTo>
                              <a:pt x="3221" y="1564"/>
                            </a:lnTo>
                            <a:lnTo>
                              <a:pt x="3122" y="1551"/>
                            </a:lnTo>
                            <a:lnTo>
                              <a:pt x="3092" y="1543"/>
                            </a:lnTo>
                            <a:lnTo>
                              <a:pt x="3063" y="1533"/>
                            </a:lnTo>
                            <a:lnTo>
                              <a:pt x="3037" y="1517"/>
                            </a:lnTo>
                            <a:lnTo>
                              <a:pt x="3014" y="1497"/>
                            </a:lnTo>
                            <a:lnTo>
                              <a:pt x="2995" y="1473"/>
                            </a:lnTo>
                            <a:lnTo>
                              <a:pt x="2979" y="1447"/>
                            </a:lnTo>
                            <a:lnTo>
                              <a:pt x="2969" y="1417"/>
                            </a:lnTo>
                            <a:lnTo>
                              <a:pt x="2945" y="1342"/>
                            </a:lnTo>
                            <a:lnTo>
                              <a:pt x="2918" y="1270"/>
                            </a:lnTo>
                            <a:lnTo>
                              <a:pt x="2886" y="1199"/>
                            </a:lnTo>
                            <a:lnTo>
                              <a:pt x="2850" y="1130"/>
                            </a:lnTo>
                            <a:lnTo>
                              <a:pt x="2837" y="1101"/>
                            </a:lnTo>
                            <a:lnTo>
                              <a:pt x="2829" y="1072"/>
                            </a:lnTo>
                            <a:lnTo>
                              <a:pt x="2827" y="1041"/>
                            </a:lnTo>
                            <a:lnTo>
                              <a:pt x="2829" y="1012"/>
                            </a:lnTo>
                            <a:lnTo>
                              <a:pt x="2835" y="982"/>
                            </a:lnTo>
                            <a:lnTo>
                              <a:pt x="2848" y="953"/>
                            </a:lnTo>
                            <a:lnTo>
                              <a:pt x="2865" y="926"/>
                            </a:lnTo>
                            <a:lnTo>
                              <a:pt x="2925" y="847"/>
                            </a:lnTo>
                            <a:lnTo>
                              <a:pt x="2985" y="767"/>
                            </a:lnTo>
                            <a:lnTo>
                              <a:pt x="2988" y="758"/>
                            </a:lnTo>
                            <a:lnTo>
                              <a:pt x="2988" y="749"/>
                            </a:lnTo>
                            <a:lnTo>
                              <a:pt x="2982" y="741"/>
                            </a:lnTo>
                            <a:lnTo>
                              <a:pt x="2761" y="519"/>
                            </a:lnTo>
                            <a:lnTo>
                              <a:pt x="2753" y="514"/>
                            </a:lnTo>
                            <a:lnTo>
                              <a:pt x="2744" y="514"/>
                            </a:lnTo>
                            <a:lnTo>
                              <a:pt x="2735" y="517"/>
                            </a:lnTo>
                            <a:lnTo>
                              <a:pt x="2656" y="576"/>
                            </a:lnTo>
                            <a:lnTo>
                              <a:pt x="2576" y="637"/>
                            </a:lnTo>
                            <a:lnTo>
                              <a:pt x="2550" y="654"/>
                            </a:lnTo>
                            <a:lnTo>
                              <a:pt x="2521" y="667"/>
                            </a:lnTo>
                            <a:lnTo>
                              <a:pt x="2491" y="673"/>
                            </a:lnTo>
                            <a:lnTo>
                              <a:pt x="2462" y="675"/>
                            </a:lnTo>
                            <a:lnTo>
                              <a:pt x="2431" y="673"/>
                            </a:lnTo>
                            <a:lnTo>
                              <a:pt x="2402" y="665"/>
                            </a:lnTo>
                            <a:lnTo>
                              <a:pt x="2374" y="652"/>
                            </a:lnTo>
                            <a:lnTo>
                              <a:pt x="2305" y="616"/>
                            </a:lnTo>
                            <a:lnTo>
                              <a:pt x="2234" y="584"/>
                            </a:lnTo>
                            <a:lnTo>
                              <a:pt x="2162" y="556"/>
                            </a:lnTo>
                            <a:lnTo>
                              <a:pt x="2087" y="533"/>
                            </a:lnTo>
                            <a:lnTo>
                              <a:pt x="2058" y="522"/>
                            </a:lnTo>
                            <a:lnTo>
                              <a:pt x="2031" y="506"/>
                            </a:lnTo>
                            <a:lnTo>
                              <a:pt x="2008" y="487"/>
                            </a:lnTo>
                            <a:lnTo>
                              <a:pt x="1988" y="465"/>
                            </a:lnTo>
                            <a:lnTo>
                              <a:pt x="1972" y="438"/>
                            </a:lnTo>
                            <a:lnTo>
                              <a:pt x="1961" y="410"/>
                            </a:lnTo>
                            <a:lnTo>
                              <a:pt x="1954" y="379"/>
                            </a:lnTo>
                            <a:lnTo>
                              <a:pt x="1941" y="280"/>
                            </a:lnTo>
                            <a:lnTo>
                              <a:pt x="1926" y="181"/>
                            </a:lnTo>
                            <a:lnTo>
                              <a:pt x="1923" y="172"/>
                            </a:lnTo>
                            <a:lnTo>
                              <a:pt x="1915" y="166"/>
                            </a:lnTo>
                            <a:lnTo>
                              <a:pt x="1907" y="164"/>
                            </a:lnTo>
                            <a:lnTo>
                              <a:pt x="1593" y="164"/>
                            </a:lnTo>
                            <a:close/>
                            <a:moveTo>
                              <a:pt x="1593" y="0"/>
                            </a:moveTo>
                            <a:lnTo>
                              <a:pt x="1907" y="0"/>
                            </a:lnTo>
                            <a:lnTo>
                              <a:pt x="1940" y="3"/>
                            </a:lnTo>
                            <a:lnTo>
                              <a:pt x="1971" y="12"/>
                            </a:lnTo>
                            <a:lnTo>
                              <a:pt x="2000" y="26"/>
                            </a:lnTo>
                            <a:lnTo>
                              <a:pt x="2026" y="45"/>
                            </a:lnTo>
                            <a:lnTo>
                              <a:pt x="2048" y="68"/>
                            </a:lnTo>
                            <a:lnTo>
                              <a:pt x="2067" y="95"/>
                            </a:lnTo>
                            <a:lnTo>
                              <a:pt x="2080" y="124"/>
                            </a:lnTo>
                            <a:lnTo>
                              <a:pt x="2088" y="156"/>
                            </a:lnTo>
                            <a:lnTo>
                              <a:pt x="2102" y="256"/>
                            </a:lnTo>
                            <a:lnTo>
                              <a:pt x="2116" y="357"/>
                            </a:lnTo>
                            <a:lnTo>
                              <a:pt x="2117" y="363"/>
                            </a:lnTo>
                            <a:lnTo>
                              <a:pt x="2119" y="367"/>
                            </a:lnTo>
                            <a:lnTo>
                              <a:pt x="2122" y="370"/>
                            </a:lnTo>
                            <a:lnTo>
                              <a:pt x="2125" y="373"/>
                            </a:lnTo>
                            <a:lnTo>
                              <a:pt x="2130" y="374"/>
                            </a:lnTo>
                            <a:lnTo>
                              <a:pt x="2215" y="401"/>
                            </a:lnTo>
                            <a:lnTo>
                              <a:pt x="2296" y="432"/>
                            </a:lnTo>
                            <a:lnTo>
                              <a:pt x="2377" y="468"/>
                            </a:lnTo>
                            <a:lnTo>
                              <a:pt x="2454" y="509"/>
                            </a:lnTo>
                            <a:lnTo>
                              <a:pt x="2462" y="512"/>
                            </a:lnTo>
                            <a:lnTo>
                              <a:pt x="2469" y="512"/>
                            </a:lnTo>
                            <a:lnTo>
                              <a:pt x="2477" y="507"/>
                            </a:lnTo>
                            <a:lnTo>
                              <a:pt x="2557" y="446"/>
                            </a:lnTo>
                            <a:lnTo>
                              <a:pt x="2638" y="385"/>
                            </a:lnTo>
                            <a:lnTo>
                              <a:pt x="2663" y="369"/>
                            </a:lnTo>
                            <a:lnTo>
                              <a:pt x="2690" y="358"/>
                            </a:lnTo>
                            <a:lnTo>
                              <a:pt x="2718" y="352"/>
                            </a:lnTo>
                            <a:lnTo>
                              <a:pt x="2746" y="350"/>
                            </a:lnTo>
                            <a:lnTo>
                              <a:pt x="2775" y="352"/>
                            </a:lnTo>
                            <a:lnTo>
                              <a:pt x="2803" y="358"/>
                            </a:lnTo>
                            <a:lnTo>
                              <a:pt x="2830" y="369"/>
                            </a:lnTo>
                            <a:lnTo>
                              <a:pt x="2854" y="384"/>
                            </a:lnTo>
                            <a:lnTo>
                              <a:pt x="2876" y="403"/>
                            </a:lnTo>
                            <a:lnTo>
                              <a:pt x="3098" y="625"/>
                            </a:lnTo>
                            <a:lnTo>
                              <a:pt x="3117" y="648"/>
                            </a:lnTo>
                            <a:lnTo>
                              <a:pt x="3132" y="672"/>
                            </a:lnTo>
                            <a:lnTo>
                              <a:pt x="3143" y="699"/>
                            </a:lnTo>
                            <a:lnTo>
                              <a:pt x="3149" y="728"/>
                            </a:lnTo>
                            <a:lnTo>
                              <a:pt x="3151" y="756"/>
                            </a:lnTo>
                            <a:lnTo>
                              <a:pt x="3149" y="784"/>
                            </a:lnTo>
                            <a:lnTo>
                              <a:pt x="3143" y="813"/>
                            </a:lnTo>
                            <a:lnTo>
                              <a:pt x="3132" y="839"/>
                            </a:lnTo>
                            <a:lnTo>
                              <a:pt x="3116" y="865"/>
                            </a:lnTo>
                            <a:lnTo>
                              <a:pt x="3056" y="946"/>
                            </a:lnTo>
                            <a:lnTo>
                              <a:pt x="2994" y="1026"/>
                            </a:lnTo>
                            <a:lnTo>
                              <a:pt x="2990" y="1034"/>
                            </a:lnTo>
                            <a:lnTo>
                              <a:pt x="2990" y="1041"/>
                            </a:lnTo>
                            <a:lnTo>
                              <a:pt x="2992" y="1049"/>
                            </a:lnTo>
                            <a:lnTo>
                              <a:pt x="3033" y="1126"/>
                            </a:lnTo>
                            <a:lnTo>
                              <a:pt x="3069" y="1207"/>
                            </a:lnTo>
                            <a:lnTo>
                              <a:pt x="3100" y="1289"/>
                            </a:lnTo>
                            <a:lnTo>
                              <a:pt x="3127" y="1374"/>
                            </a:lnTo>
                            <a:lnTo>
                              <a:pt x="3128" y="1378"/>
                            </a:lnTo>
                            <a:lnTo>
                              <a:pt x="3131" y="1382"/>
                            </a:lnTo>
                            <a:lnTo>
                              <a:pt x="3134" y="1385"/>
                            </a:lnTo>
                            <a:lnTo>
                              <a:pt x="3138" y="1387"/>
                            </a:lnTo>
                            <a:lnTo>
                              <a:pt x="3144" y="1388"/>
                            </a:lnTo>
                            <a:lnTo>
                              <a:pt x="3244" y="1402"/>
                            </a:lnTo>
                            <a:lnTo>
                              <a:pt x="3344" y="1416"/>
                            </a:lnTo>
                            <a:lnTo>
                              <a:pt x="3376" y="1424"/>
                            </a:lnTo>
                            <a:lnTo>
                              <a:pt x="3406" y="1437"/>
                            </a:lnTo>
                            <a:lnTo>
                              <a:pt x="3432" y="1456"/>
                            </a:lnTo>
                            <a:lnTo>
                              <a:pt x="3455" y="1478"/>
                            </a:lnTo>
                            <a:lnTo>
                              <a:pt x="3475" y="1504"/>
                            </a:lnTo>
                            <a:lnTo>
                              <a:pt x="3488" y="1534"/>
                            </a:lnTo>
                            <a:lnTo>
                              <a:pt x="3497" y="1565"/>
                            </a:lnTo>
                            <a:lnTo>
                              <a:pt x="3500" y="1598"/>
                            </a:lnTo>
                            <a:lnTo>
                              <a:pt x="3500" y="1912"/>
                            </a:lnTo>
                            <a:lnTo>
                              <a:pt x="3497" y="1945"/>
                            </a:lnTo>
                            <a:lnTo>
                              <a:pt x="3488" y="1976"/>
                            </a:lnTo>
                            <a:lnTo>
                              <a:pt x="3475" y="2006"/>
                            </a:lnTo>
                            <a:lnTo>
                              <a:pt x="3455" y="2032"/>
                            </a:lnTo>
                            <a:lnTo>
                              <a:pt x="3432" y="2054"/>
                            </a:lnTo>
                            <a:lnTo>
                              <a:pt x="3406" y="2073"/>
                            </a:lnTo>
                            <a:lnTo>
                              <a:pt x="3376" y="2086"/>
                            </a:lnTo>
                            <a:lnTo>
                              <a:pt x="3344" y="2094"/>
                            </a:lnTo>
                            <a:lnTo>
                              <a:pt x="3244" y="2108"/>
                            </a:lnTo>
                            <a:lnTo>
                              <a:pt x="3144" y="2122"/>
                            </a:lnTo>
                            <a:lnTo>
                              <a:pt x="3138" y="2123"/>
                            </a:lnTo>
                            <a:lnTo>
                              <a:pt x="3134" y="2125"/>
                            </a:lnTo>
                            <a:lnTo>
                              <a:pt x="3131" y="2128"/>
                            </a:lnTo>
                            <a:lnTo>
                              <a:pt x="3128" y="2132"/>
                            </a:lnTo>
                            <a:lnTo>
                              <a:pt x="3127" y="2136"/>
                            </a:lnTo>
                            <a:lnTo>
                              <a:pt x="3100" y="2221"/>
                            </a:lnTo>
                            <a:lnTo>
                              <a:pt x="3069" y="2303"/>
                            </a:lnTo>
                            <a:lnTo>
                              <a:pt x="3033" y="2384"/>
                            </a:lnTo>
                            <a:lnTo>
                              <a:pt x="2992" y="2461"/>
                            </a:lnTo>
                            <a:lnTo>
                              <a:pt x="2990" y="2469"/>
                            </a:lnTo>
                            <a:lnTo>
                              <a:pt x="2990" y="2476"/>
                            </a:lnTo>
                            <a:lnTo>
                              <a:pt x="2994" y="2484"/>
                            </a:lnTo>
                            <a:lnTo>
                              <a:pt x="3056" y="2564"/>
                            </a:lnTo>
                            <a:lnTo>
                              <a:pt x="3116" y="2645"/>
                            </a:lnTo>
                            <a:lnTo>
                              <a:pt x="3132" y="2671"/>
                            </a:lnTo>
                            <a:lnTo>
                              <a:pt x="3143" y="2697"/>
                            </a:lnTo>
                            <a:lnTo>
                              <a:pt x="3149" y="2726"/>
                            </a:lnTo>
                            <a:lnTo>
                              <a:pt x="3151" y="2754"/>
                            </a:lnTo>
                            <a:lnTo>
                              <a:pt x="3149" y="2782"/>
                            </a:lnTo>
                            <a:lnTo>
                              <a:pt x="3143" y="2810"/>
                            </a:lnTo>
                            <a:lnTo>
                              <a:pt x="3132" y="2838"/>
                            </a:lnTo>
                            <a:lnTo>
                              <a:pt x="3117" y="2862"/>
                            </a:lnTo>
                            <a:lnTo>
                              <a:pt x="3098" y="2885"/>
                            </a:lnTo>
                            <a:lnTo>
                              <a:pt x="2876" y="3107"/>
                            </a:lnTo>
                            <a:lnTo>
                              <a:pt x="2854" y="3126"/>
                            </a:lnTo>
                            <a:lnTo>
                              <a:pt x="2830" y="3141"/>
                            </a:lnTo>
                            <a:lnTo>
                              <a:pt x="2802" y="3152"/>
                            </a:lnTo>
                            <a:lnTo>
                              <a:pt x="2775" y="3158"/>
                            </a:lnTo>
                            <a:lnTo>
                              <a:pt x="2746" y="3160"/>
                            </a:lnTo>
                            <a:lnTo>
                              <a:pt x="2718" y="3158"/>
                            </a:lnTo>
                            <a:lnTo>
                              <a:pt x="2690" y="3152"/>
                            </a:lnTo>
                            <a:lnTo>
                              <a:pt x="2663" y="3141"/>
                            </a:lnTo>
                            <a:lnTo>
                              <a:pt x="2638" y="3125"/>
                            </a:lnTo>
                            <a:lnTo>
                              <a:pt x="2557" y="3064"/>
                            </a:lnTo>
                            <a:lnTo>
                              <a:pt x="2477" y="3003"/>
                            </a:lnTo>
                            <a:lnTo>
                              <a:pt x="2469" y="2998"/>
                            </a:lnTo>
                            <a:lnTo>
                              <a:pt x="2462" y="2998"/>
                            </a:lnTo>
                            <a:lnTo>
                              <a:pt x="2454" y="3001"/>
                            </a:lnTo>
                            <a:lnTo>
                              <a:pt x="2377" y="3042"/>
                            </a:lnTo>
                            <a:lnTo>
                              <a:pt x="2296" y="3078"/>
                            </a:lnTo>
                            <a:lnTo>
                              <a:pt x="2215" y="3109"/>
                            </a:lnTo>
                            <a:lnTo>
                              <a:pt x="2130" y="3136"/>
                            </a:lnTo>
                            <a:lnTo>
                              <a:pt x="2125" y="3137"/>
                            </a:lnTo>
                            <a:lnTo>
                              <a:pt x="2122" y="3140"/>
                            </a:lnTo>
                            <a:lnTo>
                              <a:pt x="2119" y="3143"/>
                            </a:lnTo>
                            <a:lnTo>
                              <a:pt x="2117" y="3147"/>
                            </a:lnTo>
                            <a:lnTo>
                              <a:pt x="2116" y="3153"/>
                            </a:lnTo>
                            <a:lnTo>
                              <a:pt x="2102" y="3254"/>
                            </a:lnTo>
                            <a:lnTo>
                              <a:pt x="2088" y="3354"/>
                            </a:lnTo>
                            <a:lnTo>
                              <a:pt x="2080" y="3386"/>
                            </a:lnTo>
                            <a:lnTo>
                              <a:pt x="2067" y="3415"/>
                            </a:lnTo>
                            <a:lnTo>
                              <a:pt x="2048" y="3442"/>
                            </a:lnTo>
                            <a:lnTo>
                              <a:pt x="2026" y="3465"/>
                            </a:lnTo>
                            <a:lnTo>
                              <a:pt x="2000" y="3484"/>
                            </a:lnTo>
                            <a:lnTo>
                              <a:pt x="1971" y="3498"/>
                            </a:lnTo>
                            <a:lnTo>
                              <a:pt x="1940" y="3507"/>
                            </a:lnTo>
                            <a:lnTo>
                              <a:pt x="1907" y="3510"/>
                            </a:lnTo>
                            <a:lnTo>
                              <a:pt x="1593" y="3510"/>
                            </a:lnTo>
                            <a:lnTo>
                              <a:pt x="1560" y="3507"/>
                            </a:lnTo>
                            <a:lnTo>
                              <a:pt x="1529" y="3498"/>
                            </a:lnTo>
                            <a:lnTo>
                              <a:pt x="1500" y="3484"/>
                            </a:lnTo>
                            <a:lnTo>
                              <a:pt x="1474" y="3465"/>
                            </a:lnTo>
                            <a:lnTo>
                              <a:pt x="1452" y="3442"/>
                            </a:lnTo>
                            <a:lnTo>
                              <a:pt x="1433" y="3415"/>
                            </a:lnTo>
                            <a:lnTo>
                              <a:pt x="1420" y="3386"/>
                            </a:lnTo>
                            <a:lnTo>
                              <a:pt x="1412" y="3354"/>
                            </a:lnTo>
                            <a:lnTo>
                              <a:pt x="1398" y="3254"/>
                            </a:lnTo>
                            <a:lnTo>
                              <a:pt x="1384" y="3153"/>
                            </a:lnTo>
                            <a:lnTo>
                              <a:pt x="1383" y="3147"/>
                            </a:lnTo>
                            <a:lnTo>
                              <a:pt x="1381" y="3143"/>
                            </a:lnTo>
                            <a:lnTo>
                              <a:pt x="1378" y="3140"/>
                            </a:lnTo>
                            <a:lnTo>
                              <a:pt x="1375" y="3137"/>
                            </a:lnTo>
                            <a:lnTo>
                              <a:pt x="1370" y="3136"/>
                            </a:lnTo>
                            <a:lnTo>
                              <a:pt x="1285" y="3109"/>
                            </a:lnTo>
                            <a:lnTo>
                              <a:pt x="1204" y="3078"/>
                            </a:lnTo>
                            <a:lnTo>
                              <a:pt x="1123" y="3042"/>
                            </a:lnTo>
                            <a:lnTo>
                              <a:pt x="1046" y="3001"/>
                            </a:lnTo>
                            <a:lnTo>
                              <a:pt x="1038" y="2998"/>
                            </a:lnTo>
                            <a:lnTo>
                              <a:pt x="1031" y="2998"/>
                            </a:lnTo>
                            <a:lnTo>
                              <a:pt x="1023" y="3003"/>
                            </a:lnTo>
                            <a:lnTo>
                              <a:pt x="943" y="3064"/>
                            </a:lnTo>
                            <a:lnTo>
                              <a:pt x="862" y="3125"/>
                            </a:lnTo>
                            <a:lnTo>
                              <a:pt x="837" y="3141"/>
                            </a:lnTo>
                            <a:lnTo>
                              <a:pt x="810" y="3152"/>
                            </a:lnTo>
                            <a:lnTo>
                              <a:pt x="782" y="3158"/>
                            </a:lnTo>
                            <a:lnTo>
                              <a:pt x="754" y="3161"/>
                            </a:lnTo>
                            <a:lnTo>
                              <a:pt x="725" y="3158"/>
                            </a:lnTo>
                            <a:lnTo>
                              <a:pt x="697" y="3152"/>
                            </a:lnTo>
                            <a:lnTo>
                              <a:pt x="670" y="3141"/>
                            </a:lnTo>
                            <a:lnTo>
                              <a:pt x="646" y="3126"/>
                            </a:lnTo>
                            <a:lnTo>
                              <a:pt x="624" y="3107"/>
                            </a:lnTo>
                            <a:lnTo>
                              <a:pt x="402" y="2885"/>
                            </a:lnTo>
                            <a:lnTo>
                              <a:pt x="383" y="2862"/>
                            </a:lnTo>
                            <a:lnTo>
                              <a:pt x="368" y="2838"/>
                            </a:lnTo>
                            <a:lnTo>
                              <a:pt x="357" y="2811"/>
                            </a:lnTo>
                            <a:lnTo>
                              <a:pt x="351" y="2782"/>
                            </a:lnTo>
                            <a:lnTo>
                              <a:pt x="348" y="2754"/>
                            </a:lnTo>
                            <a:lnTo>
                              <a:pt x="351" y="2726"/>
                            </a:lnTo>
                            <a:lnTo>
                              <a:pt x="357" y="2697"/>
                            </a:lnTo>
                            <a:lnTo>
                              <a:pt x="368" y="2671"/>
                            </a:lnTo>
                            <a:lnTo>
                              <a:pt x="384" y="2645"/>
                            </a:lnTo>
                            <a:lnTo>
                              <a:pt x="444" y="2564"/>
                            </a:lnTo>
                            <a:lnTo>
                              <a:pt x="506" y="2484"/>
                            </a:lnTo>
                            <a:lnTo>
                              <a:pt x="510" y="2476"/>
                            </a:lnTo>
                            <a:lnTo>
                              <a:pt x="510" y="2469"/>
                            </a:lnTo>
                            <a:lnTo>
                              <a:pt x="508" y="2461"/>
                            </a:lnTo>
                            <a:lnTo>
                              <a:pt x="467" y="2384"/>
                            </a:lnTo>
                            <a:lnTo>
                              <a:pt x="431" y="2303"/>
                            </a:lnTo>
                            <a:lnTo>
                              <a:pt x="400" y="2221"/>
                            </a:lnTo>
                            <a:lnTo>
                              <a:pt x="373" y="2136"/>
                            </a:lnTo>
                            <a:lnTo>
                              <a:pt x="372" y="2132"/>
                            </a:lnTo>
                            <a:lnTo>
                              <a:pt x="369" y="2128"/>
                            </a:lnTo>
                            <a:lnTo>
                              <a:pt x="366" y="2125"/>
                            </a:lnTo>
                            <a:lnTo>
                              <a:pt x="362" y="2123"/>
                            </a:lnTo>
                            <a:lnTo>
                              <a:pt x="356" y="2122"/>
                            </a:lnTo>
                            <a:lnTo>
                              <a:pt x="256" y="2108"/>
                            </a:lnTo>
                            <a:lnTo>
                              <a:pt x="156" y="2094"/>
                            </a:lnTo>
                            <a:lnTo>
                              <a:pt x="124" y="2086"/>
                            </a:lnTo>
                            <a:lnTo>
                              <a:pt x="94" y="2073"/>
                            </a:lnTo>
                            <a:lnTo>
                              <a:pt x="68" y="2054"/>
                            </a:lnTo>
                            <a:lnTo>
                              <a:pt x="45" y="2032"/>
                            </a:lnTo>
                            <a:lnTo>
                              <a:pt x="25" y="2006"/>
                            </a:lnTo>
                            <a:lnTo>
                              <a:pt x="12" y="1976"/>
                            </a:lnTo>
                            <a:lnTo>
                              <a:pt x="3" y="1945"/>
                            </a:lnTo>
                            <a:lnTo>
                              <a:pt x="0" y="1912"/>
                            </a:lnTo>
                            <a:lnTo>
                              <a:pt x="0" y="1598"/>
                            </a:lnTo>
                            <a:lnTo>
                              <a:pt x="3" y="1565"/>
                            </a:lnTo>
                            <a:lnTo>
                              <a:pt x="12" y="1534"/>
                            </a:lnTo>
                            <a:lnTo>
                              <a:pt x="25" y="1504"/>
                            </a:lnTo>
                            <a:lnTo>
                              <a:pt x="45" y="1478"/>
                            </a:lnTo>
                            <a:lnTo>
                              <a:pt x="68" y="1456"/>
                            </a:lnTo>
                            <a:lnTo>
                              <a:pt x="94" y="1437"/>
                            </a:lnTo>
                            <a:lnTo>
                              <a:pt x="124" y="1424"/>
                            </a:lnTo>
                            <a:lnTo>
                              <a:pt x="156" y="1416"/>
                            </a:lnTo>
                            <a:lnTo>
                              <a:pt x="256" y="1402"/>
                            </a:lnTo>
                            <a:lnTo>
                              <a:pt x="356" y="1388"/>
                            </a:lnTo>
                            <a:lnTo>
                              <a:pt x="362" y="1387"/>
                            </a:lnTo>
                            <a:lnTo>
                              <a:pt x="366" y="1385"/>
                            </a:lnTo>
                            <a:lnTo>
                              <a:pt x="369" y="1382"/>
                            </a:lnTo>
                            <a:lnTo>
                              <a:pt x="372" y="1378"/>
                            </a:lnTo>
                            <a:lnTo>
                              <a:pt x="373" y="1374"/>
                            </a:lnTo>
                            <a:lnTo>
                              <a:pt x="400" y="1289"/>
                            </a:lnTo>
                            <a:lnTo>
                              <a:pt x="431" y="1207"/>
                            </a:lnTo>
                            <a:lnTo>
                              <a:pt x="467" y="1126"/>
                            </a:lnTo>
                            <a:lnTo>
                              <a:pt x="508" y="1049"/>
                            </a:lnTo>
                            <a:lnTo>
                              <a:pt x="510" y="1041"/>
                            </a:lnTo>
                            <a:lnTo>
                              <a:pt x="510" y="1034"/>
                            </a:lnTo>
                            <a:lnTo>
                              <a:pt x="506" y="1026"/>
                            </a:lnTo>
                            <a:lnTo>
                              <a:pt x="444" y="946"/>
                            </a:lnTo>
                            <a:lnTo>
                              <a:pt x="384" y="865"/>
                            </a:lnTo>
                            <a:lnTo>
                              <a:pt x="368" y="839"/>
                            </a:lnTo>
                            <a:lnTo>
                              <a:pt x="357" y="813"/>
                            </a:lnTo>
                            <a:lnTo>
                              <a:pt x="351" y="784"/>
                            </a:lnTo>
                            <a:lnTo>
                              <a:pt x="348" y="756"/>
                            </a:lnTo>
                            <a:lnTo>
                              <a:pt x="351" y="728"/>
                            </a:lnTo>
                            <a:lnTo>
                              <a:pt x="357" y="700"/>
                            </a:lnTo>
                            <a:lnTo>
                              <a:pt x="368" y="672"/>
                            </a:lnTo>
                            <a:lnTo>
                              <a:pt x="383" y="648"/>
                            </a:lnTo>
                            <a:lnTo>
                              <a:pt x="402" y="625"/>
                            </a:lnTo>
                            <a:lnTo>
                              <a:pt x="624" y="403"/>
                            </a:lnTo>
                            <a:lnTo>
                              <a:pt x="646" y="384"/>
                            </a:lnTo>
                            <a:lnTo>
                              <a:pt x="670" y="369"/>
                            </a:lnTo>
                            <a:lnTo>
                              <a:pt x="697" y="358"/>
                            </a:lnTo>
                            <a:lnTo>
                              <a:pt x="725" y="352"/>
                            </a:lnTo>
                            <a:lnTo>
                              <a:pt x="754" y="350"/>
                            </a:lnTo>
                            <a:lnTo>
                              <a:pt x="782" y="352"/>
                            </a:lnTo>
                            <a:lnTo>
                              <a:pt x="810" y="358"/>
                            </a:lnTo>
                            <a:lnTo>
                              <a:pt x="837" y="369"/>
                            </a:lnTo>
                            <a:lnTo>
                              <a:pt x="862" y="385"/>
                            </a:lnTo>
                            <a:lnTo>
                              <a:pt x="943" y="446"/>
                            </a:lnTo>
                            <a:lnTo>
                              <a:pt x="1023" y="507"/>
                            </a:lnTo>
                            <a:lnTo>
                              <a:pt x="1031" y="512"/>
                            </a:lnTo>
                            <a:lnTo>
                              <a:pt x="1038" y="512"/>
                            </a:lnTo>
                            <a:lnTo>
                              <a:pt x="1046" y="509"/>
                            </a:lnTo>
                            <a:lnTo>
                              <a:pt x="1123" y="468"/>
                            </a:lnTo>
                            <a:lnTo>
                              <a:pt x="1204" y="432"/>
                            </a:lnTo>
                            <a:lnTo>
                              <a:pt x="1285" y="401"/>
                            </a:lnTo>
                            <a:lnTo>
                              <a:pt x="1370" y="374"/>
                            </a:lnTo>
                            <a:lnTo>
                              <a:pt x="1375" y="373"/>
                            </a:lnTo>
                            <a:lnTo>
                              <a:pt x="1378" y="370"/>
                            </a:lnTo>
                            <a:lnTo>
                              <a:pt x="1381" y="367"/>
                            </a:lnTo>
                            <a:lnTo>
                              <a:pt x="1383" y="363"/>
                            </a:lnTo>
                            <a:lnTo>
                              <a:pt x="1384" y="357"/>
                            </a:lnTo>
                            <a:lnTo>
                              <a:pt x="1398" y="256"/>
                            </a:lnTo>
                            <a:lnTo>
                              <a:pt x="1412" y="156"/>
                            </a:lnTo>
                            <a:lnTo>
                              <a:pt x="1420" y="124"/>
                            </a:lnTo>
                            <a:lnTo>
                              <a:pt x="1433" y="95"/>
                            </a:lnTo>
                            <a:lnTo>
                              <a:pt x="1452" y="68"/>
                            </a:lnTo>
                            <a:lnTo>
                              <a:pt x="1474" y="45"/>
                            </a:lnTo>
                            <a:lnTo>
                              <a:pt x="1500" y="26"/>
                            </a:lnTo>
                            <a:lnTo>
                              <a:pt x="1529" y="12"/>
                            </a:lnTo>
                            <a:lnTo>
                              <a:pt x="1560" y="3"/>
                            </a:lnTo>
                            <a:lnTo>
                              <a:pt x="1593" y="0"/>
                            </a:lnTo>
                            <a:close/>
                          </a:path>
                        </a:pathLst>
                      </a:custGeom>
                      <a:solidFill>
                        <a:srgbClr val="29AEEE"/>
                      </a:solidFill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 dirty="0"/>
                      </a:p>
                    </p:txBody>
                  </p:sp>
                  <p:sp>
                    <p:nvSpPr>
                      <p:cNvPr id="133" name="Freeform 124">
                        <a:extLst>
                          <a:ext uri="{FF2B5EF4-FFF2-40B4-BE49-F238E27FC236}">
                            <a16:creationId xmlns:a16="http://schemas.microsoft.com/office/drawing/2014/main" id="{9056D8C8-3666-4FA4-9263-782E705F8403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363465" y="2790923"/>
                        <a:ext cx="241300" cy="265527"/>
                      </a:xfrm>
                      <a:custGeom>
                        <a:avLst/>
                        <a:gdLst>
                          <a:gd name="T0" fmla="*/ 639 w 1518"/>
                          <a:gd name="T1" fmla="*/ 176 h 1524"/>
                          <a:gd name="T2" fmla="*/ 475 w 1518"/>
                          <a:gd name="T3" fmla="*/ 237 h 1524"/>
                          <a:gd name="T4" fmla="*/ 338 w 1518"/>
                          <a:gd name="T5" fmla="*/ 340 h 1524"/>
                          <a:gd name="T6" fmla="*/ 235 w 1518"/>
                          <a:gd name="T7" fmla="*/ 477 h 1524"/>
                          <a:gd name="T8" fmla="*/ 175 w 1518"/>
                          <a:gd name="T9" fmla="*/ 642 h 1524"/>
                          <a:gd name="T10" fmla="*/ 166 w 1518"/>
                          <a:gd name="T11" fmla="*/ 823 h 1524"/>
                          <a:gd name="T12" fmla="*/ 210 w 1518"/>
                          <a:gd name="T13" fmla="*/ 995 h 1524"/>
                          <a:gd name="T14" fmla="*/ 299 w 1518"/>
                          <a:gd name="T15" fmla="*/ 1142 h 1524"/>
                          <a:gd name="T16" fmla="*/ 426 w 1518"/>
                          <a:gd name="T17" fmla="*/ 1258 h 1524"/>
                          <a:gd name="T18" fmla="*/ 582 w 1518"/>
                          <a:gd name="T19" fmla="*/ 1333 h 1524"/>
                          <a:gd name="T20" fmla="*/ 759 w 1518"/>
                          <a:gd name="T21" fmla="*/ 1360 h 1524"/>
                          <a:gd name="T22" fmla="*/ 936 w 1518"/>
                          <a:gd name="T23" fmla="*/ 1333 h 1524"/>
                          <a:gd name="T24" fmla="*/ 1092 w 1518"/>
                          <a:gd name="T25" fmla="*/ 1258 h 1524"/>
                          <a:gd name="T26" fmla="*/ 1219 w 1518"/>
                          <a:gd name="T27" fmla="*/ 1142 h 1524"/>
                          <a:gd name="T28" fmla="*/ 1308 w 1518"/>
                          <a:gd name="T29" fmla="*/ 995 h 1524"/>
                          <a:gd name="T30" fmla="*/ 1352 w 1518"/>
                          <a:gd name="T31" fmla="*/ 823 h 1524"/>
                          <a:gd name="T32" fmla="*/ 1343 w 1518"/>
                          <a:gd name="T33" fmla="*/ 642 h 1524"/>
                          <a:gd name="T34" fmla="*/ 1283 w 1518"/>
                          <a:gd name="T35" fmla="*/ 477 h 1524"/>
                          <a:gd name="T36" fmla="*/ 1180 w 1518"/>
                          <a:gd name="T37" fmla="*/ 340 h 1524"/>
                          <a:gd name="T38" fmla="*/ 1043 w 1518"/>
                          <a:gd name="T39" fmla="*/ 237 h 1524"/>
                          <a:gd name="T40" fmla="*/ 879 w 1518"/>
                          <a:gd name="T41" fmla="*/ 176 h 1524"/>
                          <a:gd name="T42" fmla="*/ 759 w 1518"/>
                          <a:gd name="T43" fmla="*/ 0 h 1524"/>
                          <a:gd name="T44" fmla="*/ 961 w 1518"/>
                          <a:gd name="T45" fmla="*/ 27 h 1524"/>
                          <a:gd name="T46" fmla="*/ 1142 w 1518"/>
                          <a:gd name="T47" fmla="*/ 105 h 1524"/>
                          <a:gd name="T48" fmla="*/ 1296 w 1518"/>
                          <a:gd name="T49" fmla="*/ 224 h 1524"/>
                          <a:gd name="T50" fmla="*/ 1414 w 1518"/>
                          <a:gd name="T51" fmla="*/ 378 h 1524"/>
                          <a:gd name="T52" fmla="*/ 1492 w 1518"/>
                          <a:gd name="T53" fmla="*/ 560 h 1524"/>
                          <a:gd name="T54" fmla="*/ 1518 w 1518"/>
                          <a:gd name="T55" fmla="*/ 762 h 1524"/>
                          <a:gd name="T56" fmla="*/ 1492 w 1518"/>
                          <a:gd name="T57" fmla="*/ 964 h 1524"/>
                          <a:gd name="T58" fmla="*/ 1414 w 1518"/>
                          <a:gd name="T59" fmla="*/ 1146 h 1524"/>
                          <a:gd name="T60" fmla="*/ 1296 w 1518"/>
                          <a:gd name="T61" fmla="*/ 1300 h 1524"/>
                          <a:gd name="T62" fmla="*/ 1142 w 1518"/>
                          <a:gd name="T63" fmla="*/ 1419 h 1524"/>
                          <a:gd name="T64" fmla="*/ 961 w 1518"/>
                          <a:gd name="T65" fmla="*/ 1497 h 1524"/>
                          <a:gd name="T66" fmla="*/ 759 w 1518"/>
                          <a:gd name="T67" fmla="*/ 1524 h 1524"/>
                          <a:gd name="T68" fmla="*/ 557 w 1518"/>
                          <a:gd name="T69" fmla="*/ 1497 h 1524"/>
                          <a:gd name="T70" fmla="*/ 376 w 1518"/>
                          <a:gd name="T71" fmla="*/ 1419 h 1524"/>
                          <a:gd name="T72" fmla="*/ 222 w 1518"/>
                          <a:gd name="T73" fmla="*/ 1300 h 1524"/>
                          <a:gd name="T74" fmla="*/ 104 w 1518"/>
                          <a:gd name="T75" fmla="*/ 1146 h 1524"/>
                          <a:gd name="T76" fmla="*/ 26 w 1518"/>
                          <a:gd name="T77" fmla="*/ 964 h 1524"/>
                          <a:gd name="T78" fmla="*/ 0 w 1518"/>
                          <a:gd name="T79" fmla="*/ 762 h 1524"/>
                          <a:gd name="T80" fmla="*/ 26 w 1518"/>
                          <a:gd name="T81" fmla="*/ 560 h 1524"/>
                          <a:gd name="T82" fmla="*/ 104 w 1518"/>
                          <a:gd name="T83" fmla="*/ 378 h 1524"/>
                          <a:gd name="T84" fmla="*/ 222 w 1518"/>
                          <a:gd name="T85" fmla="*/ 224 h 1524"/>
                          <a:gd name="T86" fmla="*/ 376 w 1518"/>
                          <a:gd name="T87" fmla="*/ 105 h 1524"/>
                          <a:gd name="T88" fmla="*/ 557 w 1518"/>
                          <a:gd name="T89" fmla="*/ 27 h 1524"/>
                          <a:gd name="T90" fmla="*/ 759 w 1518"/>
                          <a:gd name="T91" fmla="*/ 0 h 15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518" h="1524">
                            <a:moveTo>
                              <a:pt x="759" y="164"/>
                            </a:moveTo>
                            <a:lnTo>
                              <a:pt x="699" y="167"/>
                            </a:lnTo>
                            <a:lnTo>
                              <a:pt x="639" y="176"/>
                            </a:lnTo>
                            <a:lnTo>
                              <a:pt x="582" y="191"/>
                            </a:lnTo>
                            <a:lnTo>
                              <a:pt x="527" y="211"/>
                            </a:lnTo>
                            <a:lnTo>
                              <a:pt x="475" y="237"/>
                            </a:lnTo>
                            <a:lnTo>
                              <a:pt x="426" y="266"/>
                            </a:lnTo>
                            <a:lnTo>
                              <a:pt x="380" y="300"/>
                            </a:lnTo>
                            <a:lnTo>
                              <a:pt x="338" y="340"/>
                            </a:lnTo>
                            <a:lnTo>
                              <a:pt x="299" y="382"/>
                            </a:lnTo>
                            <a:lnTo>
                              <a:pt x="265" y="428"/>
                            </a:lnTo>
                            <a:lnTo>
                              <a:pt x="235" y="477"/>
                            </a:lnTo>
                            <a:lnTo>
                              <a:pt x="210" y="529"/>
                            </a:lnTo>
                            <a:lnTo>
                              <a:pt x="189" y="584"/>
                            </a:lnTo>
                            <a:lnTo>
                              <a:pt x="175" y="642"/>
                            </a:lnTo>
                            <a:lnTo>
                              <a:pt x="166" y="701"/>
                            </a:lnTo>
                            <a:lnTo>
                              <a:pt x="163" y="762"/>
                            </a:lnTo>
                            <a:lnTo>
                              <a:pt x="166" y="823"/>
                            </a:lnTo>
                            <a:lnTo>
                              <a:pt x="175" y="882"/>
                            </a:lnTo>
                            <a:lnTo>
                              <a:pt x="189" y="940"/>
                            </a:lnTo>
                            <a:lnTo>
                              <a:pt x="210" y="995"/>
                            </a:lnTo>
                            <a:lnTo>
                              <a:pt x="235" y="1047"/>
                            </a:lnTo>
                            <a:lnTo>
                              <a:pt x="265" y="1096"/>
                            </a:lnTo>
                            <a:lnTo>
                              <a:pt x="299" y="1142"/>
                            </a:lnTo>
                            <a:lnTo>
                              <a:pt x="338" y="1184"/>
                            </a:lnTo>
                            <a:lnTo>
                              <a:pt x="380" y="1224"/>
                            </a:lnTo>
                            <a:lnTo>
                              <a:pt x="426" y="1258"/>
                            </a:lnTo>
                            <a:lnTo>
                              <a:pt x="475" y="1287"/>
                            </a:lnTo>
                            <a:lnTo>
                              <a:pt x="527" y="1313"/>
                            </a:lnTo>
                            <a:lnTo>
                              <a:pt x="582" y="1333"/>
                            </a:lnTo>
                            <a:lnTo>
                              <a:pt x="639" y="1348"/>
                            </a:lnTo>
                            <a:lnTo>
                              <a:pt x="699" y="1357"/>
                            </a:lnTo>
                            <a:lnTo>
                              <a:pt x="759" y="1360"/>
                            </a:lnTo>
                            <a:lnTo>
                              <a:pt x="819" y="1357"/>
                            </a:lnTo>
                            <a:lnTo>
                              <a:pt x="879" y="1348"/>
                            </a:lnTo>
                            <a:lnTo>
                              <a:pt x="936" y="1333"/>
                            </a:lnTo>
                            <a:lnTo>
                              <a:pt x="991" y="1313"/>
                            </a:lnTo>
                            <a:lnTo>
                              <a:pt x="1043" y="1287"/>
                            </a:lnTo>
                            <a:lnTo>
                              <a:pt x="1092" y="1258"/>
                            </a:lnTo>
                            <a:lnTo>
                              <a:pt x="1138" y="1224"/>
                            </a:lnTo>
                            <a:lnTo>
                              <a:pt x="1180" y="1184"/>
                            </a:lnTo>
                            <a:lnTo>
                              <a:pt x="1219" y="1142"/>
                            </a:lnTo>
                            <a:lnTo>
                              <a:pt x="1253" y="1096"/>
                            </a:lnTo>
                            <a:lnTo>
                              <a:pt x="1283" y="1047"/>
                            </a:lnTo>
                            <a:lnTo>
                              <a:pt x="1308" y="995"/>
                            </a:lnTo>
                            <a:lnTo>
                              <a:pt x="1329" y="940"/>
                            </a:lnTo>
                            <a:lnTo>
                              <a:pt x="1343" y="882"/>
                            </a:lnTo>
                            <a:lnTo>
                              <a:pt x="1352" y="823"/>
                            </a:lnTo>
                            <a:lnTo>
                              <a:pt x="1355" y="762"/>
                            </a:lnTo>
                            <a:lnTo>
                              <a:pt x="1352" y="701"/>
                            </a:lnTo>
                            <a:lnTo>
                              <a:pt x="1343" y="642"/>
                            </a:lnTo>
                            <a:lnTo>
                              <a:pt x="1329" y="584"/>
                            </a:lnTo>
                            <a:lnTo>
                              <a:pt x="1308" y="529"/>
                            </a:lnTo>
                            <a:lnTo>
                              <a:pt x="1283" y="477"/>
                            </a:lnTo>
                            <a:lnTo>
                              <a:pt x="1253" y="428"/>
                            </a:lnTo>
                            <a:lnTo>
                              <a:pt x="1219" y="382"/>
                            </a:lnTo>
                            <a:lnTo>
                              <a:pt x="1180" y="340"/>
                            </a:lnTo>
                            <a:lnTo>
                              <a:pt x="1138" y="300"/>
                            </a:lnTo>
                            <a:lnTo>
                              <a:pt x="1092" y="266"/>
                            </a:lnTo>
                            <a:lnTo>
                              <a:pt x="1043" y="237"/>
                            </a:lnTo>
                            <a:lnTo>
                              <a:pt x="991" y="211"/>
                            </a:lnTo>
                            <a:lnTo>
                              <a:pt x="936" y="191"/>
                            </a:lnTo>
                            <a:lnTo>
                              <a:pt x="879" y="176"/>
                            </a:lnTo>
                            <a:lnTo>
                              <a:pt x="819" y="167"/>
                            </a:lnTo>
                            <a:lnTo>
                              <a:pt x="759" y="164"/>
                            </a:lnTo>
                            <a:close/>
                            <a:moveTo>
                              <a:pt x="759" y="0"/>
                            </a:moveTo>
                            <a:lnTo>
                              <a:pt x="828" y="4"/>
                            </a:lnTo>
                            <a:lnTo>
                              <a:pt x="896" y="12"/>
                            </a:lnTo>
                            <a:lnTo>
                              <a:pt x="961" y="27"/>
                            </a:lnTo>
                            <a:lnTo>
                              <a:pt x="1024" y="48"/>
                            </a:lnTo>
                            <a:lnTo>
                              <a:pt x="1085" y="74"/>
                            </a:lnTo>
                            <a:lnTo>
                              <a:pt x="1142" y="105"/>
                            </a:lnTo>
                            <a:lnTo>
                              <a:pt x="1197" y="140"/>
                            </a:lnTo>
                            <a:lnTo>
                              <a:pt x="1248" y="179"/>
                            </a:lnTo>
                            <a:lnTo>
                              <a:pt x="1296" y="224"/>
                            </a:lnTo>
                            <a:lnTo>
                              <a:pt x="1340" y="272"/>
                            </a:lnTo>
                            <a:lnTo>
                              <a:pt x="1379" y="323"/>
                            </a:lnTo>
                            <a:lnTo>
                              <a:pt x="1414" y="378"/>
                            </a:lnTo>
                            <a:lnTo>
                              <a:pt x="1445" y="435"/>
                            </a:lnTo>
                            <a:lnTo>
                              <a:pt x="1471" y="496"/>
                            </a:lnTo>
                            <a:lnTo>
                              <a:pt x="1492" y="560"/>
                            </a:lnTo>
                            <a:lnTo>
                              <a:pt x="1507" y="625"/>
                            </a:lnTo>
                            <a:lnTo>
                              <a:pt x="1515" y="693"/>
                            </a:lnTo>
                            <a:lnTo>
                              <a:pt x="1518" y="762"/>
                            </a:lnTo>
                            <a:lnTo>
                              <a:pt x="1515" y="831"/>
                            </a:lnTo>
                            <a:lnTo>
                              <a:pt x="1507" y="899"/>
                            </a:lnTo>
                            <a:lnTo>
                              <a:pt x="1492" y="964"/>
                            </a:lnTo>
                            <a:lnTo>
                              <a:pt x="1471" y="1028"/>
                            </a:lnTo>
                            <a:lnTo>
                              <a:pt x="1445" y="1089"/>
                            </a:lnTo>
                            <a:lnTo>
                              <a:pt x="1414" y="1146"/>
                            </a:lnTo>
                            <a:lnTo>
                              <a:pt x="1379" y="1201"/>
                            </a:lnTo>
                            <a:lnTo>
                              <a:pt x="1340" y="1252"/>
                            </a:lnTo>
                            <a:lnTo>
                              <a:pt x="1296" y="1300"/>
                            </a:lnTo>
                            <a:lnTo>
                              <a:pt x="1248" y="1345"/>
                            </a:lnTo>
                            <a:lnTo>
                              <a:pt x="1197" y="1384"/>
                            </a:lnTo>
                            <a:lnTo>
                              <a:pt x="1142" y="1419"/>
                            </a:lnTo>
                            <a:lnTo>
                              <a:pt x="1085" y="1450"/>
                            </a:lnTo>
                            <a:lnTo>
                              <a:pt x="1024" y="1476"/>
                            </a:lnTo>
                            <a:lnTo>
                              <a:pt x="961" y="1497"/>
                            </a:lnTo>
                            <a:lnTo>
                              <a:pt x="896" y="1512"/>
                            </a:lnTo>
                            <a:lnTo>
                              <a:pt x="828" y="1520"/>
                            </a:lnTo>
                            <a:lnTo>
                              <a:pt x="759" y="1524"/>
                            </a:lnTo>
                            <a:lnTo>
                              <a:pt x="690" y="1520"/>
                            </a:lnTo>
                            <a:lnTo>
                              <a:pt x="622" y="1512"/>
                            </a:lnTo>
                            <a:lnTo>
                              <a:pt x="557" y="1497"/>
                            </a:lnTo>
                            <a:lnTo>
                              <a:pt x="494" y="1476"/>
                            </a:lnTo>
                            <a:lnTo>
                              <a:pt x="433" y="1450"/>
                            </a:lnTo>
                            <a:lnTo>
                              <a:pt x="376" y="1419"/>
                            </a:lnTo>
                            <a:lnTo>
                              <a:pt x="321" y="1384"/>
                            </a:lnTo>
                            <a:lnTo>
                              <a:pt x="270" y="1345"/>
                            </a:lnTo>
                            <a:lnTo>
                              <a:pt x="222" y="1300"/>
                            </a:lnTo>
                            <a:lnTo>
                              <a:pt x="178" y="1252"/>
                            </a:lnTo>
                            <a:lnTo>
                              <a:pt x="139" y="1201"/>
                            </a:lnTo>
                            <a:lnTo>
                              <a:pt x="104" y="1146"/>
                            </a:lnTo>
                            <a:lnTo>
                              <a:pt x="73" y="1089"/>
                            </a:lnTo>
                            <a:lnTo>
                              <a:pt x="47" y="1028"/>
                            </a:lnTo>
                            <a:lnTo>
                              <a:pt x="26" y="964"/>
                            </a:lnTo>
                            <a:lnTo>
                              <a:pt x="11" y="899"/>
                            </a:lnTo>
                            <a:lnTo>
                              <a:pt x="3" y="831"/>
                            </a:lnTo>
                            <a:lnTo>
                              <a:pt x="0" y="762"/>
                            </a:lnTo>
                            <a:lnTo>
                              <a:pt x="3" y="693"/>
                            </a:lnTo>
                            <a:lnTo>
                              <a:pt x="11" y="625"/>
                            </a:lnTo>
                            <a:lnTo>
                              <a:pt x="26" y="560"/>
                            </a:lnTo>
                            <a:lnTo>
                              <a:pt x="47" y="496"/>
                            </a:lnTo>
                            <a:lnTo>
                              <a:pt x="73" y="435"/>
                            </a:lnTo>
                            <a:lnTo>
                              <a:pt x="104" y="378"/>
                            </a:lnTo>
                            <a:lnTo>
                              <a:pt x="139" y="323"/>
                            </a:lnTo>
                            <a:lnTo>
                              <a:pt x="178" y="272"/>
                            </a:lnTo>
                            <a:lnTo>
                              <a:pt x="222" y="224"/>
                            </a:lnTo>
                            <a:lnTo>
                              <a:pt x="270" y="179"/>
                            </a:lnTo>
                            <a:lnTo>
                              <a:pt x="321" y="140"/>
                            </a:lnTo>
                            <a:lnTo>
                              <a:pt x="376" y="105"/>
                            </a:lnTo>
                            <a:lnTo>
                              <a:pt x="433" y="74"/>
                            </a:lnTo>
                            <a:lnTo>
                              <a:pt x="494" y="48"/>
                            </a:lnTo>
                            <a:lnTo>
                              <a:pt x="557" y="27"/>
                            </a:lnTo>
                            <a:lnTo>
                              <a:pt x="622" y="12"/>
                            </a:lnTo>
                            <a:lnTo>
                              <a:pt x="690" y="4"/>
                            </a:lnTo>
                            <a:lnTo>
                              <a:pt x="759" y="0"/>
                            </a:lnTo>
                            <a:close/>
                          </a:path>
                        </a:pathLst>
                      </a:custGeom>
                      <a:solidFill>
                        <a:srgbClr val="29AEEE"/>
                      </a:solidFill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25" name="Group 34">
                      <a:extLst>
                        <a:ext uri="{FF2B5EF4-FFF2-40B4-BE49-F238E27FC236}">
                          <a16:creationId xmlns:a16="http://schemas.microsoft.com/office/drawing/2014/main" id="{63CAC20E-F2FC-48EA-AB3B-6901C396B0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7593" y="5831866"/>
                      <a:ext cx="435188" cy="505606"/>
                      <a:chOff x="2255709" y="4443547"/>
                      <a:chExt cx="490538" cy="569912"/>
                    </a:xfrm>
                    <a:solidFill>
                      <a:schemeClr val="bg1"/>
                    </a:solidFill>
                  </p:grpSpPr>
                  <p:sp>
                    <p:nvSpPr>
                      <p:cNvPr id="130" name="Freeform 18">
                        <a:extLst>
                          <a:ext uri="{FF2B5EF4-FFF2-40B4-BE49-F238E27FC236}">
                            <a16:creationId xmlns:a16="http://schemas.microsoft.com/office/drawing/2014/main" id="{F9091756-4B00-4E53-8128-D863F5A98A8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5095" y="4581405"/>
                        <a:ext cx="131763" cy="252411"/>
                      </a:xfrm>
                      <a:custGeom>
                        <a:avLst/>
                        <a:gdLst>
                          <a:gd name="T0" fmla="*/ 445 w 827"/>
                          <a:gd name="T1" fmla="*/ 0 h 1593"/>
                          <a:gd name="T2" fmla="*/ 498 w 827"/>
                          <a:gd name="T3" fmla="*/ 8 h 1593"/>
                          <a:gd name="T4" fmla="*/ 515 w 827"/>
                          <a:gd name="T5" fmla="*/ 47 h 1593"/>
                          <a:gd name="T6" fmla="*/ 516 w 827"/>
                          <a:gd name="T7" fmla="*/ 123 h 1593"/>
                          <a:gd name="T8" fmla="*/ 525 w 827"/>
                          <a:gd name="T9" fmla="*/ 163 h 1593"/>
                          <a:gd name="T10" fmla="*/ 563 w 827"/>
                          <a:gd name="T11" fmla="*/ 178 h 1593"/>
                          <a:gd name="T12" fmla="*/ 691 w 827"/>
                          <a:gd name="T13" fmla="*/ 207 h 1593"/>
                          <a:gd name="T14" fmla="*/ 767 w 827"/>
                          <a:gd name="T15" fmla="*/ 246 h 1593"/>
                          <a:gd name="T16" fmla="*/ 771 w 827"/>
                          <a:gd name="T17" fmla="*/ 287 h 1593"/>
                          <a:gd name="T18" fmla="*/ 726 w 827"/>
                          <a:gd name="T19" fmla="*/ 434 h 1593"/>
                          <a:gd name="T20" fmla="*/ 700 w 827"/>
                          <a:gd name="T21" fmla="*/ 455 h 1593"/>
                          <a:gd name="T22" fmla="*/ 621 w 827"/>
                          <a:gd name="T23" fmla="*/ 425 h 1593"/>
                          <a:gd name="T24" fmla="*/ 473 w 827"/>
                          <a:gd name="T25" fmla="*/ 396 h 1593"/>
                          <a:gd name="T26" fmla="*/ 377 w 827"/>
                          <a:gd name="T27" fmla="*/ 402 h 1593"/>
                          <a:gd name="T28" fmla="*/ 315 w 827"/>
                          <a:gd name="T29" fmla="*/ 437 h 1593"/>
                          <a:gd name="T30" fmla="*/ 291 w 827"/>
                          <a:gd name="T31" fmla="*/ 496 h 1593"/>
                          <a:gd name="T32" fmla="*/ 314 w 827"/>
                          <a:gd name="T33" fmla="*/ 557 h 1593"/>
                          <a:gd name="T34" fmla="*/ 402 w 827"/>
                          <a:gd name="T35" fmla="*/ 618 h 1593"/>
                          <a:gd name="T36" fmla="*/ 572 w 827"/>
                          <a:gd name="T37" fmla="*/ 691 h 1593"/>
                          <a:gd name="T38" fmla="*/ 712 w 827"/>
                          <a:gd name="T39" fmla="*/ 778 h 1593"/>
                          <a:gd name="T40" fmla="*/ 791 w 827"/>
                          <a:gd name="T41" fmla="*/ 886 h 1593"/>
                          <a:gd name="T42" fmla="*/ 826 w 827"/>
                          <a:gd name="T43" fmla="*/ 1009 h 1593"/>
                          <a:gd name="T44" fmla="*/ 812 w 827"/>
                          <a:gd name="T45" fmla="*/ 1137 h 1593"/>
                          <a:gd name="T46" fmla="*/ 747 w 827"/>
                          <a:gd name="T47" fmla="*/ 1256 h 1593"/>
                          <a:gd name="T48" fmla="*/ 640 w 827"/>
                          <a:gd name="T49" fmla="*/ 1345 h 1593"/>
                          <a:gd name="T50" fmla="*/ 535 w 827"/>
                          <a:gd name="T51" fmla="*/ 1387 h 1593"/>
                          <a:gd name="T52" fmla="*/ 506 w 827"/>
                          <a:gd name="T53" fmla="*/ 1423 h 1593"/>
                          <a:gd name="T54" fmla="*/ 505 w 827"/>
                          <a:gd name="T55" fmla="*/ 1545 h 1593"/>
                          <a:gd name="T56" fmla="*/ 489 w 827"/>
                          <a:gd name="T57" fmla="*/ 1585 h 1593"/>
                          <a:gd name="T58" fmla="*/ 404 w 827"/>
                          <a:gd name="T59" fmla="*/ 1593 h 1593"/>
                          <a:gd name="T60" fmla="*/ 318 w 827"/>
                          <a:gd name="T61" fmla="*/ 1584 h 1593"/>
                          <a:gd name="T62" fmla="*/ 300 w 827"/>
                          <a:gd name="T63" fmla="*/ 1542 h 1593"/>
                          <a:gd name="T64" fmla="*/ 299 w 827"/>
                          <a:gd name="T65" fmla="*/ 1446 h 1593"/>
                          <a:gd name="T66" fmla="*/ 288 w 827"/>
                          <a:gd name="T67" fmla="*/ 1413 h 1593"/>
                          <a:gd name="T68" fmla="*/ 244 w 827"/>
                          <a:gd name="T69" fmla="*/ 1401 h 1593"/>
                          <a:gd name="T70" fmla="*/ 94 w 827"/>
                          <a:gd name="T71" fmla="*/ 1365 h 1593"/>
                          <a:gd name="T72" fmla="*/ 14 w 827"/>
                          <a:gd name="T73" fmla="*/ 1325 h 1593"/>
                          <a:gd name="T74" fmla="*/ 0 w 827"/>
                          <a:gd name="T75" fmla="*/ 1293 h 1593"/>
                          <a:gd name="T76" fmla="*/ 23 w 827"/>
                          <a:gd name="T77" fmla="*/ 1198 h 1593"/>
                          <a:gd name="T78" fmla="*/ 51 w 827"/>
                          <a:gd name="T79" fmla="*/ 1113 h 1593"/>
                          <a:gd name="T80" fmla="*/ 78 w 827"/>
                          <a:gd name="T81" fmla="*/ 1102 h 1593"/>
                          <a:gd name="T82" fmla="*/ 159 w 827"/>
                          <a:gd name="T83" fmla="*/ 1137 h 1593"/>
                          <a:gd name="T84" fmla="*/ 325 w 827"/>
                          <a:gd name="T85" fmla="*/ 1180 h 1593"/>
                          <a:gd name="T86" fmla="*/ 435 w 827"/>
                          <a:gd name="T87" fmla="*/ 1173 h 1593"/>
                          <a:gd name="T88" fmla="*/ 512 w 827"/>
                          <a:gd name="T89" fmla="*/ 1132 h 1593"/>
                          <a:gd name="T90" fmla="*/ 542 w 827"/>
                          <a:gd name="T91" fmla="*/ 1070 h 1593"/>
                          <a:gd name="T92" fmla="*/ 529 w 827"/>
                          <a:gd name="T93" fmla="*/ 1004 h 1593"/>
                          <a:gd name="T94" fmla="*/ 471 w 827"/>
                          <a:gd name="T95" fmla="*/ 946 h 1593"/>
                          <a:gd name="T96" fmla="*/ 369 w 827"/>
                          <a:gd name="T97" fmla="*/ 898 h 1593"/>
                          <a:gd name="T98" fmla="*/ 233 w 827"/>
                          <a:gd name="T99" fmla="*/ 840 h 1593"/>
                          <a:gd name="T100" fmla="*/ 126 w 827"/>
                          <a:gd name="T101" fmla="*/ 772 h 1593"/>
                          <a:gd name="T102" fmla="*/ 54 w 827"/>
                          <a:gd name="T103" fmla="*/ 691 h 1593"/>
                          <a:gd name="T104" fmla="*/ 15 w 827"/>
                          <a:gd name="T105" fmla="*/ 591 h 1593"/>
                          <a:gd name="T106" fmla="*/ 15 w 827"/>
                          <a:gd name="T107" fmla="*/ 467 h 1593"/>
                          <a:gd name="T108" fmla="*/ 58 w 827"/>
                          <a:gd name="T109" fmla="*/ 351 h 1593"/>
                          <a:gd name="T110" fmla="*/ 139 w 827"/>
                          <a:gd name="T111" fmla="*/ 263 h 1593"/>
                          <a:gd name="T112" fmla="*/ 254 w 827"/>
                          <a:gd name="T113" fmla="*/ 203 h 1593"/>
                          <a:gd name="T114" fmla="*/ 300 w 827"/>
                          <a:gd name="T115" fmla="*/ 183 h 1593"/>
                          <a:gd name="T116" fmla="*/ 314 w 827"/>
                          <a:gd name="T117" fmla="*/ 156 h 1593"/>
                          <a:gd name="T118" fmla="*/ 315 w 827"/>
                          <a:gd name="T119" fmla="*/ 87 h 1593"/>
                          <a:gd name="T120" fmla="*/ 320 w 827"/>
                          <a:gd name="T121" fmla="*/ 21 h 1593"/>
                          <a:gd name="T122" fmla="*/ 352 w 827"/>
                          <a:gd name="T123" fmla="*/ 1 h 15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</a:cxnLst>
                        <a:rect l="0" t="0" r="r" b="b"/>
                        <a:pathLst>
                          <a:path w="827" h="1593">
                            <a:moveTo>
                              <a:pt x="371" y="0"/>
                            </a:moveTo>
                            <a:lnTo>
                              <a:pt x="415" y="0"/>
                            </a:lnTo>
                            <a:lnTo>
                              <a:pt x="445" y="0"/>
                            </a:lnTo>
                            <a:lnTo>
                              <a:pt x="468" y="1"/>
                            </a:lnTo>
                            <a:lnTo>
                              <a:pt x="485" y="3"/>
                            </a:lnTo>
                            <a:lnTo>
                              <a:pt x="498" y="8"/>
                            </a:lnTo>
                            <a:lnTo>
                              <a:pt x="506" y="17"/>
                            </a:lnTo>
                            <a:lnTo>
                              <a:pt x="512" y="29"/>
                            </a:lnTo>
                            <a:lnTo>
                              <a:pt x="515" y="47"/>
                            </a:lnTo>
                            <a:lnTo>
                              <a:pt x="516" y="70"/>
                            </a:lnTo>
                            <a:lnTo>
                              <a:pt x="516" y="99"/>
                            </a:lnTo>
                            <a:lnTo>
                              <a:pt x="516" y="123"/>
                            </a:lnTo>
                            <a:lnTo>
                              <a:pt x="517" y="141"/>
                            </a:lnTo>
                            <a:lnTo>
                              <a:pt x="519" y="154"/>
                            </a:lnTo>
                            <a:lnTo>
                              <a:pt x="525" y="163"/>
                            </a:lnTo>
                            <a:lnTo>
                              <a:pt x="533" y="169"/>
                            </a:lnTo>
                            <a:lnTo>
                              <a:pt x="545" y="173"/>
                            </a:lnTo>
                            <a:lnTo>
                              <a:pt x="563" y="178"/>
                            </a:lnTo>
                            <a:lnTo>
                              <a:pt x="586" y="181"/>
                            </a:lnTo>
                            <a:lnTo>
                              <a:pt x="640" y="192"/>
                            </a:lnTo>
                            <a:lnTo>
                              <a:pt x="691" y="207"/>
                            </a:lnTo>
                            <a:lnTo>
                              <a:pt x="742" y="228"/>
                            </a:lnTo>
                            <a:lnTo>
                              <a:pt x="756" y="236"/>
                            </a:lnTo>
                            <a:lnTo>
                              <a:pt x="767" y="246"/>
                            </a:lnTo>
                            <a:lnTo>
                              <a:pt x="772" y="258"/>
                            </a:lnTo>
                            <a:lnTo>
                              <a:pt x="775" y="271"/>
                            </a:lnTo>
                            <a:lnTo>
                              <a:pt x="771" y="287"/>
                            </a:lnTo>
                            <a:lnTo>
                              <a:pt x="753" y="352"/>
                            </a:lnTo>
                            <a:lnTo>
                              <a:pt x="733" y="416"/>
                            </a:lnTo>
                            <a:lnTo>
                              <a:pt x="726" y="434"/>
                            </a:lnTo>
                            <a:lnTo>
                              <a:pt x="720" y="446"/>
                            </a:lnTo>
                            <a:lnTo>
                              <a:pt x="711" y="452"/>
                            </a:lnTo>
                            <a:lnTo>
                              <a:pt x="700" y="455"/>
                            </a:lnTo>
                            <a:lnTo>
                              <a:pt x="686" y="451"/>
                            </a:lnTo>
                            <a:lnTo>
                              <a:pt x="668" y="445"/>
                            </a:lnTo>
                            <a:lnTo>
                              <a:pt x="621" y="425"/>
                            </a:lnTo>
                            <a:lnTo>
                              <a:pt x="573" y="410"/>
                            </a:lnTo>
                            <a:lnTo>
                              <a:pt x="524" y="400"/>
                            </a:lnTo>
                            <a:lnTo>
                              <a:pt x="473" y="396"/>
                            </a:lnTo>
                            <a:lnTo>
                              <a:pt x="422" y="396"/>
                            </a:lnTo>
                            <a:lnTo>
                              <a:pt x="399" y="398"/>
                            </a:lnTo>
                            <a:lnTo>
                              <a:pt x="377" y="402"/>
                            </a:lnTo>
                            <a:lnTo>
                              <a:pt x="356" y="409"/>
                            </a:lnTo>
                            <a:lnTo>
                              <a:pt x="333" y="422"/>
                            </a:lnTo>
                            <a:lnTo>
                              <a:pt x="315" y="437"/>
                            </a:lnTo>
                            <a:lnTo>
                              <a:pt x="302" y="456"/>
                            </a:lnTo>
                            <a:lnTo>
                              <a:pt x="295" y="475"/>
                            </a:lnTo>
                            <a:lnTo>
                              <a:pt x="291" y="496"/>
                            </a:lnTo>
                            <a:lnTo>
                              <a:pt x="293" y="517"/>
                            </a:lnTo>
                            <a:lnTo>
                              <a:pt x="301" y="538"/>
                            </a:lnTo>
                            <a:lnTo>
                              <a:pt x="314" y="557"/>
                            </a:lnTo>
                            <a:lnTo>
                              <a:pt x="333" y="575"/>
                            </a:lnTo>
                            <a:lnTo>
                              <a:pt x="366" y="598"/>
                            </a:lnTo>
                            <a:lnTo>
                              <a:pt x="402" y="618"/>
                            </a:lnTo>
                            <a:lnTo>
                              <a:pt x="440" y="635"/>
                            </a:lnTo>
                            <a:lnTo>
                              <a:pt x="506" y="662"/>
                            </a:lnTo>
                            <a:lnTo>
                              <a:pt x="572" y="691"/>
                            </a:lnTo>
                            <a:lnTo>
                              <a:pt x="635" y="724"/>
                            </a:lnTo>
                            <a:lnTo>
                              <a:pt x="676" y="749"/>
                            </a:lnTo>
                            <a:lnTo>
                              <a:pt x="712" y="778"/>
                            </a:lnTo>
                            <a:lnTo>
                              <a:pt x="743" y="811"/>
                            </a:lnTo>
                            <a:lnTo>
                              <a:pt x="770" y="847"/>
                            </a:lnTo>
                            <a:lnTo>
                              <a:pt x="791" y="886"/>
                            </a:lnTo>
                            <a:lnTo>
                              <a:pt x="808" y="925"/>
                            </a:lnTo>
                            <a:lnTo>
                              <a:pt x="819" y="967"/>
                            </a:lnTo>
                            <a:lnTo>
                              <a:pt x="826" y="1009"/>
                            </a:lnTo>
                            <a:lnTo>
                              <a:pt x="827" y="1052"/>
                            </a:lnTo>
                            <a:lnTo>
                              <a:pt x="822" y="1095"/>
                            </a:lnTo>
                            <a:lnTo>
                              <a:pt x="812" y="1137"/>
                            </a:lnTo>
                            <a:lnTo>
                              <a:pt x="796" y="1179"/>
                            </a:lnTo>
                            <a:lnTo>
                              <a:pt x="775" y="1218"/>
                            </a:lnTo>
                            <a:lnTo>
                              <a:pt x="747" y="1256"/>
                            </a:lnTo>
                            <a:lnTo>
                              <a:pt x="715" y="1290"/>
                            </a:lnTo>
                            <a:lnTo>
                              <a:pt x="679" y="1320"/>
                            </a:lnTo>
                            <a:lnTo>
                              <a:pt x="640" y="1345"/>
                            </a:lnTo>
                            <a:lnTo>
                              <a:pt x="598" y="1366"/>
                            </a:lnTo>
                            <a:lnTo>
                              <a:pt x="553" y="1380"/>
                            </a:lnTo>
                            <a:lnTo>
                              <a:pt x="535" y="1387"/>
                            </a:lnTo>
                            <a:lnTo>
                              <a:pt x="521" y="1396"/>
                            </a:lnTo>
                            <a:lnTo>
                              <a:pt x="512" y="1407"/>
                            </a:lnTo>
                            <a:lnTo>
                              <a:pt x="506" y="1423"/>
                            </a:lnTo>
                            <a:lnTo>
                              <a:pt x="505" y="1442"/>
                            </a:lnTo>
                            <a:lnTo>
                              <a:pt x="506" y="1493"/>
                            </a:lnTo>
                            <a:lnTo>
                              <a:pt x="505" y="1545"/>
                            </a:lnTo>
                            <a:lnTo>
                              <a:pt x="504" y="1562"/>
                            </a:lnTo>
                            <a:lnTo>
                              <a:pt x="497" y="1575"/>
                            </a:lnTo>
                            <a:lnTo>
                              <a:pt x="489" y="1585"/>
                            </a:lnTo>
                            <a:lnTo>
                              <a:pt x="475" y="1590"/>
                            </a:lnTo>
                            <a:lnTo>
                              <a:pt x="459" y="1593"/>
                            </a:lnTo>
                            <a:lnTo>
                              <a:pt x="404" y="1593"/>
                            </a:lnTo>
                            <a:lnTo>
                              <a:pt x="348" y="1593"/>
                            </a:lnTo>
                            <a:lnTo>
                              <a:pt x="331" y="1590"/>
                            </a:lnTo>
                            <a:lnTo>
                              <a:pt x="318" y="1584"/>
                            </a:lnTo>
                            <a:lnTo>
                              <a:pt x="308" y="1574"/>
                            </a:lnTo>
                            <a:lnTo>
                              <a:pt x="302" y="1559"/>
                            </a:lnTo>
                            <a:lnTo>
                              <a:pt x="300" y="1542"/>
                            </a:lnTo>
                            <a:lnTo>
                              <a:pt x="300" y="1505"/>
                            </a:lnTo>
                            <a:lnTo>
                              <a:pt x="299" y="1466"/>
                            </a:lnTo>
                            <a:lnTo>
                              <a:pt x="299" y="1446"/>
                            </a:lnTo>
                            <a:lnTo>
                              <a:pt x="298" y="1431"/>
                            </a:lnTo>
                            <a:lnTo>
                              <a:pt x="293" y="1421"/>
                            </a:lnTo>
                            <a:lnTo>
                              <a:pt x="288" y="1413"/>
                            </a:lnTo>
                            <a:lnTo>
                              <a:pt x="278" y="1407"/>
                            </a:lnTo>
                            <a:lnTo>
                              <a:pt x="264" y="1404"/>
                            </a:lnTo>
                            <a:lnTo>
                              <a:pt x="244" y="1401"/>
                            </a:lnTo>
                            <a:lnTo>
                              <a:pt x="193" y="1392"/>
                            </a:lnTo>
                            <a:lnTo>
                              <a:pt x="142" y="1380"/>
                            </a:lnTo>
                            <a:lnTo>
                              <a:pt x="94" y="1365"/>
                            </a:lnTo>
                            <a:lnTo>
                              <a:pt x="46" y="1345"/>
                            </a:lnTo>
                            <a:lnTo>
                              <a:pt x="28" y="1335"/>
                            </a:lnTo>
                            <a:lnTo>
                              <a:pt x="14" y="1325"/>
                            </a:lnTo>
                            <a:lnTo>
                              <a:pt x="5" y="1317"/>
                            </a:lnTo>
                            <a:lnTo>
                              <a:pt x="1" y="1306"/>
                            </a:lnTo>
                            <a:lnTo>
                              <a:pt x="0" y="1293"/>
                            </a:lnTo>
                            <a:lnTo>
                              <a:pt x="2" y="1277"/>
                            </a:lnTo>
                            <a:lnTo>
                              <a:pt x="6" y="1256"/>
                            </a:lnTo>
                            <a:lnTo>
                              <a:pt x="23" y="1198"/>
                            </a:lnTo>
                            <a:lnTo>
                              <a:pt x="39" y="1142"/>
                            </a:lnTo>
                            <a:lnTo>
                              <a:pt x="45" y="1125"/>
                            </a:lnTo>
                            <a:lnTo>
                              <a:pt x="51" y="1113"/>
                            </a:lnTo>
                            <a:lnTo>
                              <a:pt x="58" y="1105"/>
                            </a:lnTo>
                            <a:lnTo>
                              <a:pt x="67" y="1102"/>
                            </a:lnTo>
                            <a:lnTo>
                              <a:pt x="78" y="1102"/>
                            </a:lnTo>
                            <a:lnTo>
                              <a:pt x="90" y="1107"/>
                            </a:lnTo>
                            <a:lnTo>
                              <a:pt x="106" y="1113"/>
                            </a:lnTo>
                            <a:lnTo>
                              <a:pt x="159" y="1137"/>
                            </a:lnTo>
                            <a:lnTo>
                              <a:pt x="212" y="1157"/>
                            </a:lnTo>
                            <a:lnTo>
                              <a:pt x="268" y="1170"/>
                            </a:lnTo>
                            <a:lnTo>
                              <a:pt x="325" y="1180"/>
                            </a:lnTo>
                            <a:lnTo>
                              <a:pt x="363" y="1182"/>
                            </a:lnTo>
                            <a:lnTo>
                              <a:pt x="399" y="1180"/>
                            </a:lnTo>
                            <a:lnTo>
                              <a:pt x="435" y="1173"/>
                            </a:lnTo>
                            <a:lnTo>
                              <a:pt x="469" y="1161"/>
                            </a:lnTo>
                            <a:lnTo>
                              <a:pt x="493" y="1148"/>
                            </a:lnTo>
                            <a:lnTo>
                              <a:pt x="512" y="1132"/>
                            </a:lnTo>
                            <a:lnTo>
                              <a:pt x="527" y="1113"/>
                            </a:lnTo>
                            <a:lnTo>
                              <a:pt x="537" y="1092"/>
                            </a:lnTo>
                            <a:lnTo>
                              <a:pt x="542" y="1070"/>
                            </a:lnTo>
                            <a:lnTo>
                              <a:pt x="542" y="1049"/>
                            </a:lnTo>
                            <a:lnTo>
                              <a:pt x="539" y="1026"/>
                            </a:lnTo>
                            <a:lnTo>
                              <a:pt x="529" y="1004"/>
                            </a:lnTo>
                            <a:lnTo>
                              <a:pt x="516" y="983"/>
                            </a:lnTo>
                            <a:lnTo>
                              <a:pt x="496" y="964"/>
                            </a:lnTo>
                            <a:lnTo>
                              <a:pt x="471" y="946"/>
                            </a:lnTo>
                            <a:lnTo>
                              <a:pt x="444" y="929"/>
                            </a:lnTo>
                            <a:lnTo>
                              <a:pt x="414" y="916"/>
                            </a:lnTo>
                            <a:lnTo>
                              <a:pt x="369" y="898"/>
                            </a:lnTo>
                            <a:lnTo>
                              <a:pt x="323" y="879"/>
                            </a:lnTo>
                            <a:lnTo>
                              <a:pt x="278" y="860"/>
                            </a:lnTo>
                            <a:lnTo>
                              <a:pt x="233" y="840"/>
                            </a:lnTo>
                            <a:lnTo>
                              <a:pt x="189" y="816"/>
                            </a:lnTo>
                            <a:lnTo>
                              <a:pt x="157" y="795"/>
                            </a:lnTo>
                            <a:lnTo>
                              <a:pt x="126" y="772"/>
                            </a:lnTo>
                            <a:lnTo>
                              <a:pt x="98" y="747"/>
                            </a:lnTo>
                            <a:lnTo>
                              <a:pt x="74" y="720"/>
                            </a:lnTo>
                            <a:lnTo>
                              <a:pt x="54" y="691"/>
                            </a:lnTo>
                            <a:lnTo>
                              <a:pt x="37" y="660"/>
                            </a:lnTo>
                            <a:lnTo>
                              <a:pt x="24" y="627"/>
                            </a:lnTo>
                            <a:lnTo>
                              <a:pt x="15" y="591"/>
                            </a:lnTo>
                            <a:lnTo>
                              <a:pt x="10" y="553"/>
                            </a:lnTo>
                            <a:lnTo>
                              <a:pt x="10" y="513"/>
                            </a:lnTo>
                            <a:lnTo>
                              <a:pt x="15" y="467"/>
                            </a:lnTo>
                            <a:lnTo>
                              <a:pt x="25" y="425"/>
                            </a:lnTo>
                            <a:lnTo>
                              <a:pt x="39" y="386"/>
                            </a:lnTo>
                            <a:lnTo>
                              <a:pt x="58" y="351"/>
                            </a:lnTo>
                            <a:lnTo>
                              <a:pt x="81" y="318"/>
                            </a:lnTo>
                            <a:lnTo>
                              <a:pt x="108" y="289"/>
                            </a:lnTo>
                            <a:lnTo>
                              <a:pt x="139" y="263"/>
                            </a:lnTo>
                            <a:lnTo>
                              <a:pt x="174" y="240"/>
                            </a:lnTo>
                            <a:lnTo>
                              <a:pt x="212" y="220"/>
                            </a:lnTo>
                            <a:lnTo>
                              <a:pt x="254" y="203"/>
                            </a:lnTo>
                            <a:lnTo>
                              <a:pt x="274" y="195"/>
                            </a:lnTo>
                            <a:lnTo>
                              <a:pt x="289" y="190"/>
                            </a:lnTo>
                            <a:lnTo>
                              <a:pt x="300" y="183"/>
                            </a:lnTo>
                            <a:lnTo>
                              <a:pt x="308" y="177"/>
                            </a:lnTo>
                            <a:lnTo>
                              <a:pt x="312" y="168"/>
                            </a:lnTo>
                            <a:lnTo>
                              <a:pt x="314" y="156"/>
                            </a:lnTo>
                            <a:lnTo>
                              <a:pt x="315" y="141"/>
                            </a:lnTo>
                            <a:lnTo>
                              <a:pt x="315" y="120"/>
                            </a:lnTo>
                            <a:lnTo>
                              <a:pt x="315" y="87"/>
                            </a:lnTo>
                            <a:lnTo>
                              <a:pt x="315" y="56"/>
                            </a:lnTo>
                            <a:lnTo>
                              <a:pt x="316" y="36"/>
                            </a:lnTo>
                            <a:lnTo>
                              <a:pt x="320" y="21"/>
                            </a:lnTo>
                            <a:lnTo>
                              <a:pt x="326" y="10"/>
                            </a:lnTo>
                            <a:lnTo>
                              <a:pt x="336" y="5"/>
                            </a:lnTo>
                            <a:lnTo>
                              <a:pt x="352" y="1"/>
                            </a:lnTo>
                            <a:lnTo>
                              <a:pt x="37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31" name="Freeform 19">
                        <a:extLst>
                          <a:ext uri="{FF2B5EF4-FFF2-40B4-BE49-F238E27FC236}">
                            <a16:creationId xmlns:a16="http://schemas.microsoft.com/office/drawing/2014/main" id="{193E88CC-7B7D-4119-99F0-319635DE52F2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255709" y="4443547"/>
                        <a:ext cx="490538" cy="569912"/>
                      </a:xfrm>
                      <a:custGeom>
                        <a:avLst/>
                        <a:gdLst>
                          <a:gd name="T0" fmla="*/ 1277 w 3088"/>
                          <a:gd name="T1" fmla="*/ 663 h 3592"/>
                          <a:gd name="T2" fmla="*/ 955 w 3088"/>
                          <a:gd name="T3" fmla="*/ 791 h 3592"/>
                          <a:gd name="T4" fmla="*/ 689 w 3088"/>
                          <a:gd name="T5" fmla="*/ 1004 h 3592"/>
                          <a:gd name="T6" fmla="*/ 496 w 3088"/>
                          <a:gd name="T7" fmla="*/ 1284 h 3592"/>
                          <a:gd name="T8" fmla="*/ 391 w 3088"/>
                          <a:gd name="T9" fmla="*/ 1617 h 3592"/>
                          <a:gd name="T10" fmla="*/ 391 w 3088"/>
                          <a:gd name="T11" fmla="*/ 1976 h 3592"/>
                          <a:gd name="T12" fmla="*/ 496 w 3088"/>
                          <a:gd name="T13" fmla="*/ 2308 h 3592"/>
                          <a:gd name="T14" fmla="*/ 689 w 3088"/>
                          <a:gd name="T15" fmla="*/ 2589 h 3592"/>
                          <a:gd name="T16" fmla="*/ 955 w 3088"/>
                          <a:gd name="T17" fmla="*/ 2801 h 3592"/>
                          <a:gd name="T18" fmla="*/ 1277 w 3088"/>
                          <a:gd name="T19" fmla="*/ 2929 h 3592"/>
                          <a:gd name="T20" fmla="*/ 1630 w 3088"/>
                          <a:gd name="T21" fmla="*/ 2958 h 3592"/>
                          <a:gd name="T22" fmla="*/ 1959 w 3088"/>
                          <a:gd name="T23" fmla="*/ 2884 h 3592"/>
                          <a:gd name="T24" fmla="*/ 2246 w 3088"/>
                          <a:gd name="T25" fmla="*/ 2726 h 3592"/>
                          <a:gd name="T26" fmla="*/ 2475 w 3088"/>
                          <a:gd name="T27" fmla="*/ 2497 h 3592"/>
                          <a:gd name="T28" fmla="*/ 2634 w 3088"/>
                          <a:gd name="T29" fmla="*/ 2211 h 3592"/>
                          <a:gd name="T30" fmla="*/ 2706 w 3088"/>
                          <a:gd name="T31" fmla="*/ 1883 h 3592"/>
                          <a:gd name="T32" fmla="*/ 2679 w 3088"/>
                          <a:gd name="T33" fmla="*/ 1529 h 3592"/>
                          <a:gd name="T34" fmla="*/ 2551 w 3088"/>
                          <a:gd name="T35" fmla="*/ 1208 h 3592"/>
                          <a:gd name="T36" fmla="*/ 2337 w 3088"/>
                          <a:gd name="T37" fmla="*/ 944 h 3592"/>
                          <a:gd name="T38" fmla="*/ 2057 w 3088"/>
                          <a:gd name="T39" fmla="*/ 750 h 3592"/>
                          <a:gd name="T40" fmla="*/ 1725 w 3088"/>
                          <a:gd name="T41" fmla="*/ 646 h 3592"/>
                          <a:gd name="T42" fmla="*/ 1557 w 3088"/>
                          <a:gd name="T43" fmla="*/ 1 h 3592"/>
                          <a:gd name="T44" fmla="*/ 1621 w 3088"/>
                          <a:gd name="T45" fmla="*/ 39 h 3592"/>
                          <a:gd name="T46" fmla="*/ 2010 w 3088"/>
                          <a:gd name="T47" fmla="*/ 278 h 3592"/>
                          <a:gd name="T48" fmla="*/ 2427 w 3088"/>
                          <a:gd name="T49" fmla="*/ 456 h 3592"/>
                          <a:gd name="T50" fmla="*/ 2828 w 3088"/>
                          <a:gd name="T51" fmla="*/ 546 h 3592"/>
                          <a:gd name="T52" fmla="*/ 3051 w 3088"/>
                          <a:gd name="T53" fmla="*/ 577 h 3592"/>
                          <a:gd name="T54" fmla="*/ 3087 w 3088"/>
                          <a:gd name="T55" fmla="*/ 630 h 3592"/>
                          <a:gd name="T56" fmla="*/ 3086 w 3088"/>
                          <a:gd name="T57" fmla="*/ 1810 h 3592"/>
                          <a:gd name="T58" fmla="*/ 3046 w 3088"/>
                          <a:gd name="T59" fmla="*/ 2262 h 3592"/>
                          <a:gd name="T60" fmla="*/ 2938 w 3088"/>
                          <a:gd name="T61" fmla="*/ 2537 h 3592"/>
                          <a:gd name="T62" fmla="*/ 2757 w 3088"/>
                          <a:gd name="T63" fmla="*/ 2805 h 3592"/>
                          <a:gd name="T64" fmla="*/ 2484 w 3088"/>
                          <a:gd name="T65" fmla="*/ 3078 h 3592"/>
                          <a:gd name="T66" fmla="*/ 2171 w 3088"/>
                          <a:gd name="T67" fmla="*/ 3300 h 3592"/>
                          <a:gd name="T68" fmla="*/ 1796 w 3088"/>
                          <a:gd name="T69" fmla="*/ 3494 h 3592"/>
                          <a:gd name="T70" fmla="*/ 1549 w 3088"/>
                          <a:gd name="T71" fmla="*/ 3592 h 3592"/>
                          <a:gd name="T72" fmla="*/ 1296 w 3088"/>
                          <a:gd name="T73" fmla="*/ 3499 h 3592"/>
                          <a:gd name="T74" fmla="*/ 891 w 3088"/>
                          <a:gd name="T75" fmla="*/ 3284 h 3592"/>
                          <a:gd name="T76" fmla="*/ 525 w 3088"/>
                          <a:gd name="T77" fmla="*/ 3005 h 3592"/>
                          <a:gd name="T78" fmla="*/ 282 w 3088"/>
                          <a:gd name="T79" fmla="*/ 2741 h 3592"/>
                          <a:gd name="T80" fmla="*/ 118 w 3088"/>
                          <a:gd name="T81" fmla="*/ 2469 h 3592"/>
                          <a:gd name="T82" fmla="*/ 25 w 3088"/>
                          <a:gd name="T83" fmla="*/ 2161 h 3592"/>
                          <a:gd name="T84" fmla="*/ 0 w 3088"/>
                          <a:gd name="T85" fmla="*/ 1506 h 3592"/>
                          <a:gd name="T86" fmla="*/ 3 w 3088"/>
                          <a:gd name="T87" fmla="*/ 621 h 3592"/>
                          <a:gd name="T88" fmla="*/ 44 w 3088"/>
                          <a:gd name="T89" fmla="*/ 575 h 3592"/>
                          <a:gd name="T90" fmla="*/ 324 w 3088"/>
                          <a:gd name="T91" fmla="*/ 541 h 3592"/>
                          <a:gd name="T92" fmla="*/ 764 w 3088"/>
                          <a:gd name="T93" fmla="*/ 420 h 3592"/>
                          <a:gd name="T94" fmla="*/ 1176 w 3088"/>
                          <a:gd name="T95" fmla="*/ 224 h 3592"/>
                          <a:gd name="T96" fmla="*/ 1489 w 3088"/>
                          <a:gd name="T97" fmla="*/ 24 h 3592"/>
                          <a:gd name="T98" fmla="*/ 1545 w 3088"/>
                          <a:gd name="T99" fmla="*/ 0 h 35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3088" h="3592">
                            <a:moveTo>
                              <a:pt x="1544" y="632"/>
                            </a:moveTo>
                            <a:lnTo>
                              <a:pt x="1453" y="635"/>
                            </a:lnTo>
                            <a:lnTo>
                              <a:pt x="1363" y="646"/>
                            </a:lnTo>
                            <a:lnTo>
                              <a:pt x="1277" y="663"/>
                            </a:lnTo>
                            <a:lnTo>
                              <a:pt x="1192" y="686"/>
                            </a:lnTo>
                            <a:lnTo>
                              <a:pt x="1110" y="715"/>
                            </a:lnTo>
                            <a:lnTo>
                              <a:pt x="1031" y="750"/>
                            </a:lnTo>
                            <a:lnTo>
                              <a:pt x="955" y="791"/>
                            </a:lnTo>
                            <a:lnTo>
                              <a:pt x="883" y="837"/>
                            </a:lnTo>
                            <a:lnTo>
                              <a:pt x="814" y="888"/>
                            </a:lnTo>
                            <a:lnTo>
                              <a:pt x="749" y="944"/>
                            </a:lnTo>
                            <a:lnTo>
                              <a:pt x="689" y="1004"/>
                            </a:lnTo>
                            <a:lnTo>
                              <a:pt x="634" y="1068"/>
                            </a:lnTo>
                            <a:lnTo>
                              <a:pt x="583" y="1136"/>
                            </a:lnTo>
                            <a:lnTo>
                              <a:pt x="537" y="1208"/>
                            </a:lnTo>
                            <a:lnTo>
                              <a:pt x="496" y="1284"/>
                            </a:lnTo>
                            <a:lnTo>
                              <a:pt x="461" y="1363"/>
                            </a:lnTo>
                            <a:lnTo>
                              <a:pt x="432" y="1445"/>
                            </a:lnTo>
                            <a:lnTo>
                              <a:pt x="409" y="1529"/>
                            </a:lnTo>
                            <a:lnTo>
                              <a:pt x="391" y="1617"/>
                            </a:lnTo>
                            <a:lnTo>
                              <a:pt x="381" y="1705"/>
                            </a:lnTo>
                            <a:lnTo>
                              <a:pt x="378" y="1796"/>
                            </a:lnTo>
                            <a:lnTo>
                              <a:pt x="381" y="1887"/>
                            </a:lnTo>
                            <a:lnTo>
                              <a:pt x="391" y="1976"/>
                            </a:lnTo>
                            <a:lnTo>
                              <a:pt x="409" y="2063"/>
                            </a:lnTo>
                            <a:lnTo>
                              <a:pt x="432" y="2148"/>
                            </a:lnTo>
                            <a:lnTo>
                              <a:pt x="461" y="2229"/>
                            </a:lnTo>
                            <a:lnTo>
                              <a:pt x="496" y="2308"/>
                            </a:lnTo>
                            <a:lnTo>
                              <a:pt x="537" y="2383"/>
                            </a:lnTo>
                            <a:lnTo>
                              <a:pt x="583" y="2456"/>
                            </a:lnTo>
                            <a:lnTo>
                              <a:pt x="634" y="2524"/>
                            </a:lnTo>
                            <a:lnTo>
                              <a:pt x="689" y="2589"/>
                            </a:lnTo>
                            <a:lnTo>
                              <a:pt x="749" y="2649"/>
                            </a:lnTo>
                            <a:lnTo>
                              <a:pt x="814" y="2705"/>
                            </a:lnTo>
                            <a:lnTo>
                              <a:pt x="883" y="2755"/>
                            </a:lnTo>
                            <a:lnTo>
                              <a:pt x="955" y="2801"/>
                            </a:lnTo>
                            <a:lnTo>
                              <a:pt x="1031" y="2842"/>
                            </a:lnTo>
                            <a:lnTo>
                              <a:pt x="1110" y="2877"/>
                            </a:lnTo>
                            <a:lnTo>
                              <a:pt x="1192" y="2906"/>
                            </a:lnTo>
                            <a:lnTo>
                              <a:pt x="1277" y="2929"/>
                            </a:lnTo>
                            <a:lnTo>
                              <a:pt x="1363" y="2947"/>
                            </a:lnTo>
                            <a:lnTo>
                              <a:pt x="1453" y="2957"/>
                            </a:lnTo>
                            <a:lnTo>
                              <a:pt x="1544" y="2961"/>
                            </a:lnTo>
                            <a:lnTo>
                              <a:pt x="1630" y="2958"/>
                            </a:lnTo>
                            <a:lnTo>
                              <a:pt x="1716" y="2948"/>
                            </a:lnTo>
                            <a:lnTo>
                              <a:pt x="1799" y="2933"/>
                            </a:lnTo>
                            <a:lnTo>
                              <a:pt x="1881" y="2911"/>
                            </a:lnTo>
                            <a:lnTo>
                              <a:pt x="1959" y="2884"/>
                            </a:lnTo>
                            <a:lnTo>
                              <a:pt x="2036" y="2853"/>
                            </a:lnTo>
                            <a:lnTo>
                              <a:pt x="2109" y="2815"/>
                            </a:lnTo>
                            <a:lnTo>
                              <a:pt x="2179" y="2773"/>
                            </a:lnTo>
                            <a:lnTo>
                              <a:pt x="2246" y="2726"/>
                            </a:lnTo>
                            <a:lnTo>
                              <a:pt x="2309" y="2674"/>
                            </a:lnTo>
                            <a:lnTo>
                              <a:pt x="2369" y="2620"/>
                            </a:lnTo>
                            <a:lnTo>
                              <a:pt x="2424" y="2559"/>
                            </a:lnTo>
                            <a:lnTo>
                              <a:pt x="2475" y="2497"/>
                            </a:lnTo>
                            <a:lnTo>
                              <a:pt x="2522" y="2430"/>
                            </a:lnTo>
                            <a:lnTo>
                              <a:pt x="2564" y="2360"/>
                            </a:lnTo>
                            <a:lnTo>
                              <a:pt x="2601" y="2287"/>
                            </a:lnTo>
                            <a:lnTo>
                              <a:pt x="2634" y="2211"/>
                            </a:lnTo>
                            <a:lnTo>
                              <a:pt x="2660" y="2133"/>
                            </a:lnTo>
                            <a:lnTo>
                              <a:pt x="2682" y="2052"/>
                            </a:lnTo>
                            <a:lnTo>
                              <a:pt x="2698" y="1969"/>
                            </a:lnTo>
                            <a:lnTo>
                              <a:pt x="2706" y="1883"/>
                            </a:lnTo>
                            <a:lnTo>
                              <a:pt x="2710" y="1796"/>
                            </a:lnTo>
                            <a:lnTo>
                              <a:pt x="2706" y="1705"/>
                            </a:lnTo>
                            <a:lnTo>
                              <a:pt x="2697" y="1617"/>
                            </a:lnTo>
                            <a:lnTo>
                              <a:pt x="2679" y="1529"/>
                            </a:lnTo>
                            <a:lnTo>
                              <a:pt x="2656" y="1445"/>
                            </a:lnTo>
                            <a:lnTo>
                              <a:pt x="2627" y="1363"/>
                            </a:lnTo>
                            <a:lnTo>
                              <a:pt x="2591" y="1284"/>
                            </a:lnTo>
                            <a:lnTo>
                              <a:pt x="2551" y="1208"/>
                            </a:lnTo>
                            <a:lnTo>
                              <a:pt x="2505" y="1136"/>
                            </a:lnTo>
                            <a:lnTo>
                              <a:pt x="2453" y="1068"/>
                            </a:lnTo>
                            <a:lnTo>
                              <a:pt x="2397" y="1004"/>
                            </a:lnTo>
                            <a:lnTo>
                              <a:pt x="2337" y="944"/>
                            </a:lnTo>
                            <a:lnTo>
                              <a:pt x="2274" y="888"/>
                            </a:lnTo>
                            <a:lnTo>
                              <a:pt x="2205" y="837"/>
                            </a:lnTo>
                            <a:lnTo>
                              <a:pt x="2132" y="791"/>
                            </a:lnTo>
                            <a:lnTo>
                              <a:pt x="2057" y="750"/>
                            </a:lnTo>
                            <a:lnTo>
                              <a:pt x="1978" y="715"/>
                            </a:lnTo>
                            <a:lnTo>
                              <a:pt x="1896" y="686"/>
                            </a:lnTo>
                            <a:lnTo>
                              <a:pt x="1811" y="663"/>
                            </a:lnTo>
                            <a:lnTo>
                              <a:pt x="1725" y="646"/>
                            </a:lnTo>
                            <a:lnTo>
                              <a:pt x="1635" y="635"/>
                            </a:lnTo>
                            <a:lnTo>
                              <a:pt x="1544" y="632"/>
                            </a:lnTo>
                            <a:close/>
                            <a:moveTo>
                              <a:pt x="1545" y="0"/>
                            </a:moveTo>
                            <a:lnTo>
                              <a:pt x="1557" y="1"/>
                            </a:lnTo>
                            <a:lnTo>
                              <a:pt x="1569" y="6"/>
                            </a:lnTo>
                            <a:lnTo>
                              <a:pt x="1583" y="14"/>
                            </a:lnTo>
                            <a:lnTo>
                              <a:pt x="1600" y="25"/>
                            </a:lnTo>
                            <a:lnTo>
                              <a:pt x="1621" y="39"/>
                            </a:lnTo>
                            <a:lnTo>
                              <a:pt x="1716" y="104"/>
                            </a:lnTo>
                            <a:lnTo>
                              <a:pt x="1812" y="165"/>
                            </a:lnTo>
                            <a:lnTo>
                              <a:pt x="1910" y="223"/>
                            </a:lnTo>
                            <a:lnTo>
                              <a:pt x="2010" y="278"/>
                            </a:lnTo>
                            <a:lnTo>
                              <a:pt x="2112" y="329"/>
                            </a:lnTo>
                            <a:lnTo>
                              <a:pt x="2215" y="375"/>
                            </a:lnTo>
                            <a:lnTo>
                              <a:pt x="2320" y="418"/>
                            </a:lnTo>
                            <a:lnTo>
                              <a:pt x="2427" y="456"/>
                            </a:lnTo>
                            <a:lnTo>
                              <a:pt x="2537" y="489"/>
                            </a:lnTo>
                            <a:lnTo>
                              <a:pt x="2648" y="516"/>
                            </a:lnTo>
                            <a:lnTo>
                              <a:pt x="2738" y="532"/>
                            </a:lnTo>
                            <a:lnTo>
                              <a:pt x="2828" y="546"/>
                            </a:lnTo>
                            <a:lnTo>
                              <a:pt x="2919" y="556"/>
                            </a:lnTo>
                            <a:lnTo>
                              <a:pt x="3010" y="567"/>
                            </a:lnTo>
                            <a:lnTo>
                              <a:pt x="3032" y="572"/>
                            </a:lnTo>
                            <a:lnTo>
                              <a:pt x="3051" y="577"/>
                            </a:lnTo>
                            <a:lnTo>
                              <a:pt x="3065" y="586"/>
                            </a:lnTo>
                            <a:lnTo>
                              <a:pt x="3075" y="597"/>
                            </a:lnTo>
                            <a:lnTo>
                              <a:pt x="3082" y="611"/>
                            </a:lnTo>
                            <a:lnTo>
                              <a:pt x="3087" y="630"/>
                            </a:lnTo>
                            <a:lnTo>
                              <a:pt x="3088" y="653"/>
                            </a:lnTo>
                            <a:lnTo>
                              <a:pt x="3088" y="1352"/>
                            </a:lnTo>
                            <a:lnTo>
                              <a:pt x="3088" y="1580"/>
                            </a:lnTo>
                            <a:lnTo>
                              <a:pt x="3086" y="1810"/>
                            </a:lnTo>
                            <a:lnTo>
                              <a:pt x="3080" y="2039"/>
                            </a:lnTo>
                            <a:lnTo>
                              <a:pt x="3074" y="2115"/>
                            </a:lnTo>
                            <a:lnTo>
                              <a:pt x="3063" y="2190"/>
                            </a:lnTo>
                            <a:lnTo>
                              <a:pt x="3046" y="2262"/>
                            </a:lnTo>
                            <a:lnTo>
                              <a:pt x="3025" y="2333"/>
                            </a:lnTo>
                            <a:lnTo>
                              <a:pt x="3000" y="2402"/>
                            </a:lnTo>
                            <a:lnTo>
                              <a:pt x="2972" y="2470"/>
                            </a:lnTo>
                            <a:lnTo>
                              <a:pt x="2938" y="2537"/>
                            </a:lnTo>
                            <a:lnTo>
                              <a:pt x="2900" y="2601"/>
                            </a:lnTo>
                            <a:lnTo>
                              <a:pt x="2860" y="2664"/>
                            </a:lnTo>
                            <a:lnTo>
                              <a:pt x="2817" y="2727"/>
                            </a:lnTo>
                            <a:lnTo>
                              <a:pt x="2757" y="2805"/>
                            </a:lnTo>
                            <a:lnTo>
                              <a:pt x="2693" y="2878"/>
                            </a:lnTo>
                            <a:lnTo>
                              <a:pt x="2627" y="2948"/>
                            </a:lnTo>
                            <a:lnTo>
                              <a:pt x="2556" y="3015"/>
                            </a:lnTo>
                            <a:lnTo>
                              <a:pt x="2484" y="3078"/>
                            </a:lnTo>
                            <a:lnTo>
                              <a:pt x="2410" y="3138"/>
                            </a:lnTo>
                            <a:lnTo>
                              <a:pt x="2332" y="3195"/>
                            </a:lnTo>
                            <a:lnTo>
                              <a:pt x="2252" y="3249"/>
                            </a:lnTo>
                            <a:lnTo>
                              <a:pt x="2171" y="3300"/>
                            </a:lnTo>
                            <a:lnTo>
                              <a:pt x="2086" y="3349"/>
                            </a:lnTo>
                            <a:lnTo>
                              <a:pt x="2001" y="3396"/>
                            </a:lnTo>
                            <a:lnTo>
                              <a:pt x="1900" y="3447"/>
                            </a:lnTo>
                            <a:lnTo>
                              <a:pt x="1796" y="3494"/>
                            </a:lnTo>
                            <a:lnTo>
                              <a:pt x="1692" y="3540"/>
                            </a:lnTo>
                            <a:lnTo>
                              <a:pt x="1588" y="3583"/>
                            </a:lnTo>
                            <a:lnTo>
                              <a:pt x="1570" y="3590"/>
                            </a:lnTo>
                            <a:lnTo>
                              <a:pt x="1549" y="3592"/>
                            </a:lnTo>
                            <a:lnTo>
                              <a:pt x="1530" y="3592"/>
                            </a:lnTo>
                            <a:lnTo>
                              <a:pt x="1511" y="3588"/>
                            </a:lnTo>
                            <a:lnTo>
                              <a:pt x="1404" y="3545"/>
                            </a:lnTo>
                            <a:lnTo>
                              <a:pt x="1296" y="3499"/>
                            </a:lnTo>
                            <a:lnTo>
                              <a:pt x="1192" y="3451"/>
                            </a:lnTo>
                            <a:lnTo>
                              <a:pt x="1089" y="3399"/>
                            </a:lnTo>
                            <a:lnTo>
                              <a:pt x="989" y="3343"/>
                            </a:lnTo>
                            <a:lnTo>
                              <a:pt x="891" y="3284"/>
                            </a:lnTo>
                            <a:lnTo>
                              <a:pt x="796" y="3220"/>
                            </a:lnTo>
                            <a:lnTo>
                              <a:pt x="702" y="3152"/>
                            </a:lnTo>
                            <a:lnTo>
                              <a:pt x="613" y="3081"/>
                            </a:lnTo>
                            <a:lnTo>
                              <a:pt x="525" y="3005"/>
                            </a:lnTo>
                            <a:lnTo>
                              <a:pt x="440" y="2924"/>
                            </a:lnTo>
                            <a:lnTo>
                              <a:pt x="385" y="2865"/>
                            </a:lnTo>
                            <a:lnTo>
                              <a:pt x="331" y="2803"/>
                            </a:lnTo>
                            <a:lnTo>
                              <a:pt x="282" y="2741"/>
                            </a:lnTo>
                            <a:lnTo>
                              <a:pt x="234" y="2677"/>
                            </a:lnTo>
                            <a:lnTo>
                              <a:pt x="192" y="2610"/>
                            </a:lnTo>
                            <a:lnTo>
                              <a:pt x="153" y="2540"/>
                            </a:lnTo>
                            <a:lnTo>
                              <a:pt x="118" y="2469"/>
                            </a:lnTo>
                            <a:lnTo>
                              <a:pt x="88" y="2394"/>
                            </a:lnTo>
                            <a:lnTo>
                              <a:pt x="62" y="2318"/>
                            </a:lnTo>
                            <a:lnTo>
                              <a:pt x="42" y="2239"/>
                            </a:lnTo>
                            <a:lnTo>
                              <a:pt x="25" y="2161"/>
                            </a:lnTo>
                            <a:lnTo>
                              <a:pt x="13" y="2084"/>
                            </a:lnTo>
                            <a:lnTo>
                              <a:pt x="5" y="2004"/>
                            </a:lnTo>
                            <a:lnTo>
                              <a:pt x="3" y="1925"/>
                            </a:lnTo>
                            <a:lnTo>
                              <a:pt x="0" y="1506"/>
                            </a:lnTo>
                            <a:lnTo>
                              <a:pt x="0" y="1087"/>
                            </a:lnTo>
                            <a:lnTo>
                              <a:pt x="1" y="668"/>
                            </a:lnTo>
                            <a:lnTo>
                              <a:pt x="1" y="642"/>
                            </a:lnTo>
                            <a:lnTo>
                              <a:pt x="3" y="621"/>
                            </a:lnTo>
                            <a:lnTo>
                              <a:pt x="9" y="604"/>
                            </a:lnTo>
                            <a:lnTo>
                              <a:pt x="16" y="591"/>
                            </a:lnTo>
                            <a:lnTo>
                              <a:pt x="28" y="582"/>
                            </a:lnTo>
                            <a:lnTo>
                              <a:pt x="44" y="575"/>
                            </a:lnTo>
                            <a:lnTo>
                              <a:pt x="65" y="571"/>
                            </a:lnTo>
                            <a:lnTo>
                              <a:pt x="91" y="569"/>
                            </a:lnTo>
                            <a:lnTo>
                              <a:pt x="209" y="558"/>
                            </a:lnTo>
                            <a:lnTo>
                              <a:pt x="324" y="541"/>
                            </a:lnTo>
                            <a:lnTo>
                              <a:pt x="437" y="518"/>
                            </a:lnTo>
                            <a:lnTo>
                              <a:pt x="548" y="491"/>
                            </a:lnTo>
                            <a:lnTo>
                              <a:pt x="657" y="458"/>
                            </a:lnTo>
                            <a:lnTo>
                              <a:pt x="764" y="420"/>
                            </a:lnTo>
                            <a:lnTo>
                              <a:pt x="869" y="377"/>
                            </a:lnTo>
                            <a:lnTo>
                              <a:pt x="973" y="330"/>
                            </a:lnTo>
                            <a:lnTo>
                              <a:pt x="1075" y="279"/>
                            </a:lnTo>
                            <a:lnTo>
                              <a:pt x="1176" y="224"/>
                            </a:lnTo>
                            <a:lnTo>
                              <a:pt x="1274" y="165"/>
                            </a:lnTo>
                            <a:lnTo>
                              <a:pt x="1372" y="102"/>
                            </a:lnTo>
                            <a:lnTo>
                              <a:pt x="1468" y="38"/>
                            </a:lnTo>
                            <a:lnTo>
                              <a:pt x="1489" y="24"/>
                            </a:lnTo>
                            <a:lnTo>
                              <a:pt x="1507" y="13"/>
                            </a:lnTo>
                            <a:lnTo>
                              <a:pt x="1521" y="5"/>
                            </a:lnTo>
                            <a:lnTo>
                              <a:pt x="1534" y="1"/>
                            </a:lnTo>
                            <a:lnTo>
                              <a:pt x="1545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sp>
                  <p:nvSpPr>
                    <p:cNvPr id="126" name="Freeform 37">
                      <a:extLst>
                        <a:ext uri="{FF2B5EF4-FFF2-40B4-BE49-F238E27FC236}">
                          <a16:creationId xmlns:a16="http://schemas.microsoft.com/office/drawing/2014/main" id="{98F79EE0-EA5C-4F37-9C13-8D44CE0175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34256" y="4508028"/>
                      <a:ext cx="447320" cy="417908"/>
                    </a:xfrm>
                    <a:custGeom>
                      <a:avLst/>
                      <a:gdLst>
                        <a:gd name="connsiteX0" fmla="*/ 104775 w 579438"/>
                        <a:gd name="connsiteY0" fmla="*/ 158750 h 541337"/>
                        <a:gd name="connsiteX1" fmla="*/ 99193 w 579438"/>
                        <a:gd name="connsiteY1" fmla="*/ 170591 h 541337"/>
                        <a:gd name="connsiteX2" fmla="*/ 94569 w 579438"/>
                        <a:gd name="connsiteY2" fmla="*/ 183072 h 541337"/>
                        <a:gd name="connsiteX3" fmla="*/ 90741 w 579438"/>
                        <a:gd name="connsiteY3" fmla="*/ 195872 h 541337"/>
                        <a:gd name="connsiteX4" fmla="*/ 87552 w 579438"/>
                        <a:gd name="connsiteY4" fmla="*/ 208833 h 541337"/>
                        <a:gd name="connsiteX5" fmla="*/ 85478 w 579438"/>
                        <a:gd name="connsiteY5" fmla="*/ 222434 h 541337"/>
                        <a:gd name="connsiteX6" fmla="*/ 84043 w 579438"/>
                        <a:gd name="connsiteY6" fmla="*/ 235875 h 541337"/>
                        <a:gd name="connsiteX7" fmla="*/ 83724 w 579438"/>
                        <a:gd name="connsiteY7" fmla="*/ 249955 h 541337"/>
                        <a:gd name="connsiteX8" fmla="*/ 83724 w 579438"/>
                        <a:gd name="connsiteY8" fmla="*/ 252196 h 541337"/>
                        <a:gd name="connsiteX9" fmla="*/ 42420 w 579438"/>
                        <a:gd name="connsiteY9" fmla="*/ 293638 h 541337"/>
                        <a:gd name="connsiteX10" fmla="*/ 39071 w 579438"/>
                        <a:gd name="connsiteY10" fmla="*/ 296518 h 541337"/>
                        <a:gd name="connsiteX11" fmla="*/ 35244 w 579438"/>
                        <a:gd name="connsiteY11" fmla="*/ 298438 h 541337"/>
                        <a:gd name="connsiteX12" fmla="*/ 31257 w 579438"/>
                        <a:gd name="connsiteY12" fmla="*/ 299718 h 541337"/>
                        <a:gd name="connsiteX13" fmla="*/ 27111 w 579438"/>
                        <a:gd name="connsiteY13" fmla="*/ 300038 h 541337"/>
                        <a:gd name="connsiteX14" fmla="*/ 22964 w 579438"/>
                        <a:gd name="connsiteY14" fmla="*/ 299718 h 541337"/>
                        <a:gd name="connsiteX15" fmla="*/ 18977 w 579438"/>
                        <a:gd name="connsiteY15" fmla="*/ 298438 h 541337"/>
                        <a:gd name="connsiteX16" fmla="*/ 15150 w 579438"/>
                        <a:gd name="connsiteY16" fmla="*/ 296518 h 541337"/>
                        <a:gd name="connsiteX17" fmla="*/ 11642 w 579438"/>
                        <a:gd name="connsiteY17" fmla="*/ 293638 h 541337"/>
                        <a:gd name="connsiteX18" fmla="*/ 6379 w 579438"/>
                        <a:gd name="connsiteY18" fmla="*/ 288358 h 541337"/>
                        <a:gd name="connsiteX19" fmla="*/ 3508 w 579438"/>
                        <a:gd name="connsiteY19" fmla="*/ 284837 h 541337"/>
                        <a:gd name="connsiteX20" fmla="*/ 1595 w 579438"/>
                        <a:gd name="connsiteY20" fmla="*/ 280997 h 541337"/>
                        <a:gd name="connsiteX21" fmla="*/ 319 w 579438"/>
                        <a:gd name="connsiteY21" fmla="*/ 276997 h 541337"/>
                        <a:gd name="connsiteX22" fmla="*/ 0 w 579438"/>
                        <a:gd name="connsiteY22" fmla="*/ 272837 h 541337"/>
                        <a:gd name="connsiteX23" fmla="*/ 319 w 579438"/>
                        <a:gd name="connsiteY23" fmla="*/ 268836 h 541337"/>
                        <a:gd name="connsiteX24" fmla="*/ 1595 w 579438"/>
                        <a:gd name="connsiteY24" fmla="*/ 264676 h 541337"/>
                        <a:gd name="connsiteX25" fmla="*/ 3508 w 579438"/>
                        <a:gd name="connsiteY25" fmla="*/ 260996 h 541337"/>
                        <a:gd name="connsiteX26" fmla="*/ 6379 w 579438"/>
                        <a:gd name="connsiteY26" fmla="*/ 257316 h 541337"/>
                        <a:gd name="connsiteX27" fmla="*/ 288526 w 579438"/>
                        <a:gd name="connsiteY27" fmla="*/ 71437 h 541337"/>
                        <a:gd name="connsiteX28" fmla="*/ 301526 w 579438"/>
                        <a:gd name="connsiteY28" fmla="*/ 71755 h 541337"/>
                        <a:gd name="connsiteX29" fmla="*/ 314367 w 579438"/>
                        <a:gd name="connsiteY29" fmla="*/ 73185 h 541337"/>
                        <a:gd name="connsiteX30" fmla="*/ 326733 w 579438"/>
                        <a:gd name="connsiteY30" fmla="*/ 75568 h 541337"/>
                        <a:gd name="connsiteX31" fmla="*/ 338940 w 579438"/>
                        <a:gd name="connsiteY31" fmla="*/ 78745 h 541337"/>
                        <a:gd name="connsiteX32" fmla="*/ 350672 w 579438"/>
                        <a:gd name="connsiteY32" fmla="*/ 82716 h 541337"/>
                        <a:gd name="connsiteX33" fmla="*/ 362086 w 579438"/>
                        <a:gd name="connsiteY33" fmla="*/ 87482 h 541337"/>
                        <a:gd name="connsiteX34" fmla="*/ 373184 w 579438"/>
                        <a:gd name="connsiteY34" fmla="*/ 93201 h 541337"/>
                        <a:gd name="connsiteX35" fmla="*/ 383806 w 579438"/>
                        <a:gd name="connsiteY35" fmla="*/ 99396 h 541337"/>
                        <a:gd name="connsiteX36" fmla="*/ 393793 w 579438"/>
                        <a:gd name="connsiteY36" fmla="*/ 106227 h 541337"/>
                        <a:gd name="connsiteX37" fmla="*/ 355745 w 579438"/>
                        <a:gd name="connsiteY37" fmla="*/ 144353 h 541337"/>
                        <a:gd name="connsiteX38" fmla="*/ 347343 w 579438"/>
                        <a:gd name="connsiteY38" fmla="*/ 139428 h 541337"/>
                        <a:gd name="connsiteX39" fmla="*/ 338465 w 579438"/>
                        <a:gd name="connsiteY39" fmla="*/ 134980 h 541337"/>
                        <a:gd name="connsiteX40" fmla="*/ 329111 w 579438"/>
                        <a:gd name="connsiteY40" fmla="*/ 131326 h 541337"/>
                        <a:gd name="connsiteX41" fmla="*/ 319282 w 579438"/>
                        <a:gd name="connsiteY41" fmla="*/ 128308 h 541337"/>
                        <a:gd name="connsiteX42" fmla="*/ 309294 w 579438"/>
                        <a:gd name="connsiteY42" fmla="*/ 126243 h 541337"/>
                        <a:gd name="connsiteX43" fmla="*/ 298989 w 579438"/>
                        <a:gd name="connsiteY43" fmla="*/ 124972 h 541337"/>
                        <a:gd name="connsiteX44" fmla="*/ 288526 w 579438"/>
                        <a:gd name="connsiteY44" fmla="*/ 124337 h 541337"/>
                        <a:gd name="connsiteX45" fmla="*/ 277111 w 579438"/>
                        <a:gd name="connsiteY45" fmla="*/ 124972 h 541337"/>
                        <a:gd name="connsiteX46" fmla="*/ 266014 w 579438"/>
                        <a:gd name="connsiteY46" fmla="*/ 126561 h 541337"/>
                        <a:gd name="connsiteX47" fmla="*/ 255392 w 579438"/>
                        <a:gd name="connsiteY47" fmla="*/ 128944 h 541337"/>
                        <a:gd name="connsiteX48" fmla="*/ 245087 w 579438"/>
                        <a:gd name="connsiteY48" fmla="*/ 132280 h 541337"/>
                        <a:gd name="connsiteX49" fmla="*/ 235100 w 579438"/>
                        <a:gd name="connsiteY49" fmla="*/ 136410 h 541337"/>
                        <a:gd name="connsiteX50" fmla="*/ 225587 w 579438"/>
                        <a:gd name="connsiteY50" fmla="*/ 141493 h 541337"/>
                        <a:gd name="connsiteX51" fmla="*/ 216551 w 579438"/>
                        <a:gd name="connsiteY51" fmla="*/ 147371 h 541337"/>
                        <a:gd name="connsiteX52" fmla="*/ 208307 w 579438"/>
                        <a:gd name="connsiteY52" fmla="*/ 153884 h 541337"/>
                        <a:gd name="connsiteX53" fmla="*/ 200380 w 579438"/>
                        <a:gd name="connsiteY53" fmla="*/ 161033 h 541337"/>
                        <a:gd name="connsiteX54" fmla="*/ 193246 w 579438"/>
                        <a:gd name="connsiteY54" fmla="*/ 168817 h 541337"/>
                        <a:gd name="connsiteX55" fmla="*/ 186746 w 579438"/>
                        <a:gd name="connsiteY55" fmla="*/ 177395 h 541337"/>
                        <a:gd name="connsiteX56" fmla="*/ 180881 w 579438"/>
                        <a:gd name="connsiteY56" fmla="*/ 186291 h 541337"/>
                        <a:gd name="connsiteX57" fmla="*/ 175966 w 579438"/>
                        <a:gd name="connsiteY57" fmla="*/ 195823 h 541337"/>
                        <a:gd name="connsiteX58" fmla="*/ 171686 w 579438"/>
                        <a:gd name="connsiteY58" fmla="*/ 205672 h 541337"/>
                        <a:gd name="connsiteX59" fmla="*/ 168356 w 579438"/>
                        <a:gd name="connsiteY59" fmla="*/ 216156 h 541337"/>
                        <a:gd name="connsiteX60" fmla="*/ 165978 w 579438"/>
                        <a:gd name="connsiteY60" fmla="*/ 226959 h 541337"/>
                        <a:gd name="connsiteX61" fmla="*/ 164393 w 579438"/>
                        <a:gd name="connsiteY61" fmla="*/ 238079 h 541337"/>
                        <a:gd name="connsiteX62" fmla="*/ 163917 w 579438"/>
                        <a:gd name="connsiteY62" fmla="*/ 249357 h 541337"/>
                        <a:gd name="connsiteX63" fmla="*/ 164393 w 579438"/>
                        <a:gd name="connsiteY63" fmla="*/ 260795 h 541337"/>
                        <a:gd name="connsiteX64" fmla="*/ 165978 w 579438"/>
                        <a:gd name="connsiteY64" fmla="*/ 271915 h 541337"/>
                        <a:gd name="connsiteX65" fmla="*/ 168356 w 579438"/>
                        <a:gd name="connsiteY65" fmla="*/ 282559 h 541337"/>
                        <a:gd name="connsiteX66" fmla="*/ 171686 w 579438"/>
                        <a:gd name="connsiteY66" fmla="*/ 292884 h 541337"/>
                        <a:gd name="connsiteX67" fmla="*/ 175966 w 579438"/>
                        <a:gd name="connsiteY67" fmla="*/ 302892 h 541337"/>
                        <a:gd name="connsiteX68" fmla="*/ 180881 w 579438"/>
                        <a:gd name="connsiteY68" fmla="*/ 312424 h 541337"/>
                        <a:gd name="connsiteX69" fmla="*/ 186746 w 579438"/>
                        <a:gd name="connsiteY69" fmla="*/ 321479 h 541337"/>
                        <a:gd name="connsiteX70" fmla="*/ 193246 w 579438"/>
                        <a:gd name="connsiteY70" fmla="*/ 329739 h 541337"/>
                        <a:gd name="connsiteX71" fmla="*/ 200380 w 579438"/>
                        <a:gd name="connsiteY71" fmla="*/ 337682 h 541337"/>
                        <a:gd name="connsiteX72" fmla="*/ 208149 w 579438"/>
                        <a:gd name="connsiteY72" fmla="*/ 344990 h 541337"/>
                        <a:gd name="connsiteX73" fmla="*/ 216551 w 579438"/>
                        <a:gd name="connsiteY73" fmla="*/ 351503 h 541337"/>
                        <a:gd name="connsiteX74" fmla="*/ 225587 w 579438"/>
                        <a:gd name="connsiteY74" fmla="*/ 357380 h 541337"/>
                        <a:gd name="connsiteX75" fmla="*/ 235100 w 579438"/>
                        <a:gd name="connsiteY75" fmla="*/ 362305 h 541337"/>
                        <a:gd name="connsiteX76" fmla="*/ 244929 w 579438"/>
                        <a:gd name="connsiteY76" fmla="*/ 366435 h 541337"/>
                        <a:gd name="connsiteX77" fmla="*/ 255234 w 579438"/>
                        <a:gd name="connsiteY77" fmla="*/ 369771 h 541337"/>
                        <a:gd name="connsiteX78" fmla="*/ 266014 w 579438"/>
                        <a:gd name="connsiteY78" fmla="*/ 372313 h 541337"/>
                        <a:gd name="connsiteX79" fmla="*/ 277111 w 579438"/>
                        <a:gd name="connsiteY79" fmla="*/ 373902 h 541337"/>
                        <a:gd name="connsiteX80" fmla="*/ 288526 w 579438"/>
                        <a:gd name="connsiteY80" fmla="*/ 374219 h 541337"/>
                        <a:gd name="connsiteX81" fmla="*/ 299782 w 579438"/>
                        <a:gd name="connsiteY81" fmla="*/ 373902 h 541337"/>
                        <a:gd name="connsiteX82" fmla="*/ 310879 w 579438"/>
                        <a:gd name="connsiteY82" fmla="*/ 372313 h 541337"/>
                        <a:gd name="connsiteX83" fmla="*/ 321501 w 579438"/>
                        <a:gd name="connsiteY83" fmla="*/ 369771 h 541337"/>
                        <a:gd name="connsiteX84" fmla="*/ 331965 w 579438"/>
                        <a:gd name="connsiteY84" fmla="*/ 366435 h 541337"/>
                        <a:gd name="connsiteX85" fmla="*/ 341794 w 579438"/>
                        <a:gd name="connsiteY85" fmla="*/ 362305 h 541337"/>
                        <a:gd name="connsiteX86" fmla="*/ 351306 w 579438"/>
                        <a:gd name="connsiteY86" fmla="*/ 357380 h 541337"/>
                        <a:gd name="connsiteX87" fmla="*/ 360184 w 579438"/>
                        <a:gd name="connsiteY87" fmla="*/ 351503 h 541337"/>
                        <a:gd name="connsiteX88" fmla="*/ 368586 w 579438"/>
                        <a:gd name="connsiteY88" fmla="*/ 344990 h 541337"/>
                        <a:gd name="connsiteX89" fmla="*/ 376354 w 579438"/>
                        <a:gd name="connsiteY89" fmla="*/ 337682 h 541337"/>
                        <a:gd name="connsiteX90" fmla="*/ 383647 w 579438"/>
                        <a:gd name="connsiteY90" fmla="*/ 329898 h 541337"/>
                        <a:gd name="connsiteX91" fmla="*/ 390147 w 579438"/>
                        <a:gd name="connsiteY91" fmla="*/ 321479 h 541337"/>
                        <a:gd name="connsiteX92" fmla="*/ 395854 w 579438"/>
                        <a:gd name="connsiteY92" fmla="*/ 312424 h 541337"/>
                        <a:gd name="connsiteX93" fmla="*/ 400769 w 579438"/>
                        <a:gd name="connsiteY93" fmla="*/ 302892 h 541337"/>
                        <a:gd name="connsiteX94" fmla="*/ 405049 w 579438"/>
                        <a:gd name="connsiteY94" fmla="*/ 293043 h 541337"/>
                        <a:gd name="connsiteX95" fmla="*/ 408379 w 579438"/>
                        <a:gd name="connsiteY95" fmla="*/ 282717 h 541337"/>
                        <a:gd name="connsiteX96" fmla="*/ 410915 w 579438"/>
                        <a:gd name="connsiteY96" fmla="*/ 271915 h 541337"/>
                        <a:gd name="connsiteX97" fmla="*/ 412501 w 579438"/>
                        <a:gd name="connsiteY97" fmla="*/ 260795 h 541337"/>
                        <a:gd name="connsiteX98" fmla="*/ 412976 w 579438"/>
                        <a:gd name="connsiteY98" fmla="*/ 249357 h 541337"/>
                        <a:gd name="connsiteX99" fmla="*/ 412818 w 579438"/>
                        <a:gd name="connsiteY99" fmla="*/ 243321 h 541337"/>
                        <a:gd name="connsiteX100" fmla="*/ 412183 w 579438"/>
                        <a:gd name="connsiteY100" fmla="*/ 237443 h 541337"/>
                        <a:gd name="connsiteX101" fmla="*/ 456573 w 579438"/>
                        <a:gd name="connsiteY101" fmla="*/ 192963 h 541337"/>
                        <a:gd name="connsiteX102" fmla="*/ 459744 w 579438"/>
                        <a:gd name="connsiteY102" fmla="*/ 203765 h 541337"/>
                        <a:gd name="connsiteX103" fmla="*/ 462439 w 579438"/>
                        <a:gd name="connsiteY103" fmla="*/ 214727 h 541337"/>
                        <a:gd name="connsiteX104" fmla="*/ 464183 w 579438"/>
                        <a:gd name="connsiteY104" fmla="*/ 226164 h 541337"/>
                        <a:gd name="connsiteX105" fmla="*/ 465134 w 579438"/>
                        <a:gd name="connsiteY105" fmla="*/ 237761 h 541337"/>
                        <a:gd name="connsiteX106" fmla="*/ 465768 w 579438"/>
                        <a:gd name="connsiteY106" fmla="*/ 249357 h 541337"/>
                        <a:gd name="connsiteX107" fmla="*/ 465134 w 579438"/>
                        <a:gd name="connsiteY107" fmla="*/ 262543 h 541337"/>
                        <a:gd name="connsiteX108" fmla="*/ 463707 w 579438"/>
                        <a:gd name="connsiteY108" fmla="*/ 275251 h 541337"/>
                        <a:gd name="connsiteX109" fmla="*/ 461488 w 579438"/>
                        <a:gd name="connsiteY109" fmla="*/ 287801 h 541337"/>
                        <a:gd name="connsiteX110" fmla="*/ 458317 w 579438"/>
                        <a:gd name="connsiteY110" fmla="*/ 300192 h 541337"/>
                        <a:gd name="connsiteX111" fmla="*/ 454354 w 579438"/>
                        <a:gd name="connsiteY111" fmla="*/ 311947 h 541337"/>
                        <a:gd name="connsiteX112" fmla="*/ 449598 w 579438"/>
                        <a:gd name="connsiteY112" fmla="*/ 323385 h 541337"/>
                        <a:gd name="connsiteX113" fmla="*/ 444049 w 579438"/>
                        <a:gd name="connsiteY113" fmla="*/ 334505 h 541337"/>
                        <a:gd name="connsiteX114" fmla="*/ 437708 w 579438"/>
                        <a:gd name="connsiteY114" fmla="*/ 345148 h 541337"/>
                        <a:gd name="connsiteX115" fmla="*/ 430891 w 579438"/>
                        <a:gd name="connsiteY115" fmla="*/ 355156 h 541337"/>
                        <a:gd name="connsiteX116" fmla="*/ 440086 w 579438"/>
                        <a:gd name="connsiteY116" fmla="*/ 364370 h 541337"/>
                        <a:gd name="connsiteX117" fmla="*/ 446744 w 579438"/>
                        <a:gd name="connsiteY117" fmla="*/ 357698 h 541337"/>
                        <a:gd name="connsiteX118" fmla="*/ 569133 w 579438"/>
                        <a:gd name="connsiteY118" fmla="*/ 480495 h 541337"/>
                        <a:gd name="connsiteX119" fmla="*/ 572780 w 579438"/>
                        <a:gd name="connsiteY119" fmla="*/ 484943 h 541337"/>
                        <a:gd name="connsiteX120" fmla="*/ 575792 w 579438"/>
                        <a:gd name="connsiteY120" fmla="*/ 489709 h 541337"/>
                        <a:gd name="connsiteX121" fmla="*/ 577694 w 579438"/>
                        <a:gd name="connsiteY121" fmla="*/ 494951 h 541337"/>
                        <a:gd name="connsiteX122" fmla="*/ 578963 w 579438"/>
                        <a:gd name="connsiteY122" fmla="*/ 500193 h 541337"/>
                        <a:gd name="connsiteX123" fmla="*/ 579438 w 579438"/>
                        <a:gd name="connsiteY123" fmla="*/ 505753 h 541337"/>
                        <a:gd name="connsiteX124" fmla="*/ 579121 w 579438"/>
                        <a:gd name="connsiteY124" fmla="*/ 511154 h 541337"/>
                        <a:gd name="connsiteX125" fmla="*/ 577853 w 579438"/>
                        <a:gd name="connsiteY125" fmla="*/ 516397 h 541337"/>
                        <a:gd name="connsiteX126" fmla="*/ 575792 w 579438"/>
                        <a:gd name="connsiteY126" fmla="*/ 521639 h 541337"/>
                        <a:gd name="connsiteX127" fmla="*/ 572938 w 579438"/>
                        <a:gd name="connsiteY127" fmla="*/ 526564 h 541337"/>
                        <a:gd name="connsiteX128" fmla="*/ 569292 w 579438"/>
                        <a:gd name="connsiteY128" fmla="*/ 531012 h 541337"/>
                        <a:gd name="connsiteX129" fmla="*/ 564853 w 579438"/>
                        <a:gd name="connsiteY129" fmla="*/ 534665 h 541337"/>
                        <a:gd name="connsiteX130" fmla="*/ 559938 w 579438"/>
                        <a:gd name="connsiteY130" fmla="*/ 537684 h 541337"/>
                        <a:gd name="connsiteX131" fmla="*/ 554865 w 579438"/>
                        <a:gd name="connsiteY131" fmla="*/ 539590 h 541337"/>
                        <a:gd name="connsiteX132" fmla="*/ 549634 w 579438"/>
                        <a:gd name="connsiteY132" fmla="*/ 540861 h 541337"/>
                        <a:gd name="connsiteX133" fmla="*/ 544085 w 579438"/>
                        <a:gd name="connsiteY133" fmla="*/ 541337 h 541337"/>
                        <a:gd name="connsiteX134" fmla="*/ 538695 w 579438"/>
                        <a:gd name="connsiteY134" fmla="*/ 540861 h 541337"/>
                        <a:gd name="connsiteX135" fmla="*/ 533463 w 579438"/>
                        <a:gd name="connsiteY135" fmla="*/ 539590 h 541337"/>
                        <a:gd name="connsiteX136" fmla="*/ 528231 w 579438"/>
                        <a:gd name="connsiteY136" fmla="*/ 537684 h 541337"/>
                        <a:gd name="connsiteX137" fmla="*/ 523317 w 579438"/>
                        <a:gd name="connsiteY137" fmla="*/ 534665 h 541337"/>
                        <a:gd name="connsiteX138" fmla="*/ 519195 w 579438"/>
                        <a:gd name="connsiteY138" fmla="*/ 531012 h 541337"/>
                        <a:gd name="connsiteX139" fmla="*/ 396806 w 579438"/>
                        <a:gd name="connsiteY139" fmla="*/ 408056 h 541337"/>
                        <a:gd name="connsiteX140" fmla="*/ 403464 w 579438"/>
                        <a:gd name="connsiteY140" fmla="*/ 401384 h 541337"/>
                        <a:gd name="connsiteX141" fmla="*/ 394110 w 579438"/>
                        <a:gd name="connsiteY141" fmla="*/ 392329 h 541337"/>
                        <a:gd name="connsiteX142" fmla="*/ 384123 w 579438"/>
                        <a:gd name="connsiteY142" fmla="*/ 399319 h 541337"/>
                        <a:gd name="connsiteX143" fmla="*/ 373501 w 579438"/>
                        <a:gd name="connsiteY143" fmla="*/ 405673 h 541337"/>
                        <a:gd name="connsiteX144" fmla="*/ 362562 w 579438"/>
                        <a:gd name="connsiteY144" fmla="*/ 411074 h 541337"/>
                        <a:gd name="connsiteX145" fmla="*/ 351147 w 579438"/>
                        <a:gd name="connsiteY145" fmla="*/ 415840 h 541337"/>
                        <a:gd name="connsiteX146" fmla="*/ 339099 w 579438"/>
                        <a:gd name="connsiteY146" fmla="*/ 419970 h 541337"/>
                        <a:gd name="connsiteX147" fmla="*/ 327050 w 579438"/>
                        <a:gd name="connsiteY147" fmla="*/ 423147 h 541337"/>
                        <a:gd name="connsiteX148" fmla="*/ 314367 w 579438"/>
                        <a:gd name="connsiteY148" fmla="*/ 425371 h 541337"/>
                        <a:gd name="connsiteX149" fmla="*/ 301526 w 579438"/>
                        <a:gd name="connsiteY149" fmla="*/ 426801 h 541337"/>
                        <a:gd name="connsiteX150" fmla="*/ 288526 w 579438"/>
                        <a:gd name="connsiteY150" fmla="*/ 427437 h 541337"/>
                        <a:gd name="connsiteX151" fmla="*/ 274575 w 579438"/>
                        <a:gd name="connsiteY151" fmla="*/ 426801 h 541337"/>
                        <a:gd name="connsiteX152" fmla="*/ 261099 w 579438"/>
                        <a:gd name="connsiteY152" fmla="*/ 425213 h 541337"/>
                        <a:gd name="connsiteX153" fmla="*/ 247624 w 579438"/>
                        <a:gd name="connsiteY153" fmla="*/ 422671 h 541337"/>
                        <a:gd name="connsiteX154" fmla="*/ 234783 w 579438"/>
                        <a:gd name="connsiteY154" fmla="*/ 419017 h 541337"/>
                        <a:gd name="connsiteX155" fmla="*/ 222417 w 579438"/>
                        <a:gd name="connsiteY155" fmla="*/ 414728 h 541337"/>
                        <a:gd name="connsiteX156" fmla="*/ 210368 w 579438"/>
                        <a:gd name="connsiteY156" fmla="*/ 409168 h 541337"/>
                        <a:gd name="connsiteX157" fmla="*/ 198954 w 579438"/>
                        <a:gd name="connsiteY157" fmla="*/ 402972 h 541337"/>
                        <a:gd name="connsiteX158" fmla="*/ 187856 w 579438"/>
                        <a:gd name="connsiteY158" fmla="*/ 396142 h 541337"/>
                        <a:gd name="connsiteX159" fmla="*/ 177551 w 579438"/>
                        <a:gd name="connsiteY159" fmla="*/ 388199 h 541337"/>
                        <a:gd name="connsiteX160" fmla="*/ 167722 w 579438"/>
                        <a:gd name="connsiteY160" fmla="*/ 379779 h 541337"/>
                        <a:gd name="connsiteX161" fmla="*/ 158527 w 579438"/>
                        <a:gd name="connsiteY161" fmla="*/ 370566 h 541337"/>
                        <a:gd name="connsiteX162" fmla="*/ 150125 w 579438"/>
                        <a:gd name="connsiteY162" fmla="*/ 360716 h 541337"/>
                        <a:gd name="connsiteX163" fmla="*/ 142198 w 579438"/>
                        <a:gd name="connsiteY163" fmla="*/ 350232 h 541337"/>
                        <a:gd name="connsiteX164" fmla="*/ 135381 w 579438"/>
                        <a:gd name="connsiteY164" fmla="*/ 339112 h 541337"/>
                        <a:gd name="connsiteX165" fmla="*/ 129198 w 579438"/>
                        <a:gd name="connsiteY165" fmla="*/ 327674 h 541337"/>
                        <a:gd name="connsiteX166" fmla="*/ 123649 w 579438"/>
                        <a:gd name="connsiteY166" fmla="*/ 315601 h 541337"/>
                        <a:gd name="connsiteX167" fmla="*/ 119369 w 579438"/>
                        <a:gd name="connsiteY167" fmla="*/ 303210 h 541337"/>
                        <a:gd name="connsiteX168" fmla="*/ 115881 w 579438"/>
                        <a:gd name="connsiteY168" fmla="*/ 290343 h 541337"/>
                        <a:gd name="connsiteX169" fmla="*/ 113186 w 579438"/>
                        <a:gd name="connsiteY169" fmla="*/ 276840 h 541337"/>
                        <a:gd name="connsiteX170" fmla="*/ 111601 w 579438"/>
                        <a:gd name="connsiteY170" fmla="*/ 263337 h 541337"/>
                        <a:gd name="connsiteX171" fmla="*/ 111125 w 579438"/>
                        <a:gd name="connsiteY171" fmla="*/ 249357 h 541337"/>
                        <a:gd name="connsiteX172" fmla="*/ 111601 w 579438"/>
                        <a:gd name="connsiteY172" fmla="*/ 235537 h 541337"/>
                        <a:gd name="connsiteX173" fmla="*/ 113186 w 579438"/>
                        <a:gd name="connsiteY173" fmla="*/ 221875 h 541337"/>
                        <a:gd name="connsiteX174" fmla="*/ 115881 w 579438"/>
                        <a:gd name="connsiteY174" fmla="*/ 208531 h 541337"/>
                        <a:gd name="connsiteX175" fmla="*/ 119369 w 579438"/>
                        <a:gd name="connsiteY175" fmla="*/ 195664 h 541337"/>
                        <a:gd name="connsiteX176" fmla="*/ 123649 w 579438"/>
                        <a:gd name="connsiteY176" fmla="*/ 183114 h 541337"/>
                        <a:gd name="connsiteX177" fmla="*/ 129198 w 579438"/>
                        <a:gd name="connsiteY177" fmla="*/ 171200 h 541337"/>
                        <a:gd name="connsiteX178" fmla="*/ 135381 w 579438"/>
                        <a:gd name="connsiteY178" fmla="*/ 159444 h 541337"/>
                        <a:gd name="connsiteX179" fmla="*/ 142198 w 579438"/>
                        <a:gd name="connsiteY179" fmla="*/ 148642 h 541337"/>
                        <a:gd name="connsiteX180" fmla="*/ 150125 w 579438"/>
                        <a:gd name="connsiteY180" fmla="*/ 138157 h 541337"/>
                        <a:gd name="connsiteX181" fmla="*/ 158527 w 579438"/>
                        <a:gd name="connsiteY181" fmla="*/ 128308 h 541337"/>
                        <a:gd name="connsiteX182" fmla="*/ 167722 w 579438"/>
                        <a:gd name="connsiteY182" fmla="*/ 119094 h 541337"/>
                        <a:gd name="connsiteX183" fmla="*/ 177551 w 579438"/>
                        <a:gd name="connsiteY183" fmla="*/ 110516 h 541337"/>
                        <a:gd name="connsiteX184" fmla="*/ 187856 w 579438"/>
                        <a:gd name="connsiteY184" fmla="*/ 102732 h 541337"/>
                        <a:gd name="connsiteX185" fmla="*/ 198954 w 579438"/>
                        <a:gd name="connsiteY185" fmla="*/ 95584 h 541337"/>
                        <a:gd name="connsiteX186" fmla="*/ 210368 w 579438"/>
                        <a:gd name="connsiteY186" fmla="*/ 89388 h 541337"/>
                        <a:gd name="connsiteX187" fmla="*/ 222417 w 579438"/>
                        <a:gd name="connsiteY187" fmla="*/ 84146 h 541337"/>
                        <a:gd name="connsiteX188" fmla="*/ 234783 w 579438"/>
                        <a:gd name="connsiteY188" fmla="*/ 79698 h 541337"/>
                        <a:gd name="connsiteX189" fmla="*/ 247624 w 579438"/>
                        <a:gd name="connsiteY189" fmla="*/ 76044 h 541337"/>
                        <a:gd name="connsiteX190" fmla="*/ 261099 w 579438"/>
                        <a:gd name="connsiteY190" fmla="*/ 73661 h 541337"/>
                        <a:gd name="connsiteX191" fmla="*/ 274575 w 579438"/>
                        <a:gd name="connsiteY191" fmla="*/ 72073 h 541337"/>
                        <a:gd name="connsiteX192" fmla="*/ 561981 w 579438"/>
                        <a:gd name="connsiteY192" fmla="*/ 0 h 541337"/>
                        <a:gd name="connsiteX193" fmla="*/ 563410 w 579438"/>
                        <a:gd name="connsiteY193" fmla="*/ 0 h 541337"/>
                        <a:gd name="connsiteX194" fmla="*/ 567059 w 579438"/>
                        <a:gd name="connsiteY194" fmla="*/ 158 h 541337"/>
                        <a:gd name="connsiteX195" fmla="*/ 570074 w 579438"/>
                        <a:gd name="connsiteY195" fmla="*/ 1108 h 541337"/>
                        <a:gd name="connsiteX196" fmla="*/ 572613 w 579438"/>
                        <a:gd name="connsiteY196" fmla="*/ 2375 h 541337"/>
                        <a:gd name="connsiteX197" fmla="*/ 574359 w 579438"/>
                        <a:gd name="connsiteY197" fmla="*/ 4434 h 541337"/>
                        <a:gd name="connsiteX198" fmla="*/ 575628 w 579438"/>
                        <a:gd name="connsiteY198" fmla="*/ 6968 h 541337"/>
                        <a:gd name="connsiteX199" fmla="*/ 576263 w 579438"/>
                        <a:gd name="connsiteY199" fmla="*/ 10135 h 541337"/>
                        <a:gd name="connsiteX200" fmla="*/ 576263 w 579438"/>
                        <a:gd name="connsiteY200" fmla="*/ 14094 h 541337"/>
                        <a:gd name="connsiteX201" fmla="*/ 571820 w 579438"/>
                        <a:gd name="connsiteY201" fmla="*/ 109587 h 541337"/>
                        <a:gd name="connsiteX202" fmla="*/ 571661 w 579438"/>
                        <a:gd name="connsiteY202" fmla="*/ 112437 h 541337"/>
                        <a:gd name="connsiteX203" fmla="*/ 571185 w 579438"/>
                        <a:gd name="connsiteY203" fmla="*/ 114971 h 541337"/>
                        <a:gd name="connsiteX204" fmla="*/ 570233 w 579438"/>
                        <a:gd name="connsiteY204" fmla="*/ 117663 h 541337"/>
                        <a:gd name="connsiteX205" fmla="*/ 568964 w 579438"/>
                        <a:gd name="connsiteY205" fmla="*/ 119880 h 541337"/>
                        <a:gd name="connsiteX206" fmla="*/ 567059 w 579438"/>
                        <a:gd name="connsiteY206" fmla="*/ 121939 h 541337"/>
                        <a:gd name="connsiteX207" fmla="*/ 564520 w 579438"/>
                        <a:gd name="connsiteY207" fmla="*/ 123681 h 541337"/>
                        <a:gd name="connsiteX208" fmla="*/ 561823 w 579438"/>
                        <a:gd name="connsiteY208" fmla="*/ 124948 h 541337"/>
                        <a:gd name="connsiteX209" fmla="*/ 559601 w 579438"/>
                        <a:gd name="connsiteY209" fmla="*/ 125106 h 541337"/>
                        <a:gd name="connsiteX210" fmla="*/ 557380 w 579438"/>
                        <a:gd name="connsiteY210" fmla="*/ 124631 h 541337"/>
                        <a:gd name="connsiteX211" fmla="*/ 555475 w 579438"/>
                        <a:gd name="connsiteY211" fmla="*/ 123839 h 541337"/>
                        <a:gd name="connsiteX212" fmla="*/ 553571 w 579438"/>
                        <a:gd name="connsiteY212" fmla="*/ 122572 h 541337"/>
                        <a:gd name="connsiteX213" fmla="*/ 551984 w 579438"/>
                        <a:gd name="connsiteY213" fmla="*/ 120989 h 541337"/>
                        <a:gd name="connsiteX214" fmla="*/ 550239 w 579438"/>
                        <a:gd name="connsiteY214" fmla="*/ 119405 h 541337"/>
                        <a:gd name="connsiteX215" fmla="*/ 520723 w 579438"/>
                        <a:gd name="connsiteY215" fmla="*/ 90108 h 541337"/>
                        <a:gd name="connsiteX216" fmla="*/ 509774 w 579438"/>
                        <a:gd name="connsiteY216" fmla="*/ 101193 h 541337"/>
                        <a:gd name="connsiteX217" fmla="*/ 419324 w 579438"/>
                        <a:gd name="connsiteY217" fmla="*/ 191301 h 541337"/>
                        <a:gd name="connsiteX218" fmla="*/ 391713 w 579438"/>
                        <a:gd name="connsiteY218" fmla="*/ 219173 h 541337"/>
                        <a:gd name="connsiteX219" fmla="*/ 298564 w 579438"/>
                        <a:gd name="connsiteY219" fmla="*/ 312131 h 541337"/>
                        <a:gd name="connsiteX220" fmla="*/ 293169 w 579438"/>
                        <a:gd name="connsiteY220" fmla="*/ 317516 h 541337"/>
                        <a:gd name="connsiteX221" fmla="*/ 290313 w 579438"/>
                        <a:gd name="connsiteY221" fmla="*/ 319733 h 541337"/>
                        <a:gd name="connsiteX222" fmla="*/ 287298 w 579438"/>
                        <a:gd name="connsiteY222" fmla="*/ 321633 h 541337"/>
                        <a:gd name="connsiteX223" fmla="*/ 284124 w 579438"/>
                        <a:gd name="connsiteY223" fmla="*/ 322900 h 541337"/>
                        <a:gd name="connsiteX224" fmla="*/ 280633 w 579438"/>
                        <a:gd name="connsiteY224" fmla="*/ 323692 h 541337"/>
                        <a:gd name="connsiteX225" fmla="*/ 279681 w 579438"/>
                        <a:gd name="connsiteY225" fmla="*/ 323692 h 541337"/>
                        <a:gd name="connsiteX226" fmla="*/ 278888 w 579438"/>
                        <a:gd name="connsiteY226" fmla="*/ 323850 h 541337"/>
                        <a:gd name="connsiteX227" fmla="*/ 277935 w 579438"/>
                        <a:gd name="connsiteY227" fmla="*/ 323850 h 541337"/>
                        <a:gd name="connsiteX228" fmla="*/ 273810 w 579438"/>
                        <a:gd name="connsiteY228" fmla="*/ 323534 h 541337"/>
                        <a:gd name="connsiteX229" fmla="*/ 269843 w 579438"/>
                        <a:gd name="connsiteY229" fmla="*/ 322267 h 541337"/>
                        <a:gd name="connsiteX230" fmla="*/ 266034 w 579438"/>
                        <a:gd name="connsiteY230" fmla="*/ 320366 h 541337"/>
                        <a:gd name="connsiteX231" fmla="*/ 262702 w 579438"/>
                        <a:gd name="connsiteY231" fmla="*/ 317516 h 541337"/>
                        <a:gd name="connsiteX232" fmla="*/ 257306 w 579438"/>
                        <a:gd name="connsiteY232" fmla="*/ 312131 h 541337"/>
                        <a:gd name="connsiteX233" fmla="*/ 237471 w 579438"/>
                        <a:gd name="connsiteY233" fmla="*/ 292336 h 541337"/>
                        <a:gd name="connsiteX234" fmla="*/ 190500 w 579438"/>
                        <a:gd name="connsiteY234" fmla="*/ 245303 h 541337"/>
                        <a:gd name="connsiteX235" fmla="*/ 191452 w 579438"/>
                        <a:gd name="connsiteY235" fmla="*/ 235643 h 541337"/>
                        <a:gd name="connsiteX236" fmla="*/ 193198 w 579438"/>
                        <a:gd name="connsiteY236" fmla="*/ 226141 h 541337"/>
                        <a:gd name="connsiteX237" fmla="*/ 195737 w 579438"/>
                        <a:gd name="connsiteY237" fmla="*/ 217114 h 541337"/>
                        <a:gd name="connsiteX238" fmla="*/ 199228 w 579438"/>
                        <a:gd name="connsiteY238" fmla="*/ 208246 h 541337"/>
                        <a:gd name="connsiteX239" fmla="*/ 203671 w 579438"/>
                        <a:gd name="connsiteY239" fmla="*/ 200011 h 541337"/>
                        <a:gd name="connsiteX240" fmla="*/ 208749 w 579438"/>
                        <a:gd name="connsiteY240" fmla="*/ 192093 h 541337"/>
                        <a:gd name="connsiteX241" fmla="*/ 277935 w 579438"/>
                        <a:gd name="connsiteY241" fmla="*/ 261139 h 541337"/>
                        <a:gd name="connsiteX242" fmla="*/ 280633 w 579438"/>
                        <a:gd name="connsiteY242" fmla="*/ 258447 h 541337"/>
                        <a:gd name="connsiteX243" fmla="*/ 485019 w 579438"/>
                        <a:gd name="connsiteY243" fmla="*/ 54318 h 541337"/>
                        <a:gd name="connsiteX244" fmla="*/ 469786 w 579438"/>
                        <a:gd name="connsiteY244" fmla="*/ 39273 h 541337"/>
                        <a:gd name="connsiteX245" fmla="*/ 455028 w 579438"/>
                        <a:gd name="connsiteY245" fmla="*/ 24071 h 541337"/>
                        <a:gd name="connsiteX246" fmla="*/ 453441 w 579438"/>
                        <a:gd name="connsiteY246" fmla="*/ 22645 h 541337"/>
                        <a:gd name="connsiteX247" fmla="*/ 452171 w 579438"/>
                        <a:gd name="connsiteY247" fmla="*/ 21062 h 541337"/>
                        <a:gd name="connsiteX248" fmla="*/ 451219 w 579438"/>
                        <a:gd name="connsiteY248" fmla="*/ 19478 h 541337"/>
                        <a:gd name="connsiteX249" fmla="*/ 450426 w 579438"/>
                        <a:gd name="connsiteY249" fmla="*/ 17736 h 541337"/>
                        <a:gd name="connsiteX250" fmla="*/ 450109 w 579438"/>
                        <a:gd name="connsiteY250" fmla="*/ 15836 h 541337"/>
                        <a:gd name="connsiteX251" fmla="*/ 450267 w 579438"/>
                        <a:gd name="connsiteY251" fmla="*/ 13461 h 541337"/>
                        <a:gd name="connsiteX252" fmla="*/ 451219 w 579438"/>
                        <a:gd name="connsiteY252" fmla="*/ 11243 h 541337"/>
                        <a:gd name="connsiteX253" fmla="*/ 452806 w 579438"/>
                        <a:gd name="connsiteY253" fmla="*/ 8551 h 541337"/>
                        <a:gd name="connsiteX254" fmla="*/ 454552 w 579438"/>
                        <a:gd name="connsiteY254" fmla="*/ 6809 h 541337"/>
                        <a:gd name="connsiteX255" fmla="*/ 456615 w 579438"/>
                        <a:gd name="connsiteY255" fmla="*/ 5542 h 541337"/>
                        <a:gd name="connsiteX256" fmla="*/ 459154 w 579438"/>
                        <a:gd name="connsiteY256" fmla="*/ 5067 h 541337"/>
                        <a:gd name="connsiteX257" fmla="*/ 461534 w 579438"/>
                        <a:gd name="connsiteY257" fmla="*/ 4751 h 541337"/>
                        <a:gd name="connsiteX258" fmla="*/ 464073 w 579438"/>
                        <a:gd name="connsiteY258" fmla="*/ 4592 h 5413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</a:cxnLst>
                      <a:rect l="l" t="t" r="r" b="b"/>
                      <a:pathLst>
                        <a:path w="579438" h="541337">
                          <a:moveTo>
                            <a:pt x="104775" y="158750"/>
                          </a:moveTo>
                          <a:lnTo>
                            <a:pt x="99193" y="170591"/>
                          </a:lnTo>
                          <a:lnTo>
                            <a:pt x="94569" y="183072"/>
                          </a:lnTo>
                          <a:lnTo>
                            <a:pt x="90741" y="195872"/>
                          </a:lnTo>
                          <a:lnTo>
                            <a:pt x="87552" y="208833"/>
                          </a:lnTo>
                          <a:lnTo>
                            <a:pt x="85478" y="222434"/>
                          </a:lnTo>
                          <a:lnTo>
                            <a:pt x="84043" y="235875"/>
                          </a:lnTo>
                          <a:lnTo>
                            <a:pt x="83724" y="249955"/>
                          </a:lnTo>
                          <a:lnTo>
                            <a:pt x="83724" y="252196"/>
                          </a:lnTo>
                          <a:lnTo>
                            <a:pt x="42420" y="293638"/>
                          </a:lnTo>
                          <a:lnTo>
                            <a:pt x="39071" y="296518"/>
                          </a:lnTo>
                          <a:lnTo>
                            <a:pt x="35244" y="298438"/>
                          </a:lnTo>
                          <a:lnTo>
                            <a:pt x="31257" y="299718"/>
                          </a:lnTo>
                          <a:lnTo>
                            <a:pt x="27111" y="300038"/>
                          </a:lnTo>
                          <a:lnTo>
                            <a:pt x="22964" y="299718"/>
                          </a:lnTo>
                          <a:lnTo>
                            <a:pt x="18977" y="298438"/>
                          </a:lnTo>
                          <a:lnTo>
                            <a:pt x="15150" y="296518"/>
                          </a:lnTo>
                          <a:lnTo>
                            <a:pt x="11642" y="293638"/>
                          </a:lnTo>
                          <a:lnTo>
                            <a:pt x="6379" y="288358"/>
                          </a:lnTo>
                          <a:lnTo>
                            <a:pt x="3508" y="284837"/>
                          </a:lnTo>
                          <a:lnTo>
                            <a:pt x="1595" y="280997"/>
                          </a:lnTo>
                          <a:lnTo>
                            <a:pt x="319" y="276997"/>
                          </a:lnTo>
                          <a:lnTo>
                            <a:pt x="0" y="272837"/>
                          </a:lnTo>
                          <a:lnTo>
                            <a:pt x="319" y="268836"/>
                          </a:lnTo>
                          <a:lnTo>
                            <a:pt x="1595" y="264676"/>
                          </a:lnTo>
                          <a:lnTo>
                            <a:pt x="3508" y="260996"/>
                          </a:lnTo>
                          <a:lnTo>
                            <a:pt x="6379" y="257316"/>
                          </a:lnTo>
                          <a:close/>
                          <a:moveTo>
                            <a:pt x="288526" y="71437"/>
                          </a:moveTo>
                          <a:lnTo>
                            <a:pt x="301526" y="71755"/>
                          </a:lnTo>
                          <a:lnTo>
                            <a:pt x="314367" y="73185"/>
                          </a:lnTo>
                          <a:lnTo>
                            <a:pt x="326733" y="75568"/>
                          </a:lnTo>
                          <a:lnTo>
                            <a:pt x="338940" y="78745"/>
                          </a:lnTo>
                          <a:lnTo>
                            <a:pt x="350672" y="82716"/>
                          </a:lnTo>
                          <a:lnTo>
                            <a:pt x="362086" y="87482"/>
                          </a:lnTo>
                          <a:lnTo>
                            <a:pt x="373184" y="93201"/>
                          </a:lnTo>
                          <a:lnTo>
                            <a:pt x="383806" y="99396"/>
                          </a:lnTo>
                          <a:lnTo>
                            <a:pt x="393793" y="106227"/>
                          </a:lnTo>
                          <a:lnTo>
                            <a:pt x="355745" y="144353"/>
                          </a:lnTo>
                          <a:lnTo>
                            <a:pt x="347343" y="139428"/>
                          </a:lnTo>
                          <a:lnTo>
                            <a:pt x="338465" y="134980"/>
                          </a:lnTo>
                          <a:lnTo>
                            <a:pt x="329111" y="131326"/>
                          </a:lnTo>
                          <a:lnTo>
                            <a:pt x="319282" y="128308"/>
                          </a:lnTo>
                          <a:lnTo>
                            <a:pt x="309294" y="126243"/>
                          </a:lnTo>
                          <a:lnTo>
                            <a:pt x="298989" y="124972"/>
                          </a:lnTo>
                          <a:lnTo>
                            <a:pt x="288526" y="124337"/>
                          </a:lnTo>
                          <a:lnTo>
                            <a:pt x="277111" y="124972"/>
                          </a:lnTo>
                          <a:lnTo>
                            <a:pt x="266014" y="126561"/>
                          </a:lnTo>
                          <a:lnTo>
                            <a:pt x="255392" y="128944"/>
                          </a:lnTo>
                          <a:lnTo>
                            <a:pt x="245087" y="132280"/>
                          </a:lnTo>
                          <a:lnTo>
                            <a:pt x="235100" y="136410"/>
                          </a:lnTo>
                          <a:lnTo>
                            <a:pt x="225587" y="141493"/>
                          </a:lnTo>
                          <a:lnTo>
                            <a:pt x="216551" y="147371"/>
                          </a:lnTo>
                          <a:lnTo>
                            <a:pt x="208307" y="153884"/>
                          </a:lnTo>
                          <a:lnTo>
                            <a:pt x="200380" y="161033"/>
                          </a:lnTo>
                          <a:lnTo>
                            <a:pt x="193246" y="168817"/>
                          </a:lnTo>
                          <a:lnTo>
                            <a:pt x="186746" y="177395"/>
                          </a:lnTo>
                          <a:lnTo>
                            <a:pt x="180881" y="186291"/>
                          </a:lnTo>
                          <a:lnTo>
                            <a:pt x="175966" y="195823"/>
                          </a:lnTo>
                          <a:lnTo>
                            <a:pt x="171686" y="205672"/>
                          </a:lnTo>
                          <a:lnTo>
                            <a:pt x="168356" y="216156"/>
                          </a:lnTo>
                          <a:lnTo>
                            <a:pt x="165978" y="226959"/>
                          </a:lnTo>
                          <a:lnTo>
                            <a:pt x="164393" y="238079"/>
                          </a:lnTo>
                          <a:lnTo>
                            <a:pt x="163917" y="249357"/>
                          </a:lnTo>
                          <a:lnTo>
                            <a:pt x="164393" y="260795"/>
                          </a:lnTo>
                          <a:lnTo>
                            <a:pt x="165978" y="271915"/>
                          </a:lnTo>
                          <a:lnTo>
                            <a:pt x="168356" y="282559"/>
                          </a:lnTo>
                          <a:lnTo>
                            <a:pt x="171686" y="292884"/>
                          </a:lnTo>
                          <a:lnTo>
                            <a:pt x="175966" y="302892"/>
                          </a:lnTo>
                          <a:lnTo>
                            <a:pt x="180881" y="312424"/>
                          </a:lnTo>
                          <a:lnTo>
                            <a:pt x="186746" y="321479"/>
                          </a:lnTo>
                          <a:lnTo>
                            <a:pt x="193246" y="329739"/>
                          </a:lnTo>
                          <a:lnTo>
                            <a:pt x="200380" y="337682"/>
                          </a:lnTo>
                          <a:lnTo>
                            <a:pt x="208149" y="344990"/>
                          </a:lnTo>
                          <a:lnTo>
                            <a:pt x="216551" y="351503"/>
                          </a:lnTo>
                          <a:lnTo>
                            <a:pt x="225587" y="357380"/>
                          </a:lnTo>
                          <a:lnTo>
                            <a:pt x="235100" y="362305"/>
                          </a:lnTo>
                          <a:lnTo>
                            <a:pt x="244929" y="366435"/>
                          </a:lnTo>
                          <a:lnTo>
                            <a:pt x="255234" y="369771"/>
                          </a:lnTo>
                          <a:lnTo>
                            <a:pt x="266014" y="372313"/>
                          </a:lnTo>
                          <a:lnTo>
                            <a:pt x="277111" y="373902"/>
                          </a:lnTo>
                          <a:lnTo>
                            <a:pt x="288526" y="374219"/>
                          </a:lnTo>
                          <a:lnTo>
                            <a:pt x="299782" y="373902"/>
                          </a:lnTo>
                          <a:lnTo>
                            <a:pt x="310879" y="372313"/>
                          </a:lnTo>
                          <a:lnTo>
                            <a:pt x="321501" y="369771"/>
                          </a:lnTo>
                          <a:lnTo>
                            <a:pt x="331965" y="366435"/>
                          </a:lnTo>
                          <a:lnTo>
                            <a:pt x="341794" y="362305"/>
                          </a:lnTo>
                          <a:lnTo>
                            <a:pt x="351306" y="357380"/>
                          </a:lnTo>
                          <a:lnTo>
                            <a:pt x="360184" y="351503"/>
                          </a:lnTo>
                          <a:lnTo>
                            <a:pt x="368586" y="344990"/>
                          </a:lnTo>
                          <a:lnTo>
                            <a:pt x="376354" y="337682"/>
                          </a:lnTo>
                          <a:lnTo>
                            <a:pt x="383647" y="329898"/>
                          </a:lnTo>
                          <a:lnTo>
                            <a:pt x="390147" y="321479"/>
                          </a:lnTo>
                          <a:lnTo>
                            <a:pt x="395854" y="312424"/>
                          </a:lnTo>
                          <a:lnTo>
                            <a:pt x="400769" y="302892"/>
                          </a:lnTo>
                          <a:lnTo>
                            <a:pt x="405049" y="293043"/>
                          </a:lnTo>
                          <a:lnTo>
                            <a:pt x="408379" y="282717"/>
                          </a:lnTo>
                          <a:lnTo>
                            <a:pt x="410915" y="271915"/>
                          </a:lnTo>
                          <a:lnTo>
                            <a:pt x="412501" y="260795"/>
                          </a:lnTo>
                          <a:lnTo>
                            <a:pt x="412976" y="249357"/>
                          </a:lnTo>
                          <a:lnTo>
                            <a:pt x="412818" y="243321"/>
                          </a:lnTo>
                          <a:lnTo>
                            <a:pt x="412183" y="237443"/>
                          </a:lnTo>
                          <a:lnTo>
                            <a:pt x="456573" y="192963"/>
                          </a:lnTo>
                          <a:lnTo>
                            <a:pt x="459744" y="203765"/>
                          </a:lnTo>
                          <a:lnTo>
                            <a:pt x="462439" y="214727"/>
                          </a:lnTo>
                          <a:lnTo>
                            <a:pt x="464183" y="226164"/>
                          </a:lnTo>
                          <a:lnTo>
                            <a:pt x="465134" y="237761"/>
                          </a:lnTo>
                          <a:lnTo>
                            <a:pt x="465768" y="249357"/>
                          </a:lnTo>
                          <a:lnTo>
                            <a:pt x="465134" y="262543"/>
                          </a:lnTo>
                          <a:lnTo>
                            <a:pt x="463707" y="275251"/>
                          </a:lnTo>
                          <a:lnTo>
                            <a:pt x="461488" y="287801"/>
                          </a:lnTo>
                          <a:lnTo>
                            <a:pt x="458317" y="300192"/>
                          </a:lnTo>
                          <a:lnTo>
                            <a:pt x="454354" y="311947"/>
                          </a:lnTo>
                          <a:lnTo>
                            <a:pt x="449598" y="323385"/>
                          </a:lnTo>
                          <a:lnTo>
                            <a:pt x="444049" y="334505"/>
                          </a:lnTo>
                          <a:lnTo>
                            <a:pt x="437708" y="345148"/>
                          </a:lnTo>
                          <a:lnTo>
                            <a:pt x="430891" y="355156"/>
                          </a:lnTo>
                          <a:lnTo>
                            <a:pt x="440086" y="364370"/>
                          </a:lnTo>
                          <a:lnTo>
                            <a:pt x="446744" y="357698"/>
                          </a:lnTo>
                          <a:lnTo>
                            <a:pt x="569133" y="480495"/>
                          </a:lnTo>
                          <a:lnTo>
                            <a:pt x="572780" y="484943"/>
                          </a:lnTo>
                          <a:lnTo>
                            <a:pt x="575792" y="489709"/>
                          </a:lnTo>
                          <a:lnTo>
                            <a:pt x="577694" y="494951"/>
                          </a:lnTo>
                          <a:lnTo>
                            <a:pt x="578963" y="500193"/>
                          </a:lnTo>
                          <a:lnTo>
                            <a:pt x="579438" y="505753"/>
                          </a:lnTo>
                          <a:lnTo>
                            <a:pt x="579121" y="511154"/>
                          </a:lnTo>
                          <a:lnTo>
                            <a:pt x="577853" y="516397"/>
                          </a:lnTo>
                          <a:lnTo>
                            <a:pt x="575792" y="521639"/>
                          </a:lnTo>
                          <a:lnTo>
                            <a:pt x="572938" y="526564"/>
                          </a:lnTo>
                          <a:lnTo>
                            <a:pt x="569292" y="531012"/>
                          </a:lnTo>
                          <a:lnTo>
                            <a:pt x="564853" y="534665"/>
                          </a:lnTo>
                          <a:lnTo>
                            <a:pt x="559938" y="537684"/>
                          </a:lnTo>
                          <a:lnTo>
                            <a:pt x="554865" y="539590"/>
                          </a:lnTo>
                          <a:lnTo>
                            <a:pt x="549634" y="540861"/>
                          </a:lnTo>
                          <a:lnTo>
                            <a:pt x="544085" y="541337"/>
                          </a:lnTo>
                          <a:lnTo>
                            <a:pt x="538695" y="540861"/>
                          </a:lnTo>
                          <a:lnTo>
                            <a:pt x="533463" y="539590"/>
                          </a:lnTo>
                          <a:lnTo>
                            <a:pt x="528231" y="537684"/>
                          </a:lnTo>
                          <a:lnTo>
                            <a:pt x="523317" y="534665"/>
                          </a:lnTo>
                          <a:lnTo>
                            <a:pt x="519195" y="531012"/>
                          </a:lnTo>
                          <a:lnTo>
                            <a:pt x="396806" y="408056"/>
                          </a:lnTo>
                          <a:lnTo>
                            <a:pt x="403464" y="401384"/>
                          </a:lnTo>
                          <a:lnTo>
                            <a:pt x="394110" y="392329"/>
                          </a:lnTo>
                          <a:lnTo>
                            <a:pt x="384123" y="399319"/>
                          </a:lnTo>
                          <a:lnTo>
                            <a:pt x="373501" y="405673"/>
                          </a:lnTo>
                          <a:lnTo>
                            <a:pt x="362562" y="411074"/>
                          </a:lnTo>
                          <a:lnTo>
                            <a:pt x="351147" y="415840"/>
                          </a:lnTo>
                          <a:lnTo>
                            <a:pt x="339099" y="419970"/>
                          </a:lnTo>
                          <a:lnTo>
                            <a:pt x="327050" y="423147"/>
                          </a:lnTo>
                          <a:lnTo>
                            <a:pt x="314367" y="425371"/>
                          </a:lnTo>
                          <a:lnTo>
                            <a:pt x="301526" y="426801"/>
                          </a:lnTo>
                          <a:lnTo>
                            <a:pt x="288526" y="427437"/>
                          </a:lnTo>
                          <a:lnTo>
                            <a:pt x="274575" y="426801"/>
                          </a:lnTo>
                          <a:lnTo>
                            <a:pt x="261099" y="425213"/>
                          </a:lnTo>
                          <a:lnTo>
                            <a:pt x="247624" y="422671"/>
                          </a:lnTo>
                          <a:lnTo>
                            <a:pt x="234783" y="419017"/>
                          </a:lnTo>
                          <a:lnTo>
                            <a:pt x="222417" y="414728"/>
                          </a:lnTo>
                          <a:lnTo>
                            <a:pt x="210368" y="409168"/>
                          </a:lnTo>
                          <a:lnTo>
                            <a:pt x="198954" y="402972"/>
                          </a:lnTo>
                          <a:lnTo>
                            <a:pt x="187856" y="396142"/>
                          </a:lnTo>
                          <a:lnTo>
                            <a:pt x="177551" y="388199"/>
                          </a:lnTo>
                          <a:lnTo>
                            <a:pt x="167722" y="379779"/>
                          </a:lnTo>
                          <a:lnTo>
                            <a:pt x="158527" y="370566"/>
                          </a:lnTo>
                          <a:lnTo>
                            <a:pt x="150125" y="360716"/>
                          </a:lnTo>
                          <a:lnTo>
                            <a:pt x="142198" y="350232"/>
                          </a:lnTo>
                          <a:lnTo>
                            <a:pt x="135381" y="339112"/>
                          </a:lnTo>
                          <a:lnTo>
                            <a:pt x="129198" y="327674"/>
                          </a:lnTo>
                          <a:lnTo>
                            <a:pt x="123649" y="315601"/>
                          </a:lnTo>
                          <a:lnTo>
                            <a:pt x="119369" y="303210"/>
                          </a:lnTo>
                          <a:lnTo>
                            <a:pt x="115881" y="290343"/>
                          </a:lnTo>
                          <a:lnTo>
                            <a:pt x="113186" y="276840"/>
                          </a:lnTo>
                          <a:lnTo>
                            <a:pt x="111601" y="263337"/>
                          </a:lnTo>
                          <a:lnTo>
                            <a:pt x="111125" y="249357"/>
                          </a:lnTo>
                          <a:lnTo>
                            <a:pt x="111601" y="235537"/>
                          </a:lnTo>
                          <a:lnTo>
                            <a:pt x="113186" y="221875"/>
                          </a:lnTo>
                          <a:lnTo>
                            <a:pt x="115881" y="208531"/>
                          </a:lnTo>
                          <a:lnTo>
                            <a:pt x="119369" y="195664"/>
                          </a:lnTo>
                          <a:lnTo>
                            <a:pt x="123649" y="183114"/>
                          </a:lnTo>
                          <a:lnTo>
                            <a:pt x="129198" y="171200"/>
                          </a:lnTo>
                          <a:lnTo>
                            <a:pt x="135381" y="159444"/>
                          </a:lnTo>
                          <a:lnTo>
                            <a:pt x="142198" y="148642"/>
                          </a:lnTo>
                          <a:lnTo>
                            <a:pt x="150125" y="138157"/>
                          </a:lnTo>
                          <a:lnTo>
                            <a:pt x="158527" y="128308"/>
                          </a:lnTo>
                          <a:lnTo>
                            <a:pt x="167722" y="119094"/>
                          </a:lnTo>
                          <a:lnTo>
                            <a:pt x="177551" y="110516"/>
                          </a:lnTo>
                          <a:lnTo>
                            <a:pt x="187856" y="102732"/>
                          </a:lnTo>
                          <a:lnTo>
                            <a:pt x="198954" y="95584"/>
                          </a:lnTo>
                          <a:lnTo>
                            <a:pt x="210368" y="89388"/>
                          </a:lnTo>
                          <a:lnTo>
                            <a:pt x="222417" y="84146"/>
                          </a:lnTo>
                          <a:lnTo>
                            <a:pt x="234783" y="79698"/>
                          </a:lnTo>
                          <a:lnTo>
                            <a:pt x="247624" y="76044"/>
                          </a:lnTo>
                          <a:lnTo>
                            <a:pt x="261099" y="73661"/>
                          </a:lnTo>
                          <a:lnTo>
                            <a:pt x="274575" y="72073"/>
                          </a:lnTo>
                          <a:close/>
                          <a:moveTo>
                            <a:pt x="561981" y="0"/>
                          </a:moveTo>
                          <a:lnTo>
                            <a:pt x="563410" y="0"/>
                          </a:lnTo>
                          <a:lnTo>
                            <a:pt x="567059" y="158"/>
                          </a:lnTo>
                          <a:lnTo>
                            <a:pt x="570074" y="1108"/>
                          </a:lnTo>
                          <a:lnTo>
                            <a:pt x="572613" y="2375"/>
                          </a:lnTo>
                          <a:lnTo>
                            <a:pt x="574359" y="4434"/>
                          </a:lnTo>
                          <a:lnTo>
                            <a:pt x="575628" y="6968"/>
                          </a:lnTo>
                          <a:lnTo>
                            <a:pt x="576263" y="10135"/>
                          </a:lnTo>
                          <a:lnTo>
                            <a:pt x="576263" y="14094"/>
                          </a:lnTo>
                          <a:lnTo>
                            <a:pt x="571820" y="109587"/>
                          </a:lnTo>
                          <a:lnTo>
                            <a:pt x="571661" y="112437"/>
                          </a:lnTo>
                          <a:lnTo>
                            <a:pt x="571185" y="114971"/>
                          </a:lnTo>
                          <a:lnTo>
                            <a:pt x="570233" y="117663"/>
                          </a:lnTo>
                          <a:lnTo>
                            <a:pt x="568964" y="119880"/>
                          </a:lnTo>
                          <a:lnTo>
                            <a:pt x="567059" y="121939"/>
                          </a:lnTo>
                          <a:lnTo>
                            <a:pt x="564520" y="123681"/>
                          </a:lnTo>
                          <a:lnTo>
                            <a:pt x="561823" y="124948"/>
                          </a:lnTo>
                          <a:lnTo>
                            <a:pt x="559601" y="125106"/>
                          </a:lnTo>
                          <a:lnTo>
                            <a:pt x="557380" y="124631"/>
                          </a:lnTo>
                          <a:lnTo>
                            <a:pt x="555475" y="123839"/>
                          </a:lnTo>
                          <a:lnTo>
                            <a:pt x="553571" y="122572"/>
                          </a:lnTo>
                          <a:lnTo>
                            <a:pt x="551984" y="120989"/>
                          </a:lnTo>
                          <a:lnTo>
                            <a:pt x="550239" y="119405"/>
                          </a:lnTo>
                          <a:lnTo>
                            <a:pt x="520723" y="90108"/>
                          </a:lnTo>
                          <a:lnTo>
                            <a:pt x="509774" y="101193"/>
                          </a:lnTo>
                          <a:lnTo>
                            <a:pt x="419324" y="191301"/>
                          </a:lnTo>
                          <a:lnTo>
                            <a:pt x="391713" y="219173"/>
                          </a:lnTo>
                          <a:lnTo>
                            <a:pt x="298564" y="312131"/>
                          </a:lnTo>
                          <a:lnTo>
                            <a:pt x="293169" y="317516"/>
                          </a:lnTo>
                          <a:lnTo>
                            <a:pt x="290313" y="319733"/>
                          </a:lnTo>
                          <a:lnTo>
                            <a:pt x="287298" y="321633"/>
                          </a:lnTo>
                          <a:lnTo>
                            <a:pt x="284124" y="322900"/>
                          </a:lnTo>
                          <a:lnTo>
                            <a:pt x="280633" y="323692"/>
                          </a:lnTo>
                          <a:lnTo>
                            <a:pt x="279681" y="323692"/>
                          </a:lnTo>
                          <a:lnTo>
                            <a:pt x="278888" y="323850"/>
                          </a:lnTo>
                          <a:lnTo>
                            <a:pt x="277935" y="323850"/>
                          </a:lnTo>
                          <a:lnTo>
                            <a:pt x="273810" y="323534"/>
                          </a:lnTo>
                          <a:lnTo>
                            <a:pt x="269843" y="322267"/>
                          </a:lnTo>
                          <a:lnTo>
                            <a:pt x="266034" y="320366"/>
                          </a:lnTo>
                          <a:lnTo>
                            <a:pt x="262702" y="317516"/>
                          </a:lnTo>
                          <a:lnTo>
                            <a:pt x="257306" y="312131"/>
                          </a:lnTo>
                          <a:lnTo>
                            <a:pt x="237471" y="292336"/>
                          </a:lnTo>
                          <a:lnTo>
                            <a:pt x="190500" y="245303"/>
                          </a:lnTo>
                          <a:lnTo>
                            <a:pt x="191452" y="235643"/>
                          </a:lnTo>
                          <a:lnTo>
                            <a:pt x="193198" y="226141"/>
                          </a:lnTo>
                          <a:lnTo>
                            <a:pt x="195737" y="217114"/>
                          </a:lnTo>
                          <a:lnTo>
                            <a:pt x="199228" y="208246"/>
                          </a:lnTo>
                          <a:lnTo>
                            <a:pt x="203671" y="200011"/>
                          </a:lnTo>
                          <a:lnTo>
                            <a:pt x="208749" y="192093"/>
                          </a:lnTo>
                          <a:lnTo>
                            <a:pt x="277935" y="261139"/>
                          </a:lnTo>
                          <a:lnTo>
                            <a:pt x="280633" y="258447"/>
                          </a:lnTo>
                          <a:lnTo>
                            <a:pt x="485019" y="54318"/>
                          </a:lnTo>
                          <a:lnTo>
                            <a:pt x="469786" y="39273"/>
                          </a:lnTo>
                          <a:lnTo>
                            <a:pt x="455028" y="24071"/>
                          </a:lnTo>
                          <a:lnTo>
                            <a:pt x="453441" y="22645"/>
                          </a:lnTo>
                          <a:lnTo>
                            <a:pt x="452171" y="21062"/>
                          </a:lnTo>
                          <a:lnTo>
                            <a:pt x="451219" y="19478"/>
                          </a:lnTo>
                          <a:lnTo>
                            <a:pt x="450426" y="17736"/>
                          </a:lnTo>
                          <a:lnTo>
                            <a:pt x="450109" y="15836"/>
                          </a:lnTo>
                          <a:lnTo>
                            <a:pt x="450267" y="13461"/>
                          </a:lnTo>
                          <a:lnTo>
                            <a:pt x="451219" y="11243"/>
                          </a:lnTo>
                          <a:lnTo>
                            <a:pt x="452806" y="8551"/>
                          </a:lnTo>
                          <a:lnTo>
                            <a:pt x="454552" y="6809"/>
                          </a:lnTo>
                          <a:lnTo>
                            <a:pt x="456615" y="5542"/>
                          </a:lnTo>
                          <a:lnTo>
                            <a:pt x="459154" y="5067"/>
                          </a:lnTo>
                          <a:lnTo>
                            <a:pt x="461534" y="4751"/>
                          </a:lnTo>
                          <a:lnTo>
                            <a:pt x="464073" y="4592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50">
                        <a:solidFill>
                          <a:schemeClr val="accent3"/>
                        </a:solidFill>
                      </a:endParaRPr>
                    </a:p>
                  </p:txBody>
                </p:sp>
                <p:grpSp>
                  <p:nvGrpSpPr>
                    <p:cNvPr id="127" name="Group 38">
                      <a:extLst>
                        <a:ext uri="{FF2B5EF4-FFF2-40B4-BE49-F238E27FC236}">
                          <a16:creationId xmlns:a16="http://schemas.microsoft.com/office/drawing/2014/main" id="{250EC1FD-CCB4-426C-A2B5-D4E9B21B7D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6076" y="3355135"/>
                      <a:ext cx="528168" cy="388190"/>
                      <a:chOff x="685800" y="2752725"/>
                      <a:chExt cx="581025" cy="427038"/>
                    </a:xfrm>
                    <a:solidFill>
                      <a:schemeClr val="bg1"/>
                    </a:solidFill>
                  </p:grpSpPr>
                  <p:sp>
                    <p:nvSpPr>
                      <p:cNvPr id="128" name="Freeform 274">
                        <a:extLst>
                          <a:ext uri="{FF2B5EF4-FFF2-40B4-BE49-F238E27FC236}">
                            <a16:creationId xmlns:a16="http://schemas.microsoft.com/office/drawing/2014/main" id="{EACCCC86-B082-4501-B48F-D0B75CFBBC38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85800" y="2752725"/>
                        <a:ext cx="503238" cy="365125"/>
                      </a:xfrm>
                      <a:custGeom>
                        <a:avLst/>
                        <a:gdLst>
                          <a:gd name="T0" fmla="*/ 378 w 3169"/>
                          <a:gd name="T1" fmla="*/ 260 h 2308"/>
                          <a:gd name="T2" fmla="*/ 325 w 3169"/>
                          <a:gd name="T3" fmla="*/ 283 h 2308"/>
                          <a:gd name="T4" fmla="*/ 284 w 3169"/>
                          <a:gd name="T5" fmla="*/ 323 h 2308"/>
                          <a:gd name="T6" fmla="*/ 262 w 3169"/>
                          <a:gd name="T7" fmla="*/ 376 h 2308"/>
                          <a:gd name="T8" fmla="*/ 258 w 3169"/>
                          <a:gd name="T9" fmla="*/ 464 h 2308"/>
                          <a:gd name="T10" fmla="*/ 2947 w 3169"/>
                          <a:gd name="T11" fmla="*/ 406 h 2308"/>
                          <a:gd name="T12" fmla="*/ 2935 w 3169"/>
                          <a:gd name="T13" fmla="*/ 349 h 2308"/>
                          <a:gd name="T14" fmla="*/ 2902 w 3169"/>
                          <a:gd name="T15" fmla="*/ 301 h 2308"/>
                          <a:gd name="T16" fmla="*/ 2856 w 3169"/>
                          <a:gd name="T17" fmla="*/ 269 h 2308"/>
                          <a:gd name="T18" fmla="*/ 2797 w 3169"/>
                          <a:gd name="T19" fmla="*/ 258 h 2308"/>
                          <a:gd name="T20" fmla="*/ 413 w 3169"/>
                          <a:gd name="T21" fmla="*/ 0 h 2308"/>
                          <a:gd name="T22" fmla="*/ 2807 w 3169"/>
                          <a:gd name="T23" fmla="*/ 3 h 2308"/>
                          <a:gd name="T24" fmla="*/ 2905 w 3169"/>
                          <a:gd name="T25" fmla="*/ 27 h 2308"/>
                          <a:gd name="T26" fmla="*/ 2991 w 3169"/>
                          <a:gd name="T27" fmla="*/ 74 h 2308"/>
                          <a:gd name="T28" fmla="*/ 3064 w 3169"/>
                          <a:gd name="T29" fmla="*/ 138 h 2308"/>
                          <a:gd name="T30" fmla="*/ 3120 w 3169"/>
                          <a:gd name="T31" fmla="*/ 218 h 2308"/>
                          <a:gd name="T32" fmla="*/ 3156 w 3169"/>
                          <a:gd name="T33" fmla="*/ 311 h 2308"/>
                          <a:gd name="T34" fmla="*/ 3169 w 3169"/>
                          <a:gd name="T35" fmla="*/ 412 h 2308"/>
                          <a:gd name="T36" fmla="*/ 3122 w 3169"/>
                          <a:gd name="T37" fmla="*/ 962 h 2308"/>
                          <a:gd name="T38" fmla="*/ 2961 w 3169"/>
                          <a:gd name="T39" fmla="*/ 962 h 2308"/>
                          <a:gd name="T40" fmla="*/ 2947 w 3169"/>
                          <a:gd name="T41" fmla="*/ 856 h 2308"/>
                          <a:gd name="T42" fmla="*/ 258 w 3169"/>
                          <a:gd name="T43" fmla="*/ 1900 h 2308"/>
                          <a:gd name="T44" fmla="*/ 270 w 3169"/>
                          <a:gd name="T45" fmla="*/ 1958 h 2308"/>
                          <a:gd name="T46" fmla="*/ 302 w 3169"/>
                          <a:gd name="T47" fmla="*/ 2006 h 2308"/>
                          <a:gd name="T48" fmla="*/ 349 w 3169"/>
                          <a:gd name="T49" fmla="*/ 2038 h 2308"/>
                          <a:gd name="T50" fmla="*/ 408 w 3169"/>
                          <a:gd name="T51" fmla="*/ 2049 h 2308"/>
                          <a:gd name="T52" fmla="*/ 2246 w 3169"/>
                          <a:gd name="T53" fmla="*/ 2308 h 2308"/>
                          <a:gd name="T54" fmla="*/ 362 w 3169"/>
                          <a:gd name="T55" fmla="*/ 2305 h 2308"/>
                          <a:gd name="T56" fmla="*/ 264 w 3169"/>
                          <a:gd name="T57" fmla="*/ 2279 h 2308"/>
                          <a:gd name="T58" fmla="*/ 177 w 3169"/>
                          <a:gd name="T59" fmla="*/ 2234 h 2308"/>
                          <a:gd name="T60" fmla="*/ 104 w 3169"/>
                          <a:gd name="T61" fmla="*/ 2169 h 2308"/>
                          <a:gd name="T62" fmla="*/ 49 w 3169"/>
                          <a:gd name="T63" fmla="*/ 2089 h 2308"/>
                          <a:gd name="T64" fmla="*/ 12 w 3169"/>
                          <a:gd name="T65" fmla="*/ 1997 h 2308"/>
                          <a:gd name="T66" fmla="*/ 0 w 3169"/>
                          <a:gd name="T67" fmla="*/ 1895 h 2308"/>
                          <a:gd name="T68" fmla="*/ 3 w 3169"/>
                          <a:gd name="T69" fmla="*/ 361 h 2308"/>
                          <a:gd name="T70" fmla="*/ 28 w 3169"/>
                          <a:gd name="T71" fmla="*/ 263 h 2308"/>
                          <a:gd name="T72" fmla="*/ 74 w 3169"/>
                          <a:gd name="T73" fmla="*/ 177 h 2308"/>
                          <a:gd name="T74" fmla="*/ 139 w 3169"/>
                          <a:gd name="T75" fmla="*/ 104 h 2308"/>
                          <a:gd name="T76" fmla="*/ 220 w 3169"/>
                          <a:gd name="T77" fmla="*/ 48 h 2308"/>
                          <a:gd name="T78" fmla="*/ 312 w 3169"/>
                          <a:gd name="T79" fmla="*/ 12 h 2308"/>
                          <a:gd name="T80" fmla="*/ 413 w 3169"/>
                          <a:gd name="T81" fmla="*/ 0 h 23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</a:cxnLst>
                        <a:rect l="0" t="0" r="r" b="b"/>
                        <a:pathLst>
                          <a:path w="3169" h="2308">
                            <a:moveTo>
                              <a:pt x="408" y="258"/>
                            </a:moveTo>
                            <a:lnTo>
                              <a:pt x="378" y="260"/>
                            </a:lnTo>
                            <a:lnTo>
                              <a:pt x="349" y="269"/>
                            </a:lnTo>
                            <a:lnTo>
                              <a:pt x="325" y="283"/>
                            </a:lnTo>
                            <a:lnTo>
                              <a:pt x="303" y="301"/>
                            </a:lnTo>
                            <a:lnTo>
                              <a:pt x="284" y="323"/>
                            </a:lnTo>
                            <a:lnTo>
                              <a:pt x="271" y="349"/>
                            </a:lnTo>
                            <a:lnTo>
                              <a:pt x="262" y="376"/>
                            </a:lnTo>
                            <a:lnTo>
                              <a:pt x="258" y="406"/>
                            </a:lnTo>
                            <a:lnTo>
                              <a:pt x="258" y="464"/>
                            </a:lnTo>
                            <a:lnTo>
                              <a:pt x="2947" y="464"/>
                            </a:lnTo>
                            <a:lnTo>
                              <a:pt x="2947" y="406"/>
                            </a:lnTo>
                            <a:lnTo>
                              <a:pt x="2944" y="376"/>
                            </a:lnTo>
                            <a:lnTo>
                              <a:pt x="2935" y="349"/>
                            </a:lnTo>
                            <a:lnTo>
                              <a:pt x="2921" y="323"/>
                            </a:lnTo>
                            <a:lnTo>
                              <a:pt x="2902" y="301"/>
                            </a:lnTo>
                            <a:lnTo>
                              <a:pt x="2881" y="283"/>
                            </a:lnTo>
                            <a:lnTo>
                              <a:pt x="2856" y="269"/>
                            </a:lnTo>
                            <a:lnTo>
                              <a:pt x="2827" y="260"/>
                            </a:lnTo>
                            <a:lnTo>
                              <a:pt x="2797" y="258"/>
                            </a:lnTo>
                            <a:lnTo>
                              <a:pt x="408" y="258"/>
                            </a:lnTo>
                            <a:close/>
                            <a:moveTo>
                              <a:pt x="413" y="0"/>
                            </a:moveTo>
                            <a:lnTo>
                              <a:pt x="2756" y="0"/>
                            </a:lnTo>
                            <a:lnTo>
                              <a:pt x="2807" y="3"/>
                            </a:lnTo>
                            <a:lnTo>
                              <a:pt x="2857" y="12"/>
                            </a:lnTo>
                            <a:lnTo>
                              <a:pt x="2905" y="27"/>
                            </a:lnTo>
                            <a:lnTo>
                              <a:pt x="2949" y="47"/>
                            </a:lnTo>
                            <a:lnTo>
                              <a:pt x="2991" y="74"/>
                            </a:lnTo>
                            <a:lnTo>
                              <a:pt x="3030" y="104"/>
                            </a:lnTo>
                            <a:lnTo>
                              <a:pt x="3064" y="138"/>
                            </a:lnTo>
                            <a:lnTo>
                              <a:pt x="3094" y="177"/>
                            </a:lnTo>
                            <a:lnTo>
                              <a:pt x="3120" y="218"/>
                            </a:lnTo>
                            <a:lnTo>
                              <a:pt x="3141" y="263"/>
                            </a:lnTo>
                            <a:lnTo>
                              <a:pt x="3156" y="311"/>
                            </a:lnTo>
                            <a:lnTo>
                              <a:pt x="3165" y="360"/>
                            </a:lnTo>
                            <a:lnTo>
                              <a:pt x="3169" y="412"/>
                            </a:lnTo>
                            <a:lnTo>
                              <a:pt x="3169" y="964"/>
                            </a:lnTo>
                            <a:lnTo>
                              <a:pt x="3122" y="962"/>
                            </a:lnTo>
                            <a:lnTo>
                              <a:pt x="2976" y="962"/>
                            </a:lnTo>
                            <a:lnTo>
                              <a:pt x="2961" y="962"/>
                            </a:lnTo>
                            <a:lnTo>
                              <a:pt x="2947" y="962"/>
                            </a:lnTo>
                            <a:lnTo>
                              <a:pt x="2947" y="856"/>
                            </a:lnTo>
                            <a:lnTo>
                              <a:pt x="258" y="856"/>
                            </a:lnTo>
                            <a:lnTo>
                              <a:pt x="258" y="1900"/>
                            </a:lnTo>
                            <a:lnTo>
                              <a:pt x="262" y="1930"/>
                            </a:lnTo>
                            <a:lnTo>
                              <a:pt x="270" y="1958"/>
                            </a:lnTo>
                            <a:lnTo>
                              <a:pt x="284" y="1984"/>
                            </a:lnTo>
                            <a:lnTo>
                              <a:pt x="302" y="2006"/>
                            </a:lnTo>
                            <a:lnTo>
                              <a:pt x="324" y="2023"/>
                            </a:lnTo>
                            <a:lnTo>
                              <a:pt x="349" y="2038"/>
                            </a:lnTo>
                            <a:lnTo>
                              <a:pt x="377" y="2047"/>
                            </a:lnTo>
                            <a:lnTo>
                              <a:pt x="408" y="2049"/>
                            </a:lnTo>
                            <a:lnTo>
                              <a:pt x="2246" y="2049"/>
                            </a:lnTo>
                            <a:lnTo>
                              <a:pt x="2246" y="2308"/>
                            </a:lnTo>
                            <a:lnTo>
                              <a:pt x="413" y="2308"/>
                            </a:lnTo>
                            <a:lnTo>
                              <a:pt x="362" y="2305"/>
                            </a:lnTo>
                            <a:lnTo>
                              <a:pt x="312" y="2295"/>
                            </a:lnTo>
                            <a:lnTo>
                              <a:pt x="264" y="2279"/>
                            </a:lnTo>
                            <a:lnTo>
                              <a:pt x="220" y="2260"/>
                            </a:lnTo>
                            <a:lnTo>
                              <a:pt x="177" y="2234"/>
                            </a:lnTo>
                            <a:lnTo>
                              <a:pt x="140" y="2203"/>
                            </a:lnTo>
                            <a:lnTo>
                              <a:pt x="104" y="2169"/>
                            </a:lnTo>
                            <a:lnTo>
                              <a:pt x="74" y="2131"/>
                            </a:lnTo>
                            <a:lnTo>
                              <a:pt x="49" y="2089"/>
                            </a:lnTo>
                            <a:lnTo>
                              <a:pt x="28" y="2045"/>
                            </a:lnTo>
                            <a:lnTo>
                              <a:pt x="12" y="1997"/>
                            </a:lnTo>
                            <a:lnTo>
                              <a:pt x="3" y="1947"/>
                            </a:lnTo>
                            <a:lnTo>
                              <a:pt x="0" y="1895"/>
                            </a:lnTo>
                            <a:lnTo>
                              <a:pt x="0" y="412"/>
                            </a:lnTo>
                            <a:lnTo>
                              <a:pt x="3" y="361"/>
                            </a:lnTo>
                            <a:lnTo>
                              <a:pt x="12" y="311"/>
                            </a:lnTo>
                            <a:lnTo>
                              <a:pt x="28" y="263"/>
                            </a:lnTo>
                            <a:lnTo>
                              <a:pt x="49" y="219"/>
                            </a:lnTo>
                            <a:lnTo>
                              <a:pt x="74" y="177"/>
                            </a:lnTo>
                            <a:lnTo>
                              <a:pt x="104" y="138"/>
                            </a:lnTo>
                            <a:lnTo>
                              <a:pt x="139" y="104"/>
                            </a:lnTo>
                            <a:lnTo>
                              <a:pt x="177" y="74"/>
                            </a:lnTo>
                            <a:lnTo>
                              <a:pt x="220" y="48"/>
                            </a:lnTo>
                            <a:lnTo>
                              <a:pt x="264" y="27"/>
                            </a:lnTo>
                            <a:lnTo>
                              <a:pt x="312" y="12"/>
                            </a:lnTo>
                            <a:lnTo>
                              <a:pt x="362" y="3"/>
                            </a:lnTo>
                            <a:lnTo>
                              <a:pt x="41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29" name="Freeform 275">
                        <a:extLst>
                          <a:ext uri="{FF2B5EF4-FFF2-40B4-BE49-F238E27FC236}">
                            <a16:creationId xmlns:a16="http://schemas.microsoft.com/office/drawing/2014/main" id="{95ACD1D9-6B06-42AA-A129-12F7BD60E5D1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073150" y="2935288"/>
                        <a:ext cx="193675" cy="244475"/>
                      </a:xfrm>
                      <a:custGeom>
                        <a:avLst/>
                        <a:gdLst>
                          <a:gd name="T0" fmla="*/ 561 w 1218"/>
                          <a:gd name="T1" fmla="*/ 966 h 1541"/>
                          <a:gd name="T2" fmla="*/ 516 w 1218"/>
                          <a:gd name="T3" fmla="*/ 1013 h 1541"/>
                          <a:gd name="T4" fmla="*/ 510 w 1218"/>
                          <a:gd name="T5" fmla="*/ 1080 h 1541"/>
                          <a:gd name="T6" fmla="*/ 548 w 1218"/>
                          <a:gd name="T7" fmla="*/ 1135 h 1541"/>
                          <a:gd name="T8" fmla="*/ 558 w 1218"/>
                          <a:gd name="T9" fmla="*/ 1155 h 1541"/>
                          <a:gd name="T10" fmla="*/ 568 w 1218"/>
                          <a:gd name="T11" fmla="*/ 1316 h 1541"/>
                          <a:gd name="T12" fmla="*/ 609 w 1218"/>
                          <a:gd name="T13" fmla="*/ 1336 h 1541"/>
                          <a:gd name="T14" fmla="*/ 649 w 1218"/>
                          <a:gd name="T15" fmla="*/ 1316 h 1541"/>
                          <a:gd name="T16" fmla="*/ 659 w 1218"/>
                          <a:gd name="T17" fmla="*/ 1156 h 1541"/>
                          <a:gd name="T18" fmla="*/ 669 w 1218"/>
                          <a:gd name="T19" fmla="*/ 1134 h 1541"/>
                          <a:gd name="T20" fmla="*/ 707 w 1218"/>
                          <a:gd name="T21" fmla="*/ 1078 h 1541"/>
                          <a:gd name="T22" fmla="*/ 699 w 1218"/>
                          <a:gd name="T23" fmla="*/ 1009 h 1541"/>
                          <a:gd name="T24" fmla="*/ 649 w 1218"/>
                          <a:gd name="T25" fmla="*/ 962 h 1541"/>
                          <a:gd name="T26" fmla="*/ 536 w 1218"/>
                          <a:gd name="T27" fmla="*/ 201 h 1541"/>
                          <a:gd name="T28" fmla="*/ 438 w 1218"/>
                          <a:gd name="T29" fmla="*/ 228 h 1541"/>
                          <a:gd name="T30" fmla="*/ 368 w 1218"/>
                          <a:gd name="T31" fmla="*/ 297 h 1541"/>
                          <a:gd name="T32" fmla="*/ 341 w 1218"/>
                          <a:gd name="T33" fmla="*/ 395 h 1541"/>
                          <a:gd name="T34" fmla="*/ 347 w 1218"/>
                          <a:gd name="T35" fmla="*/ 692 h 1541"/>
                          <a:gd name="T36" fmla="*/ 877 w 1218"/>
                          <a:gd name="T37" fmla="*/ 649 h 1541"/>
                          <a:gd name="T38" fmla="*/ 873 w 1218"/>
                          <a:gd name="T39" fmla="*/ 361 h 1541"/>
                          <a:gd name="T40" fmla="*/ 831 w 1218"/>
                          <a:gd name="T41" fmla="*/ 271 h 1541"/>
                          <a:gd name="T42" fmla="*/ 750 w 1218"/>
                          <a:gd name="T43" fmla="*/ 213 h 1541"/>
                          <a:gd name="T44" fmla="*/ 536 w 1218"/>
                          <a:gd name="T45" fmla="*/ 201 h 1541"/>
                          <a:gd name="T46" fmla="*/ 733 w 1218"/>
                          <a:gd name="T47" fmla="*/ 4 h 1541"/>
                          <a:gd name="T48" fmla="*/ 868 w 1218"/>
                          <a:gd name="T49" fmla="*/ 47 h 1541"/>
                          <a:gd name="T50" fmla="*/ 978 w 1218"/>
                          <a:gd name="T51" fmla="*/ 132 h 1541"/>
                          <a:gd name="T52" fmla="*/ 1051 w 1218"/>
                          <a:gd name="T53" fmla="*/ 252 h 1541"/>
                          <a:gd name="T54" fmla="*/ 1078 w 1218"/>
                          <a:gd name="T55" fmla="*/ 394 h 1541"/>
                          <a:gd name="T56" fmla="*/ 1075 w 1218"/>
                          <a:gd name="T57" fmla="*/ 695 h 1541"/>
                          <a:gd name="T58" fmla="*/ 1156 w 1218"/>
                          <a:gd name="T59" fmla="*/ 737 h 1541"/>
                          <a:gd name="T60" fmla="*/ 1207 w 1218"/>
                          <a:gd name="T61" fmla="*/ 813 h 1541"/>
                          <a:gd name="T62" fmla="*/ 1218 w 1218"/>
                          <a:gd name="T63" fmla="*/ 1358 h 1541"/>
                          <a:gd name="T64" fmla="*/ 1192 w 1218"/>
                          <a:gd name="T65" fmla="*/ 1450 h 1541"/>
                          <a:gd name="T66" fmla="*/ 1127 w 1218"/>
                          <a:gd name="T67" fmla="*/ 1517 h 1541"/>
                          <a:gd name="T68" fmla="*/ 1034 w 1218"/>
                          <a:gd name="T69" fmla="*/ 1541 h 1541"/>
                          <a:gd name="T70" fmla="*/ 119 w 1218"/>
                          <a:gd name="T71" fmla="*/ 1530 h 1541"/>
                          <a:gd name="T72" fmla="*/ 43 w 1218"/>
                          <a:gd name="T73" fmla="*/ 1476 h 1541"/>
                          <a:gd name="T74" fmla="*/ 2 w 1218"/>
                          <a:gd name="T75" fmla="*/ 1391 h 1541"/>
                          <a:gd name="T76" fmla="*/ 2 w 1218"/>
                          <a:gd name="T77" fmla="*/ 842 h 1541"/>
                          <a:gd name="T78" fmla="*/ 41 w 1218"/>
                          <a:gd name="T79" fmla="*/ 759 h 1541"/>
                          <a:gd name="T80" fmla="*/ 115 w 1218"/>
                          <a:gd name="T81" fmla="*/ 704 h 1541"/>
                          <a:gd name="T82" fmla="*/ 142 w 1218"/>
                          <a:gd name="T83" fmla="*/ 648 h 1541"/>
                          <a:gd name="T84" fmla="*/ 154 w 1218"/>
                          <a:gd name="T85" fmla="*/ 297 h 1541"/>
                          <a:gd name="T86" fmla="*/ 213 w 1218"/>
                          <a:gd name="T87" fmla="*/ 169 h 1541"/>
                          <a:gd name="T88" fmla="*/ 312 w 1218"/>
                          <a:gd name="T89" fmla="*/ 70 h 1541"/>
                          <a:gd name="T90" fmla="*/ 439 w 1218"/>
                          <a:gd name="T91" fmla="*/ 13 h 15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218" h="1541">
                            <a:moveTo>
                              <a:pt x="603" y="954"/>
                            </a:moveTo>
                            <a:lnTo>
                              <a:pt x="582" y="958"/>
                            </a:lnTo>
                            <a:lnTo>
                              <a:pt x="561" y="966"/>
                            </a:lnTo>
                            <a:lnTo>
                              <a:pt x="543" y="978"/>
                            </a:lnTo>
                            <a:lnTo>
                              <a:pt x="528" y="995"/>
                            </a:lnTo>
                            <a:lnTo>
                              <a:pt x="516" y="1013"/>
                            </a:lnTo>
                            <a:lnTo>
                              <a:pt x="509" y="1036"/>
                            </a:lnTo>
                            <a:lnTo>
                              <a:pt x="507" y="1058"/>
                            </a:lnTo>
                            <a:lnTo>
                              <a:pt x="510" y="1080"/>
                            </a:lnTo>
                            <a:lnTo>
                              <a:pt x="518" y="1101"/>
                            </a:lnTo>
                            <a:lnTo>
                              <a:pt x="531" y="1119"/>
                            </a:lnTo>
                            <a:lnTo>
                              <a:pt x="548" y="1135"/>
                            </a:lnTo>
                            <a:lnTo>
                              <a:pt x="554" y="1141"/>
                            </a:lnTo>
                            <a:lnTo>
                              <a:pt x="558" y="1148"/>
                            </a:lnTo>
                            <a:lnTo>
                              <a:pt x="558" y="1155"/>
                            </a:lnTo>
                            <a:lnTo>
                              <a:pt x="558" y="1286"/>
                            </a:lnTo>
                            <a:lnTo>
                              <a:pt x="561" y="1302"/>
                            </a:lnTo>
                            <a:lnTo>
                              <a:pt x="568" y="1316"/>
                            </a:lnTo>
                            <a:lnTo>
                              <a:pt x="579" y="1327"/>
                            </a:lnTo>
                            <a:lnTo>
                              <a:pt x="592" y="1334"/>
                            </a:lnTo>
                            <a:lnTo>
                              <a:pt x="609" y="1336"/>
                            </a:lnTo>
                            <a:lnTo>
                              <a:pt x="624" y="1334"/>
                            </a:lnTo>
                            <a:lnTo>
                              <a:pt x="638" y="1327"/>
                            </a:lnTo>
                            <a:lnTo>
                              <a:pt x="649" y="1316"/>
                            </a:lnTo>
                            <a:lnTo>
                              <a:pt x="656" y="1302"/>
                            </a:lnTo>
                            <a:lnTo>
                              <a:pt x="659" y="1286"/>
                            </a:lnTo>
                            <a:lnTo>
                              <a:pt x="659" y="1156"/>
                            </a:lnTo>
                            <a:lnTo>
                              <a:pt x="660" y="1148"/>
                            </a:lnTo>
                            <a:lnTo>
                              <a:pt x="663" y="1141"/>
                            </a:lnTo>
                            <a:lnTo>
                              <a:pt x="669" y="1134"/>
                            </a:lnTo>
                            <a:lnTo>
                              <a:pt x="688" y="1118"/>
                            </a:lnTo>
                            <a:lnTo>
                              <a:pt x="700" y="1099"/>
                            </a:lnTo>
                            <a:lnTo>
                              <a:pt x="707" y="1078"/>
                            </a:lnTo>
                            <a:lnTo>
                              <a:pt x="709" y="1053"/>
                            </a:lnTo>
                            <a:lnTo>
                              <a:pt x="706" y="1030"/>
                            </a:lnTo>
                            <a:lnTo>
                              <a:pt x="699" y="1009"/>
                            </a:lnTo>
                            <a:lnTo>
                              <a:pt x="685" y="990"/>
                            </a:lnTo>
                            <a:lnTo>
                              <a:pt x="669" y="975"/>
                            </a:lnTo>
                            <a:lnTo>
                              <a:pt x="649" y="962"/>
                            </a:lnTo>
                            <a:lnTo>
                              <a:pt x="625" y="956"/>
                            </a:lnTo>
                            <a:lnTo>
                              <a:pt x="603" y="954"/>
                            </a:lnTo>
                            <a:close/>
                            <a:moveTo>
                              <a:pt x="536" y="201"/>
                            </a:moveTo>
                            <a:lnTo>
                              <a:pt x="501" y="204"/>
                            </a:lnTo>
                            <a:lnTo>
                              <a:pt x="468" y="213"/>
                            </a:lnTo>
                            <a:lnTo>
                              <a:pt x="438" y="228"/>
                            </a:lnTo>
                            <a:lnTo>
                              <a:pt x="411" y="246"/>
                            </a:lnTo>
                            <a:lnTo>
                              <a:pt x="388" y="271"/>
                            </a:lnTo>
                            <a:lnTo>
                              <a:pt x="368" y="297"/>
                            </a:lnTo>
                            <a:lnTo>
                              <a:pt x="354" y="327"/>
                            </a:lnTo>
                            <a:lnTo>
                              <a:pt x="345" y="361"/>
                            </a:lnTo>
                            <a:lnTo>
                              <a:pt x="341" y="395"/>
                            </a:lnTo>
                            <a:lnTo>
                              <a:pt x="341" y="649"/>
                            </a:lnTo>
                            <a:lnTo>
                              <a:pt x="344" y="671"/>
                            </a:lnTo>
                            <a:lnTo>
                              <a:pt x="347" y="692"/>
                            </a:lnTo>
                            <a:lnTo>
                              <a:pt x="872" y="692"/>
                            </a:lnTo>
                            <a:lnTo>
                              <a:pt x="876" y="671"/>
                            </a:lnTo>
                            <a:lnTo>
                              <a:pt x="877" y="649"/>
                            </a:lnTo>
                            <a:lnTo>
                              <a:pt x="876" y="649"/>
                            </a:lnTo>
                            <a:lnTo>
                              <a:pt x="876" y="395"/>
                            </a:lnTo>
                            <a:lnTo>
                              <a:pt x="873" y="361"/>
                            </a:lnTo>
                            <a:lnTo>
                              <a:pt x="864" y="327"/>
                            </a:lnTo>
                            <a:lnTo>
                              <a:pt x="849" y="297"/>
                            </a:lnTo>
                            <a:lnTo>
                              <a:pt x="831" y="271"/>
                            </a:lnTo>
                            <a:lnTo>
                              <a:pt x="807" y="246"/>
                            </a:lnTo>
                            <a:lnTo>
                              <a:pt x="781" y="228"/>
                            </a:lnTo>
                            <a:lnTo>
                              <a:pt x="750" y="213"/>
                            </a:lnTo>
                            <a:lnTo>
                              <a:pt x="717" y="204"/>
                            </a:lnTo>
                            <a:lnTo>
                              <a:pt x="683" y="201"/>
                            </a:lnTo>
                            <a:lnTo>
                              <a:pt x="536" y="201"/>
                            </a:lnTo>
                            <a:close/>
                            <a:moveTo>
                              <a:pt x="537" y="0"/>
                            </a:moveTo>
                            <a:lnTo>
                              <a:pt x="683" y="0"/>
                            </a:lnTo>
                            <a:lnTo>
                              <a:pt x="733" y="4"/>
                            </a:lnTo>
                            <a:lnTo>
                              <a:pt x="781" y="13"/>
                            </a:lnTo>
                            <a:lnTo>
                              <a:pt x="826" y="27"/>
                            </a:lnTo>
                            <a:lnTo>
                              <a:pt x="868" y="47"/>
                            </a:lnTo>
                            <a:lnTo>
                              <a:pt x="908" y="71"/>
                            </a:lnTo>
                            <a:lnTo>
                              <a:pt x="945" y="100"/>
                            </a:lnTo>
                            <a:lnTo>
                              <a:pt x="978" y="132"/>
                            </a:lnTo>
                            <a:lnTo>
                              <a:pt x="1007" y="169"/>
                            </a:lnTo>
                            <a:lnTo>
                              <a:pt x="1031" y="209"/>
                            </a:lnTo>
                            <a:lnTo>
                              <a:pt x="1051" y="252"/>
                            </a:lnTo>
                            <a:lnTo>
                              <a:pt x="1066" y="297"/>
                            </a:lnTo>
                            <a:lnTo>
                              <a:pt x="1075" y="345"/>
                            </a:lnTo>
                            <a:lnTo>
                              <a:pt x="1078" y="394"/>
                            </a:lnTo>
                            <a:lnTo>
                              <a:pt x="1078" y="648"/>
                            </a:lnTo>
                            <a:lnTo>
                              <a:pt x="1077" y="672"/>
                            </a:lnTo>
                            <a:lnTo>
                              <a:pt x="1075" y="695"/>
                            </a:lnTo>
                            <a:lnTo>
                              <a:pt x="1105" y="705"/>
                            </a:lnTo>
                            <a:lnTo>
                              <a:pt x="1131" y="720"/>
                            </a:lnTo>
                            <a:lnTo>
                              <a:pt x="1156" y="737"/>
                            </a:lnTo>
                            <a:lnTo>
                              <a:pt x="1177" y="760"/>
                            </a:lnTo>
                            <a:lnTo>
                              <a:pt x="1194" y="784"/>
                            </a:lnTo>
                            <a:lnTo>
                              <a:pt x="1207" y="813"/>
                            </a:lnTo>
                            <a:lnTo>
                              <a:pt x="1214" y="843"/>
                            </a:lnTo>
                            <a:lnTo>
                              <a:pt x="1218" y="874"/>
                            </a:lnTo>
                            <a:lnTo>
                              <a:pt x="1218" y="1358"/>
                            </a:lnTo>
                            <a:lnTo>
                              <a:pt x="1214" y="1391"/>
                            </a:lnTo>
                            <a:lnTo>
                              <a:pt x="1205" y="1421"/>
                            </a:lnTo>
                            <a:lnTo>
                              <a:pt x="1192" y="1450"/>
                            </a:lnTo>
                            <a:lnTo>
                              <a:pt x="1174" y="1476"/>
                            </a:lnTo>
                            <a:lnTo>
                              <a:pt x="1152" y="1498"/>
                            </a:lnTo>
                            <a:lnTo>
                              <a:pt x="1127" y="1517"/>
                            </a:lnTo>
                            <a:lnTo>
                              <a:pt x="1098" y="1530"/>
                            </a:lnTo>
                            <a:lnTo>
                              <a:pt x="1067" y="1539"/>
                            </a:lnTo>
                            <a:lnTo>
                              <a:pt x="1034" y="1541"/>
                            </a:lnTo>
                            <a:lnTo>
                              <a:pt x="183" y="1541"/>
                            </a:lnTo>
                            <a:lnTo>
                              <a:pt x="150" y="1539"/>
                            </a:lnTo>
                            <a:lnTo>
                              <a:pt x="119" y="1530"/>
                            </a:lnTo>
                            <a:lnTo>
                              <a:pt x="91" y="1517"/>
                            </a:lnTo>
                            <a:lnTo>
                              <a:pt x="65" y="1498"/>
                            </a:lnTo>
                            <a:lnTo>
                              <a:pt x="43" y="1476"/>
                            </a:lnTo>
                            <a:lnTo>
                              <a:pt x="24" y="1450"/>
                            </a:lnTo>
                            <a:lnTo>
                              <a:pt x="11" y="1421"/>
                            </a:lnTo>
                            <a:lnTo>
                              <a:pt x="2" y="1391"/>
                            </a:lnTo>
                            <a:lnTo>
                              <a:pt x="0" y="1358"/>
                            </a:lnTo>
                            <a:lnTo>
                              <a:pt x="0" y="874"/>
                            </a:lnTo>
                            <a:lnTo>
                              <a:pt x="2" y="842"/>
                            </a:lnTo>
                            <a:lnTo>
                              <a:pt x="11" y="812"/>
                            </a:lnTo>
                            <a:lnTo>
                              <a:pt x="24" y="784"/>
                            </a:lnTo>
                            <a:lnTo>
                              <a:pt x="41" y="759"/>
                            </a:lnTo>
                            <a:lnTo>
                              <a:pt x="63" y="736"/>
                            </a:lnTo>
                            <a:lnTo>
                              <a:pt x="88" y="719"/>
                            </a:lnTo>
                            <a:lnTo>
                              <a:pt x="115" y="704"/>
                            </a:lnTo>
                            <a:lnTo>
                              <a:pt x="145" y="695"/>
                            </a:lnTo>
                            <a:lnTo>
                              <a:pt x="143" y="671"/>
                            </a:lnTo>
                            <a:lnTo>
                              <a:pt x="142" y="648"/>
                            </a:lnTo>
                            <a:lnTo>
                              <a:pt x="142" y="394"/>
                            </a:lnTo>
                            <a:lnTo>
                              <a:pt x="145" y="345"/>
                            </a:lnTo>
                            <a:lnTo>
                              <a:pt x="154" y="297"/>
                            </a:lnTo>
                            <a:lnTo>
                              <a:pt x="168" y="252"/>
                            </a:lnTo>
                            <a:lnTo>
                              <a:pt x="188" y="209"/>
                            </a:lnTo>
                            <a:lnTo>
                              <a:pt x="213" y="169"/>
                            </a:lnTo>
                            <a:lnTo>
                              <a:pt x="242" y="132"/>
                            </a:lnTo>
                            <a:lnTo>
                              <a:pt x="275" y="100"/>
                            </a:lnTo>
                            <a:lnTo>
                              <a:pt x="312" y="70"/>
                            </a:lnTo>
                            <a:lnTo>
                              <a:pt x="351" y="46"/>
                            </a:lnTo>
                            <a:lnTo>
                              <a:pt x="394" y="27"/>
                            </a:lnTo>
                            <a:lnTo>
                              <a:pt x="439" y="13"/>
                            </a:lnTo>
                            <a:lnTo>
                              <a:pt x="487" y="4"/>
                            </a:lnTo>
                            <a:lnTo>
                              <a:pt x="537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</p:grpSp>
              <p:cxnSp>
                <p:nvCxnSpPr>
                  <p:cNvPr id="109" name="Straight Connector 217">
                    <a:extLst>
                      <a:ext uri="{FF2B5EF4-FFF2-40B4-BE49-F238E27FC236}">
                        <a16:creationId xmlns:a16="http://schemas.microsoft.com/office/drawing/2014/main" id="{22748F77-35B1-43F9-893D-B4EAB44F5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618720" y="1799336"/>
                    <a:ext cx="461224" cy="11682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10" name="Graphic 109" descr="Bank outline">
                    <a:extLst>
                      <a:ext uri="{FF2B5EF4-FFF2-40B4-BE49-F238E27FC236}">
                        <a16:creationId xmlns:a16="http://schemas.microsoft.com/office/drawing/2014/main" id="{BCAD915A-580E-4F03-9DA1-FFF6116E09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21381" y="1610976"/>
                    <a:ext cx="443111" cy="443111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02" name="Oval 203">
              <a:extLst>
                <a:ext uri="{FF2B5EF4-FFF2-40B4-BE49-F238E27FC236}">
                  <a16:creationId xmlns:a16="http://schemas.microsoft.com/office/drawing/2014/main" id="{10CB532A-704B-428D-AAA3-241CBEFCA42B}"/>
                </a:ext>
              </a:extLst>
            </p:cNvPr>
            <p:cNvSpPr/>
            <p:nvPr/>
          </p:nvSpPr>
          <p:spPr>
            <a:xfrm>
              <a:off x="2361047" y="1720913"/>
              <a:ext cx="163250" cy="173862"/>
            </a:xfrm>
            <a:prstGeom prst="ellipse">
              <a:avLst/>
            </a:prstGeom>
            <a:solidFill>
              <a:srgbClr val="29AEEE"/>
            </a:solidFill>
            <a:ln w="28575">
              <a:solidFill>
                <a:srgbClr val="29A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103" name="Graphic 102" descr="Books on shelf with solid fill">
              <a:extLst>
                <a:ext uri="{FF2B5EF4-FFF2-40B4-BE49-F238E27FC236}">
                  <a16:creationId xmlns:a16="http://schemas.microsoft.com/office/drawing/2014/main" id="{27E99495-E102-42A3-A9B2-46A06825A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61969" y="880857"/>
              <a:ext cx="457200" cy="457200"/>
            </a:xfrm>
            <a:prstGeom prst="rect">
              <a:avLst/>
            </a:prstGeom>
          </p:spPr>
        </p:pic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B0235CDC-6FE3-4C69-B912-4615B41C64A5}"/>
              </a:ext>
            </a:extLst>
          </p:cNvPr>
          <p:cNvSpPr/>
          <p:nvPr/>
        </p:nvSpPr>
        <p:spPr>
          <a:xfrm>
            <a:off x="10017341" y="579119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ĐĂNG NHẬP</a:t>
            </a:r>
            <a:endParaRPr lang="en-US" sz="2400" b="1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1064AEE9-0FF6-43EA-8E22-02FF92894459}"/>
              </a:ext>
            </a:extLst>
          </p:cNvPr>
          <p:cNvSpPr/>
          <p:nvPr/>
        </p:nvSpPr>
        <p:spPr>
          <a:xfrm>
            <a:off x="10697943" y="2253682"/>
            <a:ext cx="4564916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ĐẶT MUA SÁCH</a:t>
            </a:r>
            <a:endParaRPr lang="en-US" sz="2400" b="1" dirty="0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FFE9DA84-7D06-4873-B92D-F39ABB8A4396}"/>
              </a:ext>
            </a:extLst>
          </p:cNvPr>
          <p:cNvSpPr/>
          <p:nvPr/>
        </p:nvSpPr>
        <p:spPr>
          <a:xfrm>
            <a:off x="10585877" y="3220829"/>
            <a:ext cx="4268394" cy="736844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BÌNH LUẬN</a:t>
            </a:r>
            <a:endParaRPr lang="en-US" sz="2400" b="1" dirty="0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3C92F051-37AC-4DE0-B99F-8F28DC749E39}"/>
              </a:ext>
            </a:extLst>
          </p:cNvPr>
          <p:cNvSpPr/>
          <p:nvPr/>
        </p:nvSpPr>
        <p:spPr>
          <a:xfrm>
            <a:off x="10327069" y="4259794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GỬI PHẢN HỒI</a:t>
            </a:r>
            <a:endParaRPr lang="en-US" sz="2000" b="1" dirty="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4397C1A-76B0-44D5-BB31-C9F23604DF98}"/>
              </a:ext>
            </a:extLst>
          </p:cNvPr>
          <p:cNvSpPr/>
          <p:nvPr/>
        </p:nvSpPr>
        <p:spPr>
          <a:xfrm>
            <a:off x="10585877" y="1349552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XEM THÔNG TIN SÁCH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33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67120F17-9571-4A1B-9C90-B3EBF2F0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64" y="440891"/>
            <a:ext cx="555572" cy="52687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FFECDB0-CF90-4E3F-A574-63D4B04B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04" y="-110203"/>
            <a:ext cx="1145720" cy="1084037"/>
          </a:xfrm>
          <a:prstGeom prst="rect">
            <a:avLst/>
          </a:prstGeom>
        </p:spPr>
      </p:pic>
      <p:sp>
        <p:nvSpPr>
          <p:cNvPr id="58" name="Google Shape;367;p35">
            <a:extLst>
              <a:ext uri="{FF2B5EF4-FFF2-40B4-BE49-F238E27FC236}">
                <a16:creationId xmlns:a16="http://schemas.microsoft.com/office/drawing/2014/main" id="{15053111-1B21-4891-99B5-2C9FEAC09E4E}"/>
              </a:ext>
            </a:extLst>
          </p:cNvPr>
          <p:cNvSpPr txBox="1">
            <a:spLocks/>
          </p:cNvSpPr>
          <p:nvPr/>
        </p:nvSpPr>
        <p:spPr>
          <a:xfrm>
            <a:off x="337301" y="159491"/>
            <a:ext cx="5326741" cy="503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/>
              <a:t>CÁC CHỨC NĂNG – NGƯỜI DÙNG</a:t>
            </a:r>
            <a:endParaRPr lang="vi-VN" sz="2000" b="1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ECE962B-48FF-45BC-9CA4-0FAB2B090BA8}"/>
              </a:ext>
            </a:extLst>
          </p:cNvPr>
          <p:cNvSpPr/>
          <p:nvPr/>
        </p:nvSpPr>
        <p:spPr>
          <a:xfrm>
            <a:off x="3462084" y="728836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ĐĂNG NHẬP</a:t>
            </a:r>
            <a:endParaRPr lang="en-US" sz="24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673CE33-D907-46EF-B351-FBD33A4A4CE3}"/>
              </a:ext>
            </a:extLst>
          </p:cNvPr>
          <p:cNvSpPr/>
          <p:nvPr/>
        </p:nvSpPr>
        <p:spPr>
          <a:xfrm>
            <a:off x="4142686" y="2403399"/>
            <a:ext cx="4564916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ĐẶT MUA SÁCH</a:t>
            </a:r>
            <a:endParaRPr lang="en-US" sz="2400" b="1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2B48015-7C12-4D19-A48C-D84039CB21F5}"/>
              </a:ext>
            </a:extLst>
          </p:cNvPr>
          <p:cNvSpPr/>
          <p:nvPr/>
        </p:nvSpPr>
        <p:spPr>
          <a:xfrm>
            <a:off x="4030620" y="3370546"/>
            <a:ext cx="4268394" cy="736844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BÌNH LUẬN</a:t>
            </a:r>
            <a:endParaRPr lang="en-US" sz="24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DDA1C2B-D27D-4B1B-A824-380C58835247}"/>
              </a:ext>
            </a:extLst>
          </p:cNvPr>
          <p:cNvSpPr/>
          <p:nvPr/>
        </p:nvSpPr>
        <p:spPr>
          <a:xfrm>
            <a:off x="3771812" y="4409511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GỬI PHẢN HỒI</a:t>
            </a:r>
            <a:endParaRPr lang="en-US" sz="2000" b="1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1952A88-5C3D-4D67-8F47-8408A5A55DF2}"/>
              </a:ext>
            </a:extLst>
          </p:cNvPr>
          <p:cNvSpPr/>
          <p:nvPr/>
        </p:nvSpPr>
        <p:spPr>
          <a:xfrm>
            <a:off x="4030620" y="1499269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XEM THÔNG TIN SÁCH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7FF0D0-A6BA-42DD-808B-31A1220D12B0}"/>
              </a:ext>
            </a:extLst>
          </p:cNvPr>
          <p:cNvSpPr/>
          <p:nvPr/>
        </p:nvSpPr>
        <p:spPr>
          <a:xfrm>
            <a:off x="8608064" y="4464318"/>
            <a:ext cx="331166" cy="4928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96218E7-49B4-4601-B1DC-F4C824ABF374}"/>
              </a:ext>
            </a:extLst>
          </p:cNvPr>
          <p:cNvSpPr/>
          <p:nvPr/>
        </p:nvSpPr>
        <p:spPr>
          <a:xfrm>
            <a:off x="8743032" y="4595817"/>
            <a:ext cx="331166" cy="4928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78A33B-60D9-4F84-93C1-25153A489233}"/>
              </a:ext>
            </a:extLst>
          </p:cNvPr>
          <p:cNvGrpSpPr/>
          <p:nvPr/>
        </p:nvGrpSpPr>
        <p:grpSpPr>
          <a:xfrm>
            <a:off x="-541020" y="726131"/>
            <a:ext cx="4312832" cy="4362536"/>
            <a:chOff x="-586938" y="726131"/>
            <a:chExt cx="4312832" cy="436253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B32A35F-F738-44F8-B5F7-38BBCE595CA2}"/>
                </a:ext>
              </a:extLst>
            </p:cNvPr>
            <p:cNvGrpSpPr/>
            <p:nvPr/>
          </p:nvGrpSpPr>
          <p:grpSpPr>
            <a:xfrm>
              <a:off x="-586938" y="726131"/>
              <a:ext cx="4312832" cy="4362536"/>
              <a:chOff x="-6279365" y="542245"/>
              <a:chExt cx="4312832" cy="4362536"/>
            </a:xfrm>
          </p:grpSpPr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F77C913B-DF15-4824-8EB6-BBE11DE27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9896" y="1344287"/>
                <a:ext cx="569431" cy="606449"/>
              </a:xfrm>
              <a:prstGeom prst="ellipse">
                <a:avLst/>
              </a:prstGeom>
              <a:solidFill>
                <a:srgbClr val="29AEEE"/>
              </a:solidFill>
              <a:ln w="9525">
                <a:solidFill>
                  <a:srgbClr val="4B6AB2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DCA80B6-17C8-48A2-8AF7-8586B314A563}"/>
                  </a:ext>
                </a:extLst>
              </p:cNvPr>
              <p:cNvGrpSpPr/>
              <p:nvPr/>
            </p:nvGrpSpPr>
            <p:grpSpPr>
              <a:xfrm>
                <a:off x="-6279365" y="542245"/>
                <a:ext cx="4312832" cy="4362536"/>
                <a:chOff x="-541020" y="729648"/>
                <a:chExt cx="4312832" cy="4362536"/>
              </a:xfrm>
            </p:grpSpPr>
            <p:sp>
              <p:nvSpPr>
                <p:cNvPr id="83" name="Oval 5">
                  <a:extLst>
                    <a:ext uri="{FF2B5EF4-FFF2-40B4-BE49-F238E27FC236}">
                      <a16:creationId xmlns:a16="http://schemas.microsoft.com/office/drawing/2014/main" id="{5A001819-758D-4E79-AE6F-8B2A2F070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3565" y="1479471"/>
                  <a:ext cx="691868" cy="691867"/>
                </a:xfrm>
                <a:prstGeom prst="ellipse">
                  <a:avLst/>
                </a:prstGeom>
                <a:noFill/>
                <a:ln w="28575">
                  <a:solidFill>
                    <a:srgbClr val="29AEEE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/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59F56EF5-65D0-47B4-8FD9-98E7D1FBDD6C}"/>
                    </a:ext>
                  </a:extLst>
                </p:cNvPr>
                <p:cNvGrpSpPr/>
                <p:nvPr/>
              </p:nvGrpSpPr>
              <p:grpSpPr>
                <a:xfrm>
                  <a:off x="-541020" y="729648"/>
                  <a:ext cx="4312832" cy="4362536"/>
                  <a:chOff x="-541020" y="729648"/>
                  <a:chExt cx="4312832" cy="4362536"/>
                </a:xfrm>
              </p:grpSpPr>
              <p:grpSp>
                <p:nvGrpSpPr>
                  <p:cNvPr id="85" name="组合 8">
                    <a:extLst>
                      <a:ext uri="{FF2B5EF4-FFF2-40B4-BE49-F238E27FC236}">
                        <a16:creationId xmlns:a16="http://schemas.microsoft.com/office/drawing/2014/main" id="{5DF58AA0-0B6E-45C1-882E-E1D4317137B8}"/>
                      </a:ext>
                    </a:extLst>
                  </p:cNvPr>
                  <p:cNvGrpSpPr/>
                  <p:nvPr/>
                </p:nvGrpSpPr>
                <p:grpSpPr>
                  <a:xfrm>
                    <a:off x="-541020" y="729648"/>
                    <a:ext cx="4312832" cy="4362536"/>
                    <a:chOff x="-395887" y="1068853"/>
                    <a:chExt cx="5750442" cy="5461657"/>
                  </a:xfrm>
                </p:grpSpPr>
                <p:sp>
                  <p:nvSpPr>
                    <p:cNvPr id="88" name="Arc 226">
                      <a:extLst>
                        <a:ext uri="{FF2B5EF4-FFF2-40B4-BE49-F238E27FC236}">
                          <a16:creationId xmlns:a16="http://schemas.microsoft.com/office/drawing/2014/main" id="{4D8513A6-BBC1-4D41-832C-E9024A931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95887" y="1464042"/>
                      <a:ext cx="4465863" cy="4911296"/>
                    </a:xfrm>
                    <a:prstGeom prst="arc">
                      <a:avLst>
                        <a:gd name="adj1" fmla="val 14675755"/>
                        <a:gd name="adj2" fmla="val 6899627"/>
                      </a:avLst>
                    </a:prstGeom>
                    <a:ln w="38100">
                      <a:solidFill>
                        <a:srgbClr val="29AEEE"/>
                      </a:solidFill>
                      <a:headEnd type="oval"/>
                      <a:tail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/>
                    </a:p>
                  </p:txBody>
                </p:sp>
                <p:grpSp>
                  <p:nvGrpSpPr>
                    <p:cNvPr id="89" name="Group 206">
                      <a:extLst>
                        <a:ext uri="{FF2B5EF4-FFF2-40B4-BE49-F238E27FC236}">
                          <a16:creationId xmlns:a16="http://schemas.microsoft.com/office/drawing/2014/main" id="{9F57054D-54AD-4241-AA08-C62224A46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25365" y="1068853"/>
                      <a:ext cx="922491" cy="922489"/>
                      <a:chOff x="6758578" y="-318792"/>
                      <a:chExt cx="1130300" cy="1130298"/>
                    </a:xfrm>
                  </p:grpSpPr>
                  <p:sp>
                    <p:nvSpPr>
                      <p:cNvPr id="118" name="Oval 5">
                        <a:extLst>
                          <a:ext uri="{FF2B5EF4-FFF2-40B4-BE49-F238E27FC236}">
                            <a16:creationId xmlns:a16="http://schemas.microsoft.com/office/drawing/2014/main" id="{0E14D38F-B9C4-44C6-8801-C8ACB0AA3C2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866761" y="-215011"/>
                        <a:ext cx="930276" cy="930276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19" name="Oval 5">
                        <a:extLst>
                          <a:ext uri="{FF2B5EF4-FFF2-40B4-BE49-F238E27FC236}">
                            <a16:creationId xmlns:a16="http://schemas.microsoft.com/office/drawing/2014/main" id="{DE99C289-1A6A-4FBD-989C-BF38ADED1A1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58578" y="-318792"/>
                        <a:ext cx="1130300" cy="1130298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sp>
                  <p:nvSpPr>
                    <p:cNvPr id="90" name="Oval 202">
                      <a:extLst>
                        <a:ext uri="{FF2B5EF4-FFF2-40B4-BE49-F238E27FC236}">
                          <a16:creationId xmlns:a16="http://schemas.microsoft.com/office/drawing/2014/main" id="{E1A22EA0-75EA-4741-88E7-CC62DA4B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1065" y="1425153"/>
                      <a:ext cx="217667" cy="217667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sp>
                  <p:nvSpPr>
                    <p:cNvPr id="91" name="Oval 203">
                      <a:extLst>
                        <a:ext uri="{FF2B5EF4-FFF2-40B4-BE49-F238E27FC236}">
                          <a16:creationId xmlns:a16="http://schemas.microsoft.com/office/drawing/2014/main" id="{87878947-24AD-4114-A13B-D117846D3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8912" y="3435085"/>
                      <a:ext cx="217666" cy="21766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sp>
                  <p:nvSpPr>
                    <p:cNvPr id="92" name="Oval 204">
                      <a:extLst>
                        <a:ext uri="{FF2B5EF4-FFF2-40B4-BE49-F238E27FC236}">
                          <a16:creationId xmlns:a16="http://schemas.microsoft.com/office/drawing/2014/main" id="{34FCE99C-40B9-4590-9909-9421067815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38" y="4608928"/>
                      <a:ext cx="217666" cy="21766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sp>
                  <p:nvSpPr>
                    <p:cNvPr id="93" name="Oval 205">
                      <a:extLst>
                        <a:ext uri="{FF2B5EF4-FFF2-40B4-BE49-F238E27FC236}">
                          <a16:creationId xmlns:a16="http://schemas.microsoft.com/office/drawing/2014/main" id="{B8CA6DA7-5397-4B5B-9312-A1A102F85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1887" y="5960432"/>
                      <a:ext cx="217667" cy="21766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28575">
                      <a:solidFill>
                        <a:srgbClr val="29AEE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/>
                    </a:p>
                  </p:txBody>
                </p:sp>
                <p:grpSp>
                  <p:nvGrpSpPr>
                    <p:cNvPr id="94" name="Group 4">
                      <a:extLst>
                        <a:ext uri="{FF2B5EF4-FFF2-40B4-BE49-F238E27FC236}">
                          <a16:creationId xmlns:a16="http://schemas.microsoft.com/office/drawing/2014/main" id="{F8171095-F77D-4BA1-85CE-79F1607232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2064" y="3082674"/>
                      <a:ext cx="922491" cy="922489"/>
                      <a:chOff x="4432064" y="3082674"/>
                      <a:chExt cx="922491" cy="922489"/>
                    </a:xfrm>
                  </p:grpSpPr>
                  <p:sp>
                    <p:nvSpPr>
                      <p:cNvPr id="116" name="Oval 5">
                        <a:extLst>
                          <a:ext uri="{FF2B5EF4-FFF2-40B4-BE49-F238E27FC236}">
                            <a16:creationId xmlns:a16="http://schemas.microsoft.com/office/drawing/2014/main" id="{18BB80D8-E244-4EE1-8291-FBF2695768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3690" y="3164299"/>
                        <a:ext cx="759241" cy="759241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>
                          <a:solidFill>
                            <a:srgbClr val="4B6AB2"/>
                          </a:solidFill>
                        </a:endParaRPr>
                      </a:p>
                    </p:txBody>
                  </p:sp>
                  <p:sp>
                    <p:nvSpPr>
                      <p:cNvPr id="117" name="Oval 5">
                        <a:extLst>
                          <a:ext uri="{FF2B5EF4-FFF2-40B4-BE49-F238E27FC236}">
                            <a16:creationId xmlns:a16="http://schemas.microsoft.com/office/drawing/2014/main" id="{0BF6C45C-E6A9-4B58-BFCD-ADE8178AD2A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32064" y="3082674"/>
                        <a:ext cx="922491" cy="922489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grpSp>
                  <p:nvGrpSpPr>
                    <p:cNvPr id="95" name="Group 5">
                      <a:extLst>
                        <a:ext uri="{FF2B5EF4-FFF2-40B4-BE49-F238E27FC236}">
                          <a16:creationId xmlns:a16="http://schemas.microsoft.com/office/drawing/2014/main" id="{9F233AF0-7606-4B3D-898C-404669F5C6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32064" y="4256516"/>
                      <a:ext cx="922491" cy="922489"/>
                      <a:chOff x="4432064" y="4256516"/>
                      <a:chExt cx="922491" cy="922489"/>
                    </a:xfrm>
                  </p:grpSpPr>
                  <p:sp>
                    <p:nvSpPr>
                      <p:cNvPr id="114" name="Oval 5">
                        <a:extLst>
                          <a:ext uri="{FF2B5EF4-FFF2-40B4-BE49-F238E27FC236}">
                            <a16:creationId xmlns:a16="http://schemas.microsoft.com/office/drawing/2014/main" id="{30504F69-B68F-433C-B80F-DB5CA695E9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13690" y="4338141"/>
                        <a:ext cx="759241" cy="759241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15" name="Oval 5">
                        <a:extLst>
                          <a:ext uri="{FF2B5EF4-FFF2-40B4-BE49-F238E27FC236}">
                            <a16:creationId xmlns:a16="http://schemas.microsoft.com/office/drawing/2014/main" id="{CAED6D87-70BB-4ACC-AD81-151AADD4DF0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32064" y="4256516"/>
                        <a:ext cx="922491" cy="922489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grpSp>
                  <p:nvGrpSpPr>
                    <p:cNvPr id="96" name="Group 6">
                      <a:extLst>
                        <a:ext uri="{FF2B5EF4-FFF2-40B4-BE49-F238E27FC236}">
                          <a16:creationId xmlns:a16="http://schemas.microsoft.com/office/drawing/2014/main" id="{8232B275-4656-4A08-9422-A63B91820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22867" y="5608021"/>
                      <a:ext cx="922491" cy="922489"/>
                      <a:chOff x="4122867" y="5608021"/>
                      <a:chExt cx="922491" cy="922489"/>
                    </a:xfrm>
                  </p:grpSpPr>
                  <p:sp>
                    <p:nvSpPr>
                      <p:cNvPr id="112" name="Oval 5">
                        <a:extLst>
                          <a:ext uri="{FF2B5EF4-FFF2-40B4-BE49-F238E27FC236}">
                            <a16:creationId xmlns:a16="http://schemas.microsoft.com/office/drawing/2014/main" id="{B66188C1-81F3-497B-BE56-F3FBF28AA25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204492" y="5689645"/>
                        <a:ext cx="759241" cy="759241"/>
                      </a:xfrm>
                      <a:prstGeom prst="ellipse">
                        <a:avLst/>
                      </a:prstGeom>
                      <a:solidFill>
                        <a:srgbClr val="29AEEE"/>
                      </a:solidFill>
                      <a:ln w="9525">
                        <a:solidFill>
                          <a:srgbClr val="4B6AB2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13" name="Oval 5">
                        <a:extLst>
                          <a:ext uri="{FF2B5EF4-FFF2-40B4-BE49-F238E27FC236}">
                            <a16:creationId xmlns:a16="http://schemas.microsoft.com/office/drawing/2014/main" id="{C85BFCA4-6B9C-480A-ACE7-24CF39C262D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22867" y="5608021"/>
                        <a:ext cx="922491" cy="922489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29AEEE"/>
                        </a:solidFill>
                        <a:prstDash val="sysDot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cxnSp>
                  <p:nvCxnSpPr>
                    <p:cNvPr id="97" name="Straight Connector 217">
                      <a:extLst>
                        <a:ext uri="{FF2B5EF4-FFF2-40B4-BE49-F238E27FC236}">
                          <a16:creationId xmlns:a16="http://schemas.microsoft.com/office/drawing/2014/main" id="{470B522E-F867-4269-89DE-7AE46EF529FA}"/>
                        </a:ext>
                      </a:extLst>
                    </p:cNvPr>
                    <p:cNvCxnSpPr>
                      <a:stCxn id="119" idx="2"/>
                      <a:endCxn id="90" idx="6"/>
                    </p:cNvCxnSpPr>
                    <p:nvPr/>
                  </p:nvCxnSpPr>
                  <p:spPr>
                    <a:xfrm flipH="1">
                      <a:off x="2478730" y="1530099"/>
                      <a:ext cx="1146635" cy="3887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218">
                      <a:extLst>
                        <a:ext uri="{FF2B5EF4-FFF2-40B4-BE49-F238E27FC236}">
                          <a16:creationId xmlns:a16="http://schemas.microsoft.com/office/drawing/2014/main" id="{A735E792-4AFE-490A-9B05-3AA7B038F3FC}"/>
                        </a:ext>
                      </a:extLst>
                    </p:cNvPr>
                    <p:cNvCxnSpPr>
                      <a:endCxn id="91" idx="6"/>
                    </p:cNvCxnSpPr>
                    <p:nvPr/>
                  </p:nvCxnSpPr>
                  <p:spPr>
                    <a:xfrm flipH="1">
                      <a:off x="4116579" y="3543919"/>
                      <a:ext cx="315486" cy="0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220">
                      <a:extLst>
                        <a:ext uri="{FF2B5EF4-FFF2-40B4-BE49-F238E27FC236}">
                          <a16:creationId xmlns:a16="http://schemas.microsoft.com/office/drawing/2014/main" id="{CE39CBB7-BE3B-4386-96EC-C3C01DE9BC0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116579" y="4717761"/>
                      <a:ext cx="315486" cy="0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223">
                      <a:extLst>
                        <a:ext uri="{FF2B5EF4-FFF2-40B4-BE49-F238E27FC236}">
                          <a16:creationId xmlns:a16="http://schemas.microsoft.com/office/drawing/2014/main" id="{DFB39B61-AF47-4BEF-9135-A859CC597D22}"/>
                        </a:ext>
                      </a:extLst>
                    </p:cNvPr>
                    <p:cNvCxnSpPr>
                      <a:endCxn id="93" idx="6"/>
                    </p:cNvCxnSpPr>
                    <p:nvPr/>
                  </p:nvCxnSpPr>
                  <p:spPr>
                    <a:xfrm flipH="1">
                      <a:off x="2999553" y="6069265"/>
                      <a:ext cx="1123315" cy="0"/>
                    </a:xfrm>
                    <a:prstGeom prst="line">
                      <a:avLst/>
                    </a:prstGeom>
                    <a:ln w="28575">
                      <a:solidFill>
                        <a:srgbClr val="29AEEE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1" name="Group 31">
                      <a:extLst>
                        <a:ext uri="{FF2B5EF4-FFF2-40B4-BE49-F238E27FC236}">
                          <a16:creationId xmlns:a16="http://schemas.microsoft.com/office/drawing/2014/main" id="{46057FDC-3783-48E9-B74F-6C1CB94B4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7337" y="3082674"/>
                      <a:ext cx="1793230" cy="1858611"/>
                      <a:chOff x="7200412" y="2630927"/>
                      <a:chExt cx="567407" cy="588096"/>
                    </a:xfrm>
                    <a:solidFill>
                      <a:schemeClr val="bg1">
                        <a:lumMod val="65000"/>
                      </a:schemeClr>
                    </a:solidFill>
                  </p:grpSpPr>
                  <p:sp>
                    <p:nvSpPr>
                      <p:cNvPr id="110" name="Freeform 123">
                        <a:extLst>
                          <a:ext uri="{FF2B5EF4-FFF2-40B4-BE49-F238E27FC236}">
                            <a16:creationId xmlns:a16="http://schemas.microsoft.com/office/drawing/2014/main" id="{0345C07A-F3C3-409E-8396-254370E46691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200412" y="2630927"/>
                        <a:ext cx="567407" cy="588096"/>
                      </a:xfrm>
                      <a:custGeom>
                        <a:avLst/>
                        <a:gdLst>
                          <a:gd name="T0" fmla="*/ 1528 w 3500"/>
                          <a:gd name="T1" fmla="*/ 438 h 3510"/>
                          <a:gd name="T2" fmla="*/ 1195 w 3500"/>
                          <a:gd name="T3" fmla="*/ 616 h 3510"/>
                          <a:gd name="T4" fmla="*/ 924 w 3500"/>
                          <a:gd name="T5" fmla="*/ 637 h 3510"/>
                          <a:gd name="T6" fmla="*/ 512 w 3500"/>
                          <a:gd name="T7" fmla="*/ 758 h 3510"/>
                          <a:gd name="T8" fmla="*/ 671 w 3500"/>
                          <a:gd name="T9" fmla="*/ 1072 h 3510"/>
                          <a:gd name="T10" fmla="*/ 505 w 3500"/>
                          <a:gd name="T11" fmla="*/ 1473 h 3510"/>
                          <a:gd name="T12" fmla="*/ 172 w 3500"/>
                          <a:gd name="T13" fmla="*/ 1582 h 3510"/>
                          <a:gd name="T14" fmla="*/ 378 w 3500"/>
                          <a:gd name="T15" fmla="*/ 1959 h 3510"/>
                          <a:gd name="T16" fmla="*/ 555 w 3500"/>
                          <a:gd name="T17" fmla="*/ 2168 h 3510"/>
                          <a:gd name="T18" fmla="*/ 665 w 3500"/>
                          <a:gd name="T19" fmla="*/ 2528 h 3510"/>
                          <a:gd name="T20" fmla="*/ 739 w 3500"/>
                          <a:gd name="T21" fmla="*/ 2991 h 3510"/>
                          <a:gd name="T22" fmla="*/ 1007 w 3500"/>
                          <a:gd name="T23" fmla="*/ 2837 h 3510"/>
                          <a:gd name="T24" fmla="*/ 1413 w 3500"/>
                          <a:gd name="T25" fmla="*/ 2977 h 3510"/>
                          <a:gd name="T26" fmla="*/ 1559 w 3500"/>
                          <a:gd name="T27" fmla="*/ 3231 h 3510"/>
                          <a:gd name="T28" fmla="*/ 1926 w 3500"/>
                          <a:gd name="T29" fmla="*/ 3329 h 3510"/>
                          <a:gd name="T30" fmla="*/ 2058 w 3500"/>
                          <a:gd name="T31" fmla="*/ 2988 h 3510"/>
                          <a:gd name="T32" fmla="*/ 2462 w 3500"/>
                          <a:gd name="T33" fmla="*/ 2835 h 3510"/>
                          <a:gd name="T34" fmla="*/ 2753 w 3500"/>
                          <a:gd name="T35" fmla="*/ 2996 h 3510"/>
                          <a:gd name="T36" fmla="*/ 2848 w 3500"/>
                          <a:gd name="T37" fmla="*/ 2557 h 3510"/>
                          <a:gd name="T38" fmla="*/ 2918 w 3500"/>
                          <a:gd name="T39" fmla="*/ 2240 h 3510"/>
                          <a:gd name="T40" fmla="*/ 3092 w 3500"/>
                          <a:gd name="T41" fmla="*/ 1967 h 3510"/>
                          <a:gd name="T42" fmla="*/ 3335 w 3500"/>
                          <a:gd name="T43" fmla="*/ 1589 h 3510"/>
                          <a:gd name="T44" fmla="*/ 3014 w 3500"/>
                          <a:gd name="T45" fmla="*/ 1497 h 3510"/>
                          <a:gd name="T46" fmla="*/ 2837 w 3500"/>
                          <a:gd name="T47" fmla="*/ 1101 h 3510"/>
                          <a:gd name="T48" fmla="*/ 2985 w 3500"/>
                          <a:gd name="T49" fmla="*/ 767 h 3510"/>
                          <a:gd name="T50" fmla="*/ 2656 w 3500"/>
                          <a:gd name="T51" fmla="*/ 576 h 3510"/>
                          <a:gd name="T52" fmla="*/ 2374 w 3500"/>
                          <a:gd name="T53" fmla="*/ 652 h 3510"/>
                          <a:gd name="T54" fmla="*/ 1988 w 3500"/>
                          <a:gd name="T55" fmla="*/ 465 h 3510"/>
                          <a:gd name="T56" fmla="*/ 1907 w 3500"/>
                          <a:gd name="T57" fmla="*/ 164 h 3510"/>
                          <a:gd name="T58" fmla="*/ 2048 w 3500"/>
                          <a:gd name="T59" fmla="*/ 68 h 3510"/>
                          <a:gd name="T60" fmla="*/ 2122 w 3500"/>
                          <a:gd name="T61" fmla="*/ 370 h 3510"/>
                          <a:gd name="T62" fmla="*/ 2469 w 3500"/>
                          <a:gd name="T63" fmla="*/ 512 h 3510"/>
                          <a:gd name="T64" fmla="*/ 2775 w 3500"/>
                          <a:gd name="T65" fmla="*/ 352 h 3510"/>
                          <a:gd name="T66" fmla="*/ 3143 w 3500"/>
                          <a:gd name="T67" fmla="*/ 699 h 3510"/>
                          <a:gd name="T68" fmla="*/ 2994 w 3500"/>
                          <a:gd name="T69" fmla="*/ 1026 h 3510"/>
                          <a:gd name="T70" fmla="*/ 3128 w 3500"/>
                          <a:gd name="T71" fmla="*/ 1378 h 3510"/>
                          <a:gd name="T72" fmla="*/ 3406 w 3500"/>
                          <a:gd name="T73" fmla="*/ 1437 h 3510"/>
                          <a:gd name="T74" fmla="*/ 3497 w 3500"/>
                          <a:gd name="T75" fmla="*/ 1945 h 3510"/>
                          <a:gd name="T76" fmla="*/ 3244 w 3500"/>
                          <a:gd name="T77" fmla="*/ 2108 h 3510"/>
                          <a:gd name="T78" fmla="*/ 3069 w 3500"/>
                          <a:gd name="T79" fmla="*/ 2303 h 3510"/>
                          <a:gd name="T80" fmla="*/ 3132 w 3500"/>
                          <a:gd name="T81" fmla="*/ 2671 h 3510"/>
                          <a:gd name="T82" fmla="*/ 3098 w 3500"/>
                          <a:gd name="T83" fmla="*/ 2885 h 3510"/>
                          <a:gd name="T84" fmla="*/ 2690 w 3500"/>
                          <a:gd name="T85" fmla="*/ 3152 h 3510"/>
                          <a:gd name="T86" fmla="*/ 2377 w 3500"/>
                          <a:gd name="T87" fmla="*/ 3042 h 3510"/>
                          <a:gd name="T88" fmla="*/ 2116 w 3500"/>
                          <a:gd name="T89" fmla="*/ 3153 h 3510"/>
                          <a:gd name="T90" fmla="*/ 1971 w 3500"/>
                          <a:gd name="T91" fmla="*/ 3498 h 3510"/>
                          <a:gd name="T92" fmla="*/ 1452 w 3500"/>
                          <a:gd name="T93" fmla="*/ 3442 h 3510"/>
                          <a:gd name="T94" fmla="*/ 1378 w 3500"/>
                          <a:gd name="T95" fmla="*/ 3140 h 3510"/>
                          <a:gd name="T96" fmla="*/ 1031 w 3500"/>
                          <a:gd name="T97" fmla="*/ 2998 h 3510"/>
                          <a:gd name="T98" fmla="*/ 725 w 3500"/>
                          <a:gd name="T99" fmla="*/ 3158 h 3510"/>
                          <a:gd name="T100" fmla="*/ 357 w 3500"/>
                          <a:gd name="T101" fmla="*/ 2811 h 3510"/>
                          <a:gd name="T102" fmla="*/ 506 w 3500"/>
                          <a:gd name="T103" fmla="*/ 2484 h 3510"/>
                          <a:gd name="T104" fmla="*/ 372 w 3500"/>
                          <a:gd name="T105" fmla="*/ 2132 h 3510"/>
                          <a:gd name="T106" fmla="*/ 94 w 3500"/>
                          <a:gd name="T107" fmla="*/ 2073 h 3510"/>
                          <a:gd name="T108" fmla="*/ 3 w 3500"/>
                          <a:gd name="T109" fmla="*/ 1565 h 3510"/>
                          <a:gd name="T110" fmla="*/ 256 w 3500"/>
                          <a:gd name="T111" fmla="*/ 1402 h 3510"/>
                          <a:gd name="T112" fmla="*/ 431 w 3500"/>
                          <a:gd name="T113" fmla="*/ 1207 h 3510"/>
                          <a:gd name="T114" fmla="*/ 368 w 3500"/>
                          <a:gd name="T115" fmla="*/ 839 h 3510"/>
                          <a:gd name="T116" fmla="*/ 402 w 3500"/>
                          <a:gd name="T117" fmla="*/ 625 h 3510"/>
                          <a:gd name="T118" fmla="*/ 810 w 3500"/>
                          <a:gd name="T119" fmla="*/ 358 h 3510"/>
                          <a:gd name="T120" fmla="*/ 1123 w 3500"/>
                          <a:gd name="T121" fmla="*/ 468 h 3510"/>
                          <a:gd name="T122" fmla="*/ 1384 w 3500"/>
                          <a:gd name="T123" fmla="*/ 357 h 3510"/>
                          <a:gd name="T124" fmla="*/ 1529 w 3500"/>
                          <a:gd name="T125" fmla="*/ 12 h 35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  <a:cxn ang="0">
                            <a:pos x="T124" y="T125"/>
                          </a:cxn>
                        </a:cxnLst>
                        <a:rect l="0" t="0" r="r" b="b"/>
                        <a:pathLst>
                          <a:path w="3500" h="3510">
                            <a:moveTo>
                              <a:pt x="1593" y="164"/>
                            </a:moveTo>
                            <a:lnTo>
                              <a:pt x="1585" y="166"/>
                            </a:lnTo>
                            <a:lnTo>
                              <a:pt x="1577" y="172"/>
                            </a:lnTo>
                            <a:lnTo>
                              <a:pt x="1574" y="181"/>
                            </a:lnTo>
                            <a:lnTo>
                              <a:pt x="1559" y="280"/>
                            </a:lnTo>
                            <a:lnTo>
                              <a:pt x="1546" y="379"/>
                            </a:lnTo>
                            <a:lnTo>
                              <a:pt x="1539" y="410"/>
                            </a:lnTo>
                            <a:lnTo>
                              <a:pt x="1528" y="438"/>
                            </a:lnTo>
                            <a:lnTo>
                              <a:pt x="1512" y="465"/>
                            </a:lnTo>
                            <a:lnTo>
                              <a:pt x="1492" y="487"/>
                            </a:lnTo>
                            <a:lnTo>
                              <a:pt x="1469" y="506"/>
                            </a:lnTo>
                            <a:lnTo>
                              <a:pt x="1442" y="522"/>
                            </a:lnTo>
                            <a:lnTo>
                              <a:pt x="1413" y="533"/>
                            </a:lnTo>
                            <a:lnTo>
                              <a:pt x="1338" y="556"/>
                            </a:lnTo>
                            <a:lnTo>
                              <a:pt x="1266" y="584"/>
                            </a:lnTo>
                            <a:lnTo>
                              <a:pt x="1195" y="616"/>
                            </a:lnTo>
                            <a:lnTo>
                              <a:pt x="1126" y="652"/>
                            </a:lnTo>
                            <a:lnTo>
                              <a:pt x="1098" y="665"/>
                            </a:lnTo>
                            <a:lnTo>
                              <a:pt x="1069" y="673"/>
                            </a:lnTo>
                            <a:lnTo>
                              <a:pt x="1038" y="675"/>
                            </a:lnTo>
                            <a:lnTo>
                              <a:pt x="1009" y="673"/>
                            </a:lnTo>
                            <a:lnTo>
                              <a:pt x="979" y="667"/>
                            </a:lnTo>
                            <a:lnTo>
                              <a:pt x="950" y="654"/>
                            </a:lnTo>
                            <a:lnTo>
                              <a:pt x="924" y="637"/>
                            </a:lnTo>
                            <a:lnTo>
                              <a:pt x="844" y="576"/>
                            </a:lnTo>
                            <a:lnTo>
                              <a:pt x="765" y="517"/>
                            </a:lnTo>
                            <a:lnTo>
                              <a:pt x="756" y="514"/>
                            </a:lnTo>
                            <a:lnTo>
                              <a:pt x="747" y="514"/>
                            </a:lnTo>
                            <a:lnTo>
                              <a:pt x="739" y="519"/>
                            </a:lnTo>
                            <a:lnTo>
                              <a:pt x="518" y="741"/>
                            </a:lnTo>
                            <a:lnTo>
                              <a:pt x="512" y="749"/>
                            </a:lnTo>
                            <a:lnTo>
                              <a:pt x="512" y="758"/>
                            </a:lnTo>
                            <a:lnTo>
                              <a:pt x="515" y="767"/>
                            </a:lnTo>
                            <a:lnTo>
                              <a:pt x="575" y="847"/>
                            </a:lnTo>
                            <a:lnTo>
                              <a:pt x="635" y="926"/>
                            </a:lnTo>
                            <a:lnTo>
                              <a:pt x="652" y="953"/>
                            </a:lnTo>
                            <a:lnTo>
                              <a:pt x="665" y="982"/>
                            </a:lnTo>
                            <a:lnTo>
                              <a:pt x="671" y="1012"/>
                            </a:lnTo>
                            <a:lnTo>
                              <a:pt x="673" y="1041"/>
                            </a:lnTo>
                            <a:lnTo>
                              <a:pt x="671" y="1072"/>
                            </a:lnTo>
                            <a:lnTo>
                              <a:pt x="663" y="1101"/>
                            </a:lnTo>
                            <a:lnTo>
                              <a:pt x="650" y="1130"/>
                            </a:lnTo>
                            <a:lnTo>
                              <a:pt x="614" y="1199"/>
                            </a:lnTo>
                            <a:lnTo>
                              <a:pt x="582" y="1270"/>
                            </a:lnTo>
                            <a:lnTo>
                              <a:pt x="555" y="1342"/>
                            </a:lnTo>
                            <a:lnTo>
                              <a:pt x="531" y="1417"/>
                            </a:lnTo>
                            <a:lnTo>
                              <a:pt x="521" y="1447"/>
                            </a:lnTo>
                            <a:lnTo>
                              <a:pt x="505" y="1473"/>
                            </a:lnTo>
                            <a:lnTo>
                              <a:pt x="486" y="1497"/>
                            </a:lnTo>
                            <a:lnTo>
                              <a:pt x="463" y="1517"/>
                            </a:lnTo>
                            <a:lnTo>
                              <a:pt x="437" y="1533"/>
                            </a:lnTo>
                            <a:lnTo>
                              <a:pt x="408" y="1543"/>
                            </a:lnTo>
                            <a:lnTo>
                              <a:pt x="378" y="1551"/>
                            </a:lnTo>
                            <a:lnTo>
                              <a:pt x="279" y="1564"/>
                            </a:lnTo>
                            <a:lnTo>
                              <a:pt x="180" y="1578"/>
                            </a:lnTo>
                            <a:lnTo>
                              <a:pt x="172" y="1582"/>
                            </a:lnTo>
                            <a:lnTo>
                              <a:pt x="165" y="1589"/>
                            </a:lnTo>
                            <a:lnTo>
                              <a:pt x="163" y="1599"/>
                            </a:lnTo>
                            <a:lnTo>
                              <a:pt x="163" y="1912"/>
                            </a:lnTo>
                            <a:lnTo>
                              <a:pt x="165" y="1921"/>
                            </a:lnTo>
                            <a:lnTo>
                              <a:pt x="172" y="1928"/>
                            </a:lnTo>
                            <a:lnTo>
                              <a:pt x="180" y="1932"/>
                            </a:lnTo>
                            <a:lnTo>
                              <a:pt x="279" y="1946"/>
                            </a:lnTo>
                            <a:lnTo>
                              <a:pt x="378" y="1959"/>
                            </a:lnTo>
                            <a:lnTo>
                              <a:pt x="408" y="1967"/>
                            </a:lnTo>
                            <a:lnTo>
                              <a:pt x="437" y="1977"/>
                            </a:lnTo>
                            <a:lnTo>
                              <a:pt x="463" y="1993"/>
                            </a:lnTo>
                            <a:lnTo>
                              <a:pt x="486" y="2013"/>
                            </a:lnTo>
                            <a:lnTo>
                              <a:pt x="505" y="2037"/>
                            </a:lnTo>
                            <a:lnTo>
                              <a:pt x="521" y="2063"/>
                            </a:lnTo>
                            <a:lnTo>
                              <a:pt x="531" y="2093"/>
                            </a:lnTo>
                            <a:lnTo>
                              <a:pt x="555" y="2168"/>
                            </a:lnTo>
                            <a:lnTo>
                              <a:pt x="582" y="2240"/>
                            </a:lnTo>
                            <a:lnTo>
                              <a:pt x="614" y="2311"/>
                            </a:lnTo>
                            <a:lnTo>
                              <a:pt x="650" y="2380"/>
                            </a:lnTo>
                            <a:lnTo>
                              <a:pt x="663" y="2409"/>
                            </a:lnTo>
                            <a:lnTo>
                              <a:pt x="671" y="2438"/>
                            </a:lnTo>
                            <a:lnTo>
                              <a:pt x="673" y="2469"/>
                            </a:lnTo>
                            <a:lnTo>
                              <a:pt x="671" y="2498"/>
                            </a:lnTo>
                            <a:lnTo>
                              <a:pt x="665" y="2528"/>
                            </a:lnTo>
                            <a:lnTo>
                              <a:pt x="652" y="2557"/>
                            </a:lnTo>
                            <a:lnTo>
                              <a:pt x="635" y="2584"/>
                            </a:lnTo>
                            <a:lnTo>
                              <a:pt x="575" y="2663"/>
                            </a:lnTo>
                            <a:lnTo>
                              <a:pt x="515" y="2743"/>
                            </a:lnTo>
                            <a:lnTo>
                              <a:pt x="512" y="2752"/>
                            </a:lnTo>
                            <a:lnTo>
                              <a:pt x="512" y="2761"/>
                            </a:lnTo>
                            <a:lnTo>
                              <a:pt x="518" y="2769"/>
                            </a:lnTo>
                            <a:lnTo>
                              <a:pt x="739" y="2991"/>
                            </a:lnTo>
                            <a:lnTo>
                              <a:pt x="747" y="2996"/>
                            </a:lnTo>
                            <a:lnTo>
                              <a:pt x="756" y="2997"/>
                            </a:lnTo>
                            <a:lnTo>
                              <a:pt x="765" y="2993"/>
                            </a:lnTo>
                            <a:lnTo>
                              <a:pt x="844" y="2934"/>
                            </a:lnTo>
                            <a:lnTo>
                              <a:pt x="924" y="2873"/>
                            </a:lnTo>
                            <a:lnTo>
                              <a:pt x="950" y="2856"/>
                            </a:lnTo>
                            <a:lnTo>
                              <a:pt x="978" y="2844"/>
                            </a:lnTo>
                            <a:lnTo>
                              <a:pt x="1007" y="2837"/>
                            </a:lnTo>
                            <a:lnTo>
                              <a:pt x="1036" y="2835"/>
                            </a:lnTo>
                            <a:lnTo>
                              <a:pt x="1067" y="2837"/>
                            </a:lnTo>
                            <a:lnTo>
                              <a:pt x="1098" y="2845"/>
                            </a:lnTo>
                            <a:lnTo>
                              <a:pt x="1126" y="2858"/>
                            </a:lnTo>
                            <a:lnTo>
                              <a:pt x="1195" y="2894"/>
                            </a:lnTo>
                            <a:lnTo>
                              <a:pt x="1266" y="2926"/>
                            </a:lnTo>
                            <a:lnTo>
                              <a:pt x="1338" y="2954"/>
                            </a:lnTo>
                            <a:lnTo>
                              <a:pt x="1413" y="2977"/>
                            </a:lnTo>
                            <a:lnTo>
                              <a:pt x="1442" y="2988"/>
                            </a:lnTo>
                            <a:lnTo>
                              <a:pt x="1469" y="3004"/>
                            </a:lnTo>
                            <a:lnTo>
                              <a:pt x="1492" y="3023"/>
                            </a:lnTo>
                            <a:lnTo>
                              <a:pt x="1512" y="3045"/>
                            </a:lnTo>
                            <a:lnTo>
                              <a:pt x="1528" y="3072"/>
                            </a:lnTo>
                            <a:lnTo>
                              <a:pt x="1539" y="3101"/>
                            </a:lnTo>
                            <a:lnTo>
                              <a:pt x="1546" y="3131"/>
                            </a:lnTo>
                            <a:lnTo>
                              <a:pt x="1559" y="3231"/>
                            </a:lnTo>
                            <a:lnTo>
                              <a:pt x="1574" y="3329"/>
                            </a:lnTo>
                            <a:lnTo>
                              <a:pt x="1577" y="3338"/>
                            </a:lnTo>
                            <a:lnTo>
                              <a:pt x="1585" y="3344"/>
                            </a:lnTo>
                            <a:lnTo>
                              <a:pt x="1593" y="3346"/>
                            </a:lnTo>
                            <a:lnTo>
                              <a:pt x="1907" y="3346"/>
                            </a:lnTo>
                            <a:lnTo>
                              <a:pt x="1915" y="3344"/>
                            </a:lnTo>
                            <a:lnTo>
                              <a:pt x="1923" y="3338"/>
                            </a:lnTo>
                            <a:lnTo>
                              <a:pt x="1926" y="3329"/>
                            </a:lnTo>
                            <a:lnTo>
                              <a:pt x="1941" y="3230"/>
                            </a:lnTo>
                            <a:lnTo>
                              <a:pt x="1954" y="3131"/>
                            </a:lnTo>
                            <a:lnTo>
                              <a:pt x="1961" y="3101"/>
                            </a:lnTo>
                            <a:lnTo>
                              <a:pt x="1972" y="3072"/>
                            </a:lnTo>
                            <a:lnTo>
                              <a:pt x="1988" y="3045"/>
                            </a:lnTo>
                            <a:lnTo>
                              <a:pt x="2008" y="3023"/>
                            </a:lnTo>
                            <a:lnTo>
                              <a:pt x="2031" y="3004"/>
                            </a:lnTo>
                            <a:lnTo>
                              <a:pt x="2058" y="2988"/>
                            </a:lnTo>
                            <a:lnTo>
                              <a:pt x="2087" y="2977"/>
                            </a:lnTo>
                            <a:lnTo>
                              <a:pt x="2162" y="2954"/>
                            </a:lnTo>
                            <a:lnTo>
                              <a:pt x="2234" y="2926"/>
                            </a:lnTo>
                            <a:lnTo>
                              <a:pt x="2305" y="2894"/>
                            </a:lnTo>
                            <a:lnTo>
                              <a:pt x="2374" y="2858"/>
                            </a:lnTo>
                            <a:lnTo>
                              <a:pt x="2402" y="2845"/>
                            </a:lnTo>
                            <a:lnTo>
                              <a:pt x="2431" y="2837"/>
                            </a:lnTo>
                            <a:lnTo>
                              <a:pt x="2462" y="2835"/>
                            </a:lnTo>
                            <a:lnTo>
                              <a:pt x="2491" y="2837"/>
                            </a:lnTo>
                            <a:lnTo>
                              <a:pt x="2521" y="2843"/>
                            </a:lnTo>
                            <a:lnTo>
                              <a:pt x="2550" y="2856"/>
                            </a:lnTo>
                            <a:lnTo>
                              <a:pt x="2576" y="2873"/>
                            </a:lnTo>
                            <a:lnTo>
                              <a:pt x="2656" y="2934"/>
                            </a:lnTo>
                            <a:lnTo>
                              <a:pt x="2735" y="2993"/>
                            </a:lnTo>
                            <a:lnTo>
                              <a:pt x="2744" y="2997"/>
                            </a:lnTo>
                            <a:lnTo>
                              <a:pt x="2753" y="2996"/>
                            </a:lnTo>
                            <a:lnTo>
                              <a:pt x="2761" y="2991"/>
                            </a:lnTo>
                            <a:lnTo>
                              <a:pt x="2982" y="2769"/>
                            </a:lnTo>
                            <a:lnTo>
                              <a:pt x="2988" y="2761"/>
                            </a:lnTo>
                            <a:lnTo>
                              <a:pt x="2988" y="2752"/>
                            </a:lnTo>
                            <a:lnTo>
                              <a:pt x="2985" y="2743"/>
                            </a:lnTo>
                            <a:lnTo>
                              <a:pt x="2925" y="2663"/>
                            </a:lnTo>
                            <a:lnTo>
                              <a:pt x="2865" y="2584"/>
                            </a:lnTo>
                            <a:lnTo>
                              <a:pt x="2848" y="2557"/>
                            </a:lnTo>
                            <a:lnTo>
                              <a:pt x="2835" y="2528"/>
                            </a:lnTo>
                            <a:lnTo>
                              <a:pt x="2829" y="2498"/>
                            </a:lnTo>
                            <a:lnTo>
                              <a:pt x="2827" y="2469"/>
                            </a:lnTo>
                            <a:lnTo>
                              <a:pt x="2829" y="2438"/>
                            </a:lnTo>
                            <a:lnTo>
                              <a:pt x="2837" y="2409"/>
                            </a:lnTo>
                            <a:lnTo>
                              <a:pt x="2850" y="2380"/>
                            </a:lnTo>
                            <a:lnTo>
                              <a:pt x="2886" y="2311"/>
                            </a:lnTo>
                            <a:lnTo>
                              <a:pt x="2918" y="2240"/>
                            </a:lnTo>
                            <a:lnTo>
                              <a:pt x="2945" y="2168"/>
                            </a:lnTo>
                            <a:lnTo>
                              <a:pt x="2969" y="2093"/>
                            </a:lnTo>
                            <a:lnTo>
                              <a:pt x="2979" y="2063"/>
                            </a:lnTo>
                            <a:lnTo>
                              <a:pt x="2995" y="2037"/>
                            </a:lnTo>
                            <a:lnTo>
                              <a:pt x="3014" y="2013"/>
                            </a:lnTo>
                            <a:lnTo>
                              <a:pt x="3037" y="1993"/>
                            </a:lnTo>
                            <a:lnTo>
                              <a:pt x="3063" y="1977"/>
                            </a:lnTo>
                            <a:lnTo>
                              <a:pt x="3092" y="1967"/>
                            </a:lnTo>
                            <a:lnTo>
                              <a:pt x="3122" y="1959"/>
                            </a:lnTo>
                            <a:lnTo>
                              <a:pt x="3221" y="1946"/>
                            </a:lnTo>
                            <a:lnTo>
                              <a:pt x="3320" y="1932"/>
                            </a:lnTo>
                            <a:lnTo>
                              <a:pt x="3328" y="1928"/>
                            </a:lnTo>
                            <a:lnTo>
                              <a:pt x="3335" y="1921"/>
                            </a:lnTo>
                            <a:lnTo>
                              <a:pt x="3337" y="1912"/>
                            </a:lnTo>
                            <a:lnTo>
                              <a:pt x="3337" y="1598"/>
                            </a:lnTo>
                            <a:lnTo>
                              <a:pt x="3335" y="1589"/>
                            </a:lnTo>
                            <a:lnTo>
                              <a:pt x="3328" y="1582"/>
                            </a:lnTo>
                            <a:lnTo>
                              <a:pt x="3320" y="1578"/>
                            </a:lnTo>
                            <a:lnTo>
                              <a:pt x="3221" y="1564"/>
                            </a:lnTo>
                            <a:lnTo>
                              <a:pt x="3122" y="1551"/>
                            </a:lnTo>
                            <a:lnTo>
                              <a:pt x="3092" y="1543"/>
                            </a:lnTo>
                            <a:lnTo>
                              <a:pt x="3063" y="1533"/>
                            </a:lnTo>
                            <a:lnTo>
                              <a:pt x="3037" y="1517"/>
                            </a:lnTo>
                            <a:lnTo>
                              <a:pt x="3014" y="1497"/>
                            </a:lnTo>
                            <a:lnTo>
                              <a:pt x="2995" y="1473"/>
                            </a:lnTo>
                            <a:lnTo>
                              <a:pt x="2979" y="1447"/>
                            </a:lnTo>
                            <a:lnTo>
                              <a:pt x="2969" y="1417"/>
                            </a:lnTo>
                            <a:lnTo>
                              <a:pt x="2945" y="1342"/>
                            </a:lnTo>
                            <a:lnTo>
                              <a:pt x="2918" y="1270"/>
                            </a:lnTo>
                            <a:lnTo>
                              <a:pt x="2886" y="1199"/>
                            </a:lnTo>
                            <a:lnTo>
                              <a:pt x="2850" y="1130"/>
                            </a:lnTo>
                            <a:lnTo>
                              <a:pt x="2837" y="1101"/>
                            </a:lnTo>
                            <a:lnTo>
                              <a:pt x="2829" y="1072"/>
                            </a:lnTo>
                            <a:lnTo>
                              <a:pt x="2827" y="1041"/>
                            </a:lnTo>
                            <a:lnTo>
                              <a:pt x="2829" y="1012"/>
                            </a:lnTo>
                            <a:lnTo>
                              <a:pt x="2835" y="982"/>
                            </a:lnTo>
                            <a:lnTo>
                              <a:pt x="2848" y="953"/>
                            </a:lnTo>
                            <a:lnTo>
                              <a:pt x="2865" y="926"/>
                            </a:lnTo>
                            <a:lnTo>
                              <a:pt x="2925" y="847"/>
                            </a:lnTo>
                            <a:lnTo>
                              <a:pt x="2985" y="767"/>
                            </a:lnTo>
                            <a:lnTo>
                              <a:pt x="2988" y="758"/>
                            </a:lnTo>
                            <a:lnTo>
                              <a:pt x="2988" y="749"/>
                            </a:lnTo>
                            <a:lnTo>
                              <a:pt x="2982" y="741"/>
                            </a:lnTo>
                            <a:lnTo>
                              <a:pt x="2761" y="519"/>
                            </a:lnTo>
                            <a:lnTo>
                              <a:pt x="2753" y="514"/>
                            </a:lnTo>
                            <a:lnTo>
                              <a:pt x="2744" y="514"/>
                            </a:lnTo>
                            <a:lnTo>
                              <a:pt x="2735" y="517"/>
                            </a:lnTo>
                            <a:lnTo>
                              <a:pt x="2656" y="576"/>
                            </a:lnTo>
                            <a:lnTo>
                              <a:pt x="2576" y="637"/>
                            </a:lnTo>
                            <a:lnTo>
                              <a:pt x="2550" y="654"/>
                            </a:lnTo>
                            <a:lnTo>
                              <a:pt x="2521" y="667"/>
                            </a:lnTo>
                            <a:lnTo>
                              <a:pt x="2491" y="673"/>
                            </a:lnTo>
                            <a:lnTo>
                              <a:pt x="2462" y="675"/>
                            </a:lnTo>
                            <a:lnTo>
                              <a:pt x="2431" y="673"/>
                            </a:lnTo>
                            <a:lnTo>
                              <a:pt x="2402" y="665"/>
                            </a:lnTo>
                            <a:lnTo>
                              <a:pt x="2374" y="652"/>
                            </a:lnTo>
                            <a:lnTo>
                              <a:pt x="2305" y="616"/>
                            </a:lnTo>
                            <a:lnTo>
                              <a:pt x="2234" y="584"/>
                            </a:lnTo>
                            <a:lnTo>
                              <a:pt x="2162" y="556"/>
                            </a:lnTo>
                            <a:lnTo>
                              <a:pt x="2087" y="533"/>
                            </a:lnTo>
                            <a:lnTo>
                              <a:pt x="2058" y="522"/>
                            </a:lnTo>
                            <a:lnTo>
                              <a:pt x="2031" y="506"/>
                            </a:lnTo>
                            <a:lnTo>
                              <a:pt x="2008" y="487"/>
                            </a:lnTo>
                            <a:lnTo>
                              <a:pt x="1988" y="465"/>
                            </a:lnTo>
                            <a:lnTo>
                              <a:pt x="1972" y="438"/>
                            </a:lnTo>
                            <a:lnTo>
                              <a:pt x="1961" y="410"/>
                            </a:lnTo>
                            <a:lnTo>
                              <a:pt x="1954" y="379"/>
                            </a:lnTo>
                            <a:lnTo>
                              <a:pt x="1941" y="280"/>
                            </a:lnTo>
                            <a:lnTo>
                              <a:pt x="1926" y="181"/>
                            </a:lnTo>
                            <a:lnTo>
                              <a:pt x="1923" y="172"/>
                            </a:lnTo>
                            <a:lnTo>
                              <a:pt x="1915" y="166"/>
                            </a:lnTo>
                            <a:lnTo>
                              <a:pt x="1907" y="164"/>
                            </a:lnTo>
                            <a:lnTo>
                              <a:pt x="1593" y="164"/>
                            </a:lnTo>
                            <a:close/>
                            <a:moveTo>
                              <a:pt x="1593" y="0"/>
                            </a:moveTo>
                            <a:lnTo>
                              <a:pt x="1907" y="0"/>
                            </a:lnTo>
                            <a:lnTo>
                              <a:pt x="1940" y="3"/>
                            </a:lnTo>
                            <a:lnTo>
                              <a:pt x="1971" y="12"/>
                            </a:lnTo>
                            <a:lnTo>
                              <a:pt x="2000" y="26"/>
                            </a:lnTo>
                            <a:lnTo>
                              <a:pt x="2026" y="45"/>
                            </a:lnTo>
                            <a:lnTo>
                              <a:pt x="2048" y="68"/>
                            </a:lnTo>
                            <a:lnTo>
                              <a:pt x="2067" y="95"/>
                            </a:lnTo>
                            <a:lnTo>
                              <a:pt x="2080" y="124"/>
                            </a:lnTo>
                            <a:lnTo>
                              <a:pt x="2088" y="156"/>
                            </a:lnTo>
                            <a:lnTo>
                              <a:pt x="2102" y="256"/>
                            </a:lnTo>
                            <a:lnTo>
                              <a:pt x="2116" y="357"/>
                            </a:lnTo>
                            <a:lnTo>
                              <a:pt x="2117" y="363"/>
                            </a:lnTo>
                            <a:lnTo>
                              <a:pt x="2119" y="367"/>
                            </a:lnTo>
                            <a:lnTo>
                              <a:pt x="2122" y="370"/>
                            </a:lnTo>
                            <a:lnTo>
                              <a:pt x="2125" y="373"/>
                            </a:lnTo>
                            <a:lnTo>
                              <a:pt x="2130" y="374"/>
                            </a:lnTo>
                            <a:lnTo>
                              <a:pt x="2215" y="401"/>
                            </a:lnTo>
                            <a:lnTo>
                              <a:pt x="2296" y="432"/>
                            </a:lnTo>
                            <a:lnTo>
                              <a:pt x="2377" y="468"/>
                            </a:lnTo>
                            <a:lnTo>
                              <a:pt x="2454" y="509"/>
                            </a:lnTo>
                            <a:lnTo>
                              <a:pt x="2462" y="512"/>
                            </a:lnTo>
                            <a:lnTo>
                              <a:pt x="2469" y="512"/>
                            </a:lnTo>
                            <a:lnTo>
                              <a:pt x="2477" y="507"/>
                            </a:lnTo>
                            <a:lnTo>
                              <a:pt x="2557" y="446"/>
                            </a:lnTo>
                            <a:lnTo>
                              <a:pt x="2638" y="385"/>
                            </a:lnTo>
                            <a:lnTo>
                              <a:pt x="2663" y="369"/>
                            </a:lnTo>
                            <a:lnTo>
                              <a:pt x="2690" y="358"/>
                            </a:lnTo>
                            <a:lnTo>
                              <a:pt x="2718" y="352"/>
                            </a:lnTo>
                            <a:lnTo>
                              <a:pt x="2746" y="350"/>
                            </a:lnTo>
                            <a:lnTo>
                              <a:pt x="2775" y="352"/>
                            </a:lnTo>
                            <a:lnTo>
                              <a:pt x="2803" y="358"/>
                            </a:lnTo>
                            <a:lnTo>
                              <a:pt x="2830" y="369"/>
                            </a:lnTo>
                            <a:lnTo>
                              <a:pt x="2854" y="384"/>
                            </a:lnTo>
                            <a:lnTo>
                              <a:pt x="2876" y="403"/>
                            </a:lnTo>
                            <a:lnTo>
                              <a:pt x="3098" y="625"/>
                            </a:lnTo>
                            <a:lnTo>
                              <a:pt x="3117" y="648"/>
                            </a:lnTo>
                            <a:lnTo>
                              <a:pt x="3132" y="672"/>
                            </a:lnTo>
                            <a:lnTo>
                              <a:pt x="3143" y="699"/>
                            </a:lnTo>
                            <a:lnTo>
                              <a:pt x="3149" y="728"/>
                            </a:lnTo>
                            <a:lnTo>
                              <a:pt x="3151" y="756"/>
                            </a:lnTo>
                            <a:lnTo>
                              <a:pt x="3149" y="784"/>
                            </a:lnTo>
                            <a:lnTo>
                              <a:pt x="3143" y="813"/>
                            </a:lnTo>
                            <a:lnTo>
                              <a:pt x="3132" y="839"/>
                            </a:lnTo>
                            <a:lnTo>
                              <a:pt x="3116" y="865"/>
                            </a:lnTo>
                            <a:lnTo>
                              <a:pt x="3056" y="946"/>
                            </a:lnTo>
                            <a:lnTo>
                              <a:pt x="2994" y="1026"/>
                            </a:lnTo>
                            <a:lnTo>
                              <a:pt x="2990" y="1034"/>
                            </a:lnTo>
                            <a:lnTo>
                              <a:pt x="2990" y="1041"/>
                            </a:lnTo>
                            <a:lnTo>
                              <a:pt x="2992" y="1049"/>
                            </a:lnTo>
                            <a:lnTo>
                              <a:pt x="3033" y="1126"/>
                            </a:lnTo>
                            <a:lnTo>
                              <a:pt x="3069" y="1207"/>
                            </a:lnTo>
                            <a:lnTo>
                              <a:pt x="3100" y="1289"/>
                            </a:lnTo>
                            <a:lnTo>
                              <a:pt x="3127" y="1374"/>
                            </a:lnTo>
                            <a:lnTo>
                              <a:pt x="3128" y="1378"/>
                            </a:lnTo>
                            <a:lnTo>
                              <a:pt x="3131" y="1382"/>
                            </a:lnTo>
                            <a:lnTo>
                              <a:pt x="3134" y="1385"/>
                            </a:lnTo>
                            <a:lnTo>
                              <a:pt x="3138" y="1387"/>
                            </a:lnTo>
                            <a:lnTo>
                              <a:pt x="3144" y="1388"/>
                            </a:lnTo>
                            <a:lnTo>
                              <a:pt x="3244" y="1402"/>
                            </a:lnTo>
                            <a:lnTo>
                              <a:pt x="3344" y="1416"/>
                            </a:lnTo>
                            <a:lnTo>
                              <a:pt x="3376" y="1424"/>
                            </a:lnTo>
                            <a:lnTo>
                              <a:pt x="3406" y="1437"/>
                            </a:lnTo>
                            <a:lnTo>
                              <a:pt x="3432" y="1456"/>
                            </a:lnTo>
                            <a:lnTo>
                              <a:pt x="3455" y="1478"/>
                            </a:lnTo>
                            <a:lnTo>
                              <a:pt x="3475" y="1504"/>
                            </a:lnTo>
                            <a:lnTo>
                              <a:pt x="3488" y="1534"/>
                            </a:lnTo>
                            <a:lnTo>
                              <a:pt x="3497" y="1565"/>
                            </a:lnTo>
                            <a:lnTo>
                              <a:pt x="3500" y="1598"/>
                            </a:lnTo>
                            <a:lnTo>
                              <a:pt x="3500" y="1912"/>
                            </a:lnTo>
                            <a:lnTo>
                              <a:pt x="3497" y="1945"/>
                            </a:lnTo>
                            <a:lnTo>
                              <a:pt x="3488" y="1976"/>
                            </a:lnTo>
                            <a:lnTo>
                              <a:pt x="3475" y="2006"/>
                            </a:lnTo>
                            <a:lnTo>
                              <a:pt x="3455" y="2032"/>
                            </a:lnTo>
                            <a:lnTo>
                              <a:pt x="3432" y="2054"/>
                            </a:lnTo>
                            <a:lnTo>
                              <a:pt x="3406" y="2073"/>
                            </a:lnTo>
                            <a:lnTo>
                              <a:pt x="3376" y="2086"/>
                            </a:lnTo>
                            <a:lnTo>
                              <a:pt x="3344" y="2094"/>
                            </a:lnTo>
                            <a:lnTo>
                              <a:pt x="3244" y="2108"/>
                            </a:lnTo>
                            <a:lnTo>
                              <a:pt x="3144" y="2122"/>
                            </a:lnTo>
                            <a:lnTo>
                              <a:pt x="3138" y="2123"/>
                            </a:lnTo>
                            <a:lnTo>
                              <a:pt x="3134" y="2125"/>
                            </a:lnTo>
                            <a:lnTo>
                              <a:pt x="3131" y="2128"/>
                            </a:lnTo>
                            <a:lnTo>
                              <a:pt x="3128" y="2132"/>
                            </a:lnTo>
                            <a:lnTo>
                              <a:pt x="3127" y="2136"/>
                            </a:lnTo>
                            <a:lnTo>
                              <a:pt x="3100" y="2221"/>
                            </a:lnTo>
                            <a:lnTo>
                              <a:pt x="3069" y="2303"/>
                            </a:lnTo>
                            <a:lnTo>
                              <a:pt x="3033" y="2384"/>
                            </a:lnTo>
                            <a:lnTo>
                              <a:pt x="2992" y="2461"/>
                            </a:lnTo>
                            <a:lnTo>
                              <a:pt x="2990" y="2469"/>
                            </a:lnTo>
                            <a:lnTo>
                              <a:pt x="2990" y="2476"/>
                            </a:lnTo>
                            <a:lnTo>
                              <a:pt x="2994" y="2484"/>
                            </a:lnTo>
                            <a:lnTo>
                              <a:pt x="3056" y="2564"/>
                            </a:lnTo>
                            <a:lnTo>
                              <a:pt x="3116" y="2645"/>
                            </a:lnTo>
                            <a:lnTo>
                              <a:pt x="3132" y="2671"/>
                            </a:lnTo>
                            <a:lnTo>
                              <a:pt x="3143" y="2697"/>
                            </a:lnTo>
                            <a:lnTo>
                              <a:pt x="3149" y="2726"/>
                            </a:lnTo>
                            <a:lnTo>
                              <a:pt x="3151" y="2754"/>
                            </a:lnTo>
                            <a:lnTo>
                              <a:pt x="3149" y="2782"/>
                            </a:lnTo>
                            <a:lnTo>
                              <a:pt x="3143" y="2810"/>
                            </a:lnTo>
                            <a:lnTo>
                              <a:pt x="3132" y="2838"/>
                            </a:lnTo>
                            <a:lnTo>
                              <a:pt x="3117" y="2862"/>
                            </a:lnTo>
                            <a:lnTo>
                              <a:pt x="3098" y="2885"/>
                            </a:lnTo>
                            <a:lnTo>
                              <a:pt x="2876" y="3107"/>
                            </a:lnTo>
                            <a:lnTo>
                              <a:pt x="2854" y="3126"/>
                            </a:lnTo>
                            <a:lnTo>
                              <a:pt x="2830" y="3141"/>
                            </a:lnTo>
                            <a:lnTo>
                              <a:pt x="2802" y="3152"/>
                            </a:lnTo>
                            <a:lnTo>
                              <a:pt x="2775" y="3158"/>
                            </a:lnTo>
                            <a:lnTo>
                              <a:pt x="2746" y="3160"/>
                            </a:lnTo>
                            <a:lnTo>
                              <a:pt x="2718" y="3158"/>
                            </a:lnTo>
                            <a:lnTo>
                              <a:pt x="2690" y="3152"/>
                            </a:lnTo>
                            <a:lnTo>
                              <a:pt x="2663" y="3141"/>
                            </a:lnTo>
                            <a:lnTo>
                              <a:pt x="2638" y="3125"/>
                            </a:lnTo>
                            <a:lnTo>
                              <a:pt x="2557" y="3064"/>
                            </a:lnTo>
                            <a:lnTo>
                              <a:pt x="2477" y="3003"/>
                            </a:lnTo>
                            <a:lnTo>
                              <a:pt x="2469" y="2998"/>
                            </a:lnTo>
                            <a:lnTo>
                              <a:pt x="2462" y="2998"/>
                            </a:lnTo>
                            <a:lnTo>
                              <a:pt x="2454" y="3001"/>
                            </a:lnTo>
                            <a:lnTo>
                              <a:pt x="2377" y="3042"/>
                            </a:lnTo>
                            <a:lnTo>
                              <a:pt x="2296" y="3078"/>
                            </a:lnTo>
                            <a:lnTo>
                              <a:pt x="2215" y="3109"/>
                            </a:lnTo>
                            <a:lnTo>
                              <a:pt x="2130" y="3136"/>
                            </a:lnTo>
                            <a:lnTo>
                              <a:pt x="2125" y="3137"/>
                            </a:lnTo>
                            <a:lnTo>
                              <a:pt x="2122" y="3140"/>
                            </a:lnTo>
                            <a:lnTo>
                              <a:pt x="2119" y="3143"/>
                            </a:lnTo>
                            <a:lnTo>
                              <a:pt x="2117" y="3147"/>
                            </a:lnTo>
                            <a:lnTo>
                              <a:pt x="2116" y="3153"/>
                            </a:lnTo>
                            <a:lnTo>
                              <a:pt x="2102" y="3254"/>
                            </a:lnTo>
                            <a:lnTo>
                              <a:pt x="2088" y="3354"/>
                            </a:lnTo>
                            <a:lnTo>
                              <a:pt x="2080" y="3386"/>
                            </a:lnTo>
                            <a:lnTo>
                              <a:pt x="2067" y="3415"/>
                            </a:lnTo>
                            <a:lnTo>
                              <a:pt x="2048" y="3442"/>
                            </a:lnTo>
                            <a:lnTo>
                              <a:pt x="2026" y="3465"/>
                            </a:lnTo>
                            <a:lnTo>
                              <a:pt x="2000" y="3484"/>
                            </a:lnTo>
                            <a:lnTo>
                              <a:pt x="1971" y="3498"/>
                            </a:lnTo>
                            <a:lnTo>
                              <a:pt x="1940" y="3507"/>
                            </a:lnTo>
                            <a:lnTo>
                              <a:pt x="1907" y="3510"/>
                            </a:lnTo>
                            <a:lnTo>
                              <a:pt x="1593" y="3510"/>
                            </a:lnTo>
                            <a:lnTo>
                              <a:pt x="1560" y="3507"/>
                            </a:lnTo>
                            <a:lnTo>
                              <a:pt x="1529" y="3498"/>
                            </a:lnTo>
                            <a:lnTo>
                              <a:pt x="1500" y="3484"/>
                            </a:lnTo>
                            <a:lnTo>
                              <a:pt x="1474" y="3465"/>
                            </a:lnTo>
                            <a:lnTo>
                              <a:pt x="1452" y="3442"/>
                            </a:lnTo>
                            <a:lnTo>
                              <a:pt x="1433" y="3415"/>
                            </a:lnTo>
                            <a:lnTo>
                              <a:pt x="1420" y="3386"/>
                            </a:lnTo>
                            <a:lnTo>
                              <a:pt x="1412" y="3354"/>
                            </a:lnTo>
                            <a:lnTo>
                              <a:pt x="1398" y="3254"/>
                            </a:lnTo>
                            <a:lnTo>
                              <a:pt x="1384" y="3153"/>
                            </a:lnTo>
                            <a:lnTo>
                              <a:pt x="1383" y="3147"/>
                            </a:lnTo>
                            <a:lnTo>
                              <a:pt x="1381" y="3143"/>
                            </a:lnTo>
                            <a:lnTo>
                              <a:pt x="1378" y="3140"/>
                            </a:lnTo>
                            <a:lnTo>
                              <a:pt x="1375" y="3137"/>
                            </a:lnTo>
                            <a:lnTo>
                              <a:pt x="1370" y="3136"/>
                            </a:lnTo>
                            <a:lnTo>
                              <a:pt x="1285" y="3109"/>
                            </a:lnTo>
                            <a:lnTo>
                              <a:pt x="1204" y="3078"/>
                            </a:lnTo>
                            <a:lnTo>
                              <a:pt x="1123" y="3042"/>
                            </a:lnTo>
                            <a:lnTo>
                              <a:pt x="1046" y="3001"/>
                            </a:lnTo>
                            <a:lnTo>
                              <a:pt x="1038" y="2998"/>
                            </a:lnTo>
                            <a:lnTo>
                              <a:pt x="1031" y="2998"/>
                            </a:lnTo>
                            <a:lnTo>
                              <a:pt x="1023" y="3003"/>
                            </a:lnTo>
                            <a:lnTo>
                              <a:pt x="943" y="3064"/>
                            </a:lnTo>
                            <a:lnTo>
                              <a:pt x="862" y="3125"/>
                            </a:lnTo>
                            <a:lnTo>
                              <a:pt x="837" y="3141"/>
                            </a:lnTo>
                            <a:lnTo>
                              <a:pt x="810" y="3152"/>
                            </a:lnTo>
                            <a:lnTo>
                              <a:pt x="782" y="3158"/>
                            </a:lnTo>
                            <a:lnTo>
                              <a:pt x="754" y="3161"/>
                            </a:lnTo>
                            <a:lnTo>
                              <a:pt x="725" y="3158"/>
                            </a:lnTo>
                            <a:lnTo>
                              <a:pt x="697" y="3152"/>
                            </a:lnTo>
                            <a:lnTo>
                              <a:pt x="670" y="3141"/>
                            </a:lnTo>
                            <a:lnTo>
                              <a:pt x="646" y="3126"/>
                            </a:lnTo>
                            <a:lnTo>
                              <a:pt x="624" y="3107"/>
                            </a:lnTo>
                            <a:lnTo>
                              <a:pt x="402" y="2885"/>
                            </a:lnTo>
                            <a:lnTo>
                              <a:pt x="383" y="2862"/>
                            </a:lnTo>
                            <a:lnTo>
                              <a:pt x="368" y="2838"/>
                            </a:lnTo>
                            <a:lnTo>
                              <a:pt x="357" y="2811"/>
                            </a:lnTo>
                            <a:lnTo>
                              <a:pt x="351" y="2782"/>
                            </a:lnTo>
                            <a:lnTo>
                              <a:pt x="348" y="2754"/>
                            </a:lnTo>
                            <a:lnTo>
                              <a:pt x="351" y="2726"/>
                            </a:lnTo>
                            <a:lnTo>
                              <a:pt x="357" y="2697"/>
                            </a:lnTo>
                            <a:lnTo>
                              <a:pt x="368" y="2671"/>
                            </a:lnTo>
                            <a:lnTo>
                              <a:pt x="384" y="2645"/>
                            </a:lnTo>
                            <a:lnTo>
                              <a:pt x="444" y="2564"/>
                            </a:lnTo>
                            <a:lnTo>
                              <a:pt x="506" y="2484"/>
                            </a:lnTo>
                            <a:lnTo>
                              <a:pt x="510" y="2476"/>
                            </a:lnTo>
                            <a:lnTo>
                              <a:pt x="510" y="2469"/>
                            </a:lnTo>
                            <a:lnTo>
                              <a:pt x="508" y="2461"/>
                            </a:lnTo>
                            <a:lnTo>
                              <a:pt x="467" y="2384"/>
                            </a:lnTo>
                            <a:lnTo>
                              <a:pt x="431" y="2303"/>
                            </a:lnTo>
                            <a:lnTo>
                              <a:pt x="400" y="2221"/>
                            </a:lnTo>
                            <a:lnTo>
                              <a:pt x="373" y="2136"/>
                            </a:lnTo>
                            <a:lnTo>
                              <a:pt x="372" y="2132"/>
                            </a:lnTo>
                            <a:lnTo>
                              <a:pt x="369" y="2128"/>
                            </a:lnTo>
                            <a:lnTo>
                              <a:pt x="366" y="2125"/>
                            </a:lnTo>
                            <a:lnTo>
                              <a:pt x="362" y="2123"/>
                            </a:lnTo>
                            <a:lnTo>
                              <a:pt x="356" y="2122"/>
                            </a:lnTo>
                            <a:lnTo>
                              <a:pt x="256" y="2108"/>
                            </a:lnTo>
                            <a:lnTo>
                              <a:pt x="156" y="2094"/>
                            </a:lnTo>
                            <a:lnTo>
                              <a:pt x="124" y="2086"/>
                            </a:lnTo>
                            <a:lnTo>
                              <a:pt x="94" y="2073"/>
                            </a:lnTo>
                            <a:lnTo>
                              <a:pt x="68" y="2054"/>
                            </a:lnTo>
                            <a:lnTo>
                              <a:pt x="45" y="2032"/>
                            </a:lnTo>
                            <a:lnTo>
                              <a:pt x="25" y="2006"/>
                            </a:lnTo>
                            <a:lnTo>
                              <a:pt x="12" y="1976"/>
                            </a:lnTo>
                            <a:lnTo>
                              <a:pt x="3" y="1945"/>
                            </a:lnTo>
                            <a:lnTo>
                              <a:pt x="0" y="1912"/>
                            </a:lnTo>
                            <a:lnTo>
                              <a:pt x="0" y="1598"/>
                            </a:lnTo>
                            <a:lnTo>
                              <a:pt x="3" y="1565"/>
                            </a:lnTo>
                            <a:lnTo>
                              <a:pt x="12" y="1534"/>
                            </a:lnTo>
                            <a:lnTo>
                              <a:pt x="25" y="1504"/>
                            </a:lnTo>
                            <a:lnTo>
                              <a:pt x="45" y="1478"/>
                            </a:lnTo>
                            <a:lnTo>
                              <a:pt x="68" y="1456"/>
                            </a:lnTo>
                            <a:lnTo>
                              <a:pt x="94" y="1437"/>
                            </a:lnTo>
                            <a:lnTo>
                              <a:pt x="124" y="1424"/>
                            </a:lnTo>
                            <a:lnTo>
                              <a:pt x="156" y="1416"/>
                            </a:lnTo>
                            <a:lnTo>
                              <a:pt x="256" y="1402"/>
                            </a:lnTo>
                            <a:lnTo>
                              <a:pt x="356" y="1388"/>
                            </a:lnTo>
                            <a:lnTo>
                              <a:pt x="362" y="1387"/>
                            </a:lnTo>
                            <a:lnTo>
                              <a:pt x="366" y="1385"/>
                            </a:lnTo>
                            <a:lnTo>
                              <a:pt x="369" y="1382"/>
                            </a:lnTo>
                            <a:lnTo>
                              <a:pt x="372" y="1378"/>
                            </a:lnTo>
                            <a:lnTo>
                              <a:pt x="373" y="1374"/>
                            </a:lnTo>
                            <a:lnTo>
                              <a:pt x="400" y="1289"/>
                            </a:lnTo>
                            <a:lnTo>
                              <a:pt x="431" y="1207"/>
                            </a:lnTo>
                            <a:lnTo>
                              <a:pt x="467" y="1126"/>
                            </a:lnTo>
                            <a:lnTo>
                              <a:pt x="508" y="1049"/>
                            </a:lnTo>
                            <a:lnTo>
                              <a:pt x="510" y="1041"/>
                            </a:lnTo>
                            <a:lnTo>
                              <a:pt x="510" y="1034"/>
                            </a:lnTo>
                            <a:lnTo>
                              <a:pt x="506" y="1026"/>
                            </a:lnTo>
                            <a:lnTo>
                              <a:pt x="444" y="946"/>
                            </a:lnTo>
                            <a:lnTo>
                              <a:pt x="384" y="865"/>
                            </a:lnTo>
                            <a:lnTo>
                              <a:pt x="368" y="839"/>
                            </a:lnTo>
                            <a:lnTo>
                              <a:pt x="357" y="813"/>
                            </a:lnTo>
                            <a:lnTo>
                              <a:pt x="351" y="784"/>
                            </a:lnTo>
                            <a:lnTo>
                              <a:pt x="348" y="756"/>
                            </a:lnTo>
                            <a:lnTo>
                              <a:pt x="351" y="728"/>
                            </a:lnTo>
                            <a:lnTo>
                              <a:pt x="357" y="700"/>
                            </a:lnTo>
                            <a:lnTo>
                              <a:pt x="368" y="672"/>
                            </a:lnTo>
                            <a:lnTo>
                              <a:pt x="383" y="648"/>
                            </a:lnTo>
                            <a:lnTo>
                              <a:pt x="402" y="625"/>
                            </a:lnTo>
                            <a:lnTo>
                              <a:pt x="624" y="403"/>
                            </a:lnTo>
                            <a:lnTo>
                              <a:pt x="646" y="384"/>
                            </a:lnTo>
                            <a:lnTo>
                              <a:pt x="670" y="369"/>
                            </a:lnTo>
                            <a:lnTo>
                              <a:pt x="697" y="358"/>
                            </a:lnTo>
                            <a:lnTo>
                              <a:pt x="725" y="352"/>
                            </a:lnTo>
                            <a:lnTo>
                              <a:pt x="754" y="350"/>
                            </a:lnTo>
                            <a:lnTo>
                              <a:pt x="782" y="352"/>
                            </a:lnTo>
                            <a:lnTo>
                              <a:pt x="810" y="358"/>
                            </a:lnTo>
                            <a:lnTo>
                              <a:pt x="837" y="369"/>
                            </a:lnTo>
                            <a:lnTo>
                              <a:pt x="862" y="385"/>
                            </a:lnTo>
                            <a:lnTo>
                              <a:pt x="943" y="446"/>
                            </a:lnTo>
                            <a:lnTo>
                              <a:pt x="1023" y="507"/>
                            </a:lnTo>
                            <a:lnTo>
                              <a:pt x="1031" y="512"/>
                            </a:lnTo>
                            <a:lnTo>
                              <a:pt x="1038" y="512"/>
                            </a:lnTo>
                            <a:lnTo>
                              <a:pt x="1046" y="509"/>
                            </a:lnTo>
                            <a:lnTo>
                              <a:pt x="1123" y="468"/>
                            </a:lnTo>
                            <a:lnTo>
                              <a:pt x="1204" y="432"/>
                            </a:lnTo>
                            <a:lnTo>
                              <a:pt x="1285" y="401"/>
                            </a:lnTo>
                            <a:lnTo>
                              <a:pt x="1370" y="374"/>
                            </a:lnTo>
                            <a:lnTo>
                              <a:pt x="1375" y="373"/>
                            </a:lnTo>
                            <a:lnTo>
                              <a:pt x="1378" y="370"/>
                            </a:lnTo>
                            <a:lnTo>
                              <a:pt x="1381" y="367"/>
                            </a:lnTo>
                            <a:lnTo>
                              <a:pt x="1383" y="363"/>
                            </a:lnTo>
                            <a:lnTo>
                              <a:pt x="1384" y="357"/>
                            </a:lnTo>
                            <a:lnTo>
                              <a:pt x="1398" y="256"/>
                            </a:lnTo>
                            <a:lnTo>
                              <a:pt x="1412" y="156"/>
                            </a:lnTo>
                            <a:lnTo>
                              <a:pt x="1420" y="124"/>
                            </a:lnTo>
                            <a:lnTo>
                              <a:pt x="1433" y="95"/>
                            </a:lnTo>
                            <a:lnTo>
                              <a:pt x="1452" y="68"/>
                            </a:lnTo>
                            <a:lnTo>
                              <a:pt x="1474" y="45"/>
                            </a:lnTo>
                            <a:lnTo>
                              <a:pt x="1500" y="26"/>
                            </a:lnTo>
                            <a:lnTo>
                              <a:pt x="1529" y="12"/>
                            </a:lnTo>
                            <a:lnTo>
                              <a:pt x="1560" y="3"/>
                            </a:lnTo>
                            <a:lnTo>
                              <a:pt x="1593" y="0"/>
                            </a:lnTo>
                            <a:close/>
                          </a:path>
                        </a:pathLst>
                      </a:custGeom>
                      <a:solidFill>
                        <a:srgbClr val="29AEEE"/>
                      </a:solidFill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 dirty="0"/>
                      </a:p>
                    </p:txBody>
                  </p:sp>
                  <p:sp>
                    <p:nvSpPr>
                      <p:cNvPr id="111" name="Freeform 124">
                        <a:extLst>
                          <a:ext uri="{FF2B5EF4-FFF2-40B4-BE49-F238E27FC236}">
                            <a16:creationId xmlns:a16="http://schemas.microsoft.com/office/drawing/2014/main" id="{FF8E3234-88DB-4165-9A9B-43D233BBF6FA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363465" y="2790923"/>
                        <a:ext cx="241300" cy="265527"/>
                      </a:xfrm>
                      <a:custGeom>
                        <a:avLst/>
                        <a:gdLst>
                          <a:gd name="T0" fmla="*/ 639 w 1518"/>
                          <a:gd name="T1" fmla="*/ 176 h 1524"/>
                          <a:gd name="T2" fmla="*/ 475 w 1518"/>
                          <a:gd name="T3" fmla="*/ 237 h 1524"/>
                          <a:gd name="T4" fmla="*/ 338 w 1518"/>
                          <a:gd name="T5" fmla="*/ 340 h 1524"/>
                          <a:gd name="T6" fmla="*/ 235 w 1518"/>
                          <a:gd name="T7" fmla="*/ 477 h 1524"/>
                          <a:gd name="T8" fmla="*/ 175 w 1518"/>
                          <a:gd name="T9" fmla="*/ 642 h 1524"/>
                          <a:gd name="T10" fmla="*/ 166 w 1518"/>
                          <a:gd name="T11" fmla="*/ 823 h 1524"/>
                          <a:gd name="T12" fmla="*/ 210 w 1518"/>
                          <a:gd name="T13" fmla="*/ 995 h 1524"/>
                          <a:gd name="T14" fmla="*/ 299 w 1518"/>
                          <a:gd name="T15" fmla="*/ 1142 h 1524"/>
                          <a:gd name="T16" fmla="*/ 426 w 1518"/>
                          <a:gd name="T17" fmla="*/ 1258 h 1524"/>
                          <a:gd name="T18" fmla="*/ 582 w 1518"/>
                          <a:gd name="T19" fmla="*/ 1333 h 1524"/>
                          <a:gd name="T20" fmla="*/ 759 w 1518"/>
                          <a:gd name="T21" fmla="*/ 1360 h 1524"/>
                          <a:gd name="T22" fmla="*/ 936 w 1518"/>
                          <a:gd name="T23" fmla="*/ 1333 h 1524"/>
                          <a:gd name="T24" fmla="*/ 1092 w 1518"/>
                          <a:gd name="T25" fmla="*/ 1258 h 1524"/>
                          <a:gd name="T26" fmla="*/ 1219 w 1518"/>
                          <a:gd name="T27" fmla="*/ 1142 h 1524"/>
                          <a:gd name="T28" fmla="*/ 1308 w 1518"/>
                          <a:gd name="T29" fmla="*/ 995 h 1524"/>
                          <a:gd name="T30" fmla="*/ 1352 w 1518"/>
                          <a:gd name="T31" fmla="*/ 823 h 1524"/>
                          <a:gd name="T32" fmla="*/ 1343 w 1518"/>
                          <a:gd name="T33" fmla="*/ 642 h 1524"/>
                          <a:gd name="T34" fmla="*/ 1283 w 1518"/>
                          <a:gd name="T35" fmla="*/ 477 h 1524"/>
                          <a:gd name="T36" fmla="*/ 1180 w 1518"/>
                          <a:gd name="T37" fmla="*/ 340 h 1524"/>
                          <a:gd name="T38" fmla="*/ 1043 w 1518"/>
                          <a:gd name="T39" fmla="*/ 237 h 1524"/>
                          <a:gd name="T40" fmla="*/ 879 w 1518"/>
                          <a:gd name="T41" fmla="*/ 176 h 1524"/>
                          <a:gd name="T42" fmla="*/ 759 w 1518"/>
                          <a:gd name="T43" fmla="*/ 0 h 1524"/>
                          <a:gd name="T44" fmla="*/ 961 w 1518"/>
                          <a:gd name="T45" fmla="*/ 27 h 1524"/>
                          <a:gd name="T46" fmla="*/ 1142 w 1518"/>
                          <a:gd name="T47" fmla="*/ 105 h 1524"/>
                          <a:gd name="T48" fmla="*/ 1296 w 1518"/>
                          <a:gd name="T49" fmla="*/ 224 h 1524"/>
                          <a:gd name="T50" fmla="*/ 1414 w 1518"/>
                          <a:gd name="T51" fmla="*/ 378 h 1524"/>
                          <a:gd name="T52" fmla="*/ 1492 w 1518"/>
                          <a:gd name="T53" fmla="*/ 560 h 1524"/>
                          <a:gd name="T54" fmla="*/ 1518 w 1518"/>
                          <a:gd name="T55" fmla="*/ 762 h 1524"/>
                          <a:gd name="T56" fmla="*/ 1492 w 1518"/>
                          <a:gd name="T57" fmla="*/ 964 h 1524"/>
                          <a:gd name="T58" fmla="*/ 1414 w 1518"/>
                          <a:gd name="T59" fmla="*/ 1146 h 1524"/>
                          <a:gd name="T60" fmla="*/ 1296 w 1518"/>
                          <a:gd name="T61" fmla="*/ 1300 h 1524"/>
                          <a:gd name="T62" fmla="*/ 1142 w 1518"/>
                          <a:gd name="T63" fmla="*/ 1419 h 1524"/>
                          <a:gd name="T64" fmla="*/ 961 w 1518"/>
                          <a:gd name="T65" fmla="*/ 1497 h 1524"/>
                          <a:gd name="T66" fmla="*/ 759 w 1518"/>
                          <a:gd name="T67" fmla="*/ 1524 h 1524"/>
                          <a:gd name="T68" fmla="*/ 557 w 1518"/>
                          <a:gd name="T69" fmla="*/ 1497 h 1524"/>
                          <a:gd name="T70" fmla="*/ 376 w 1518"/>
                          <a:gd name="T71" fmla="*/ 1419 h 1524"/>
                          <a:gd name="T72" fmla="*/ 222 w 1518"/>
                          <a:gd name="T73" fmla="*/ 1300 h 1524"/>
                          <a:gd name="T74" fmla="*/ 104 w 1518"/>
                          <a:gd name="T75" fmla="*/ 1146 h 1524"/>
                          <a:gd name="T76" fmla="*/ 26 w 1518"/>
                          <a:gd name="T77" fmla="*/ 964 h 1524"/>
                          <a:gd name="T78" fmla="*/ 0 w 1518"/>
                          <a:gd name="T79" fmla="*/ 762 h 1524"/>
                          <a:gd name="T80" fmla="*/ 26 w 1518"/>
                          <a:gd name="T81" fmla="*/ 560 h 1524"/>
                          <a:gd name="T82" fmla="*/ 104 w 1518"/>
                          <a:gd name="T83" fmla="*/ 378 h 1524"/>
                          <a:gd name="T84" fmla="*/ 222 w 1518"/>
                          <a:gd name="T85" fmla="*/ 224 h 1524"/>
                          <a:gd name="T86" fmla="*/ 376 w 1518"/>
                          <a:gd name="T87" fmla="*/ 105 h 1524"/>
                          <a:gd name="T88" fmla="*/ 557 w 1518"/>
                          <a:gd name="T89" fmla="*/ 27 h 1524"/>
                          <a:gd name="T90" fmla="*/ 759 w 1518"/>
                          <a:gd name="T91" fmla="*/ 0 h 15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518" h="1524">
                            <a:moveTo>
                              <a:pt x="759" y="164"/>
                            </a:moveTo>
                            <a:lnTo>
                              <a:pt x="699" y="167"/>
                            </a:lnTo>
                            <a:lnTo>
                              <a:pt x="639" y="176"/>
                            </a:lnTo>
                            <a:lnTo>
                              <a:pt x="582" y="191"/>
                            </a:lnTo>
                            <a:lnTo>
                              <a:pt x="527" y="211"/>
                            </a:lnTo>
                            <a:lnTo>
                              <a:pt x="475" y="237"/>
                            </a:lnTo>
                            <a:lnTo>
                              <a:pt x="426" y="266"/>
                            </a:lnTo>
                            <a:lnTo>
                              <a:pt x="380" y="300"/>
                            </a:lnTo>
                            <a:lnTo>
                              <a:pt x="338" y="340"/>
                            </a:lnTo>
                            <a:lnTo>
                              <a:pt x="299" y="382"/>
                            </a:lnTo>
                            <a:lnTo>
                              <a:pt x="265" y="428"/>
                            </a:lnTo>
                            <a:lnTo>
                              <a:pt x="235" y="477"/>
                            </a:lnTo>
                            <a:lnTo>
                              <a:pt x="210" y="529"/>
                            </a:lnTo>
                            <a:lnTo>
                              <a:pt x="189" y="584"/>
                            </a:lnTo>
                            <a:lnTo>
                              <a:pt x="175" y="642"/>
                            </a:lnTo>
                            <a:lnTo>
                              <a:pt x="166" y="701"/>
                            </a:lnTo>
                            <a:lnTo>
                              <a:pt x="163" y="762"/>
                            </a:lnTo>
                            <a:lnTo>
                              <a:pt x="166" y="823"/>
                            </a:lnTo>
                            <a:lnTo>
                              <a:pt x="175" y="882"/>
                            </a:lnTo>
                            <a:lnTo>
                              <a:pt x="189" y="940"/>
                            </a:lnTo>
                            <a:lnTo>
                              <a:pt x="210" y="995"/>
                            </a:lnTo>
                            <a:lnTo>
                              <a:pt x="235" y="1047"/>
                            </a:lnTo>
                            <a:lnTo>
                              <a:pt x="265" y="1096"/>
                            </a:lnTo>
                            <a:lnTo>
                              <a:pt x="299" y="1142"/>
                            </a:lnTo>
                            <a:lnTo>
                              <a:pt x="338" y="1184"/>
                            </a:lnTo>
                            <a:lnTo>
                              <a:pt x="380" y="1224"/>
                            </a:lnTo>
                            <a:lnTo>
                              <a:pt x="426" y="1258"/>
                            </a:lnTo>
                            <a:lnTo>
                              <a:pt x="475" y="1287"/>
                            </a:lnTo>
                            <a:lnTo>
                              <a:pt x="527" y="1313"/>
                            </a:lnTo>
                            <a:lnTo>
                              <a:pt x="582" y="1333"/>
                            </a:lnTo>
                            <a:lnTo>
                              <a:pt x="639" y="1348"/>
                            </a:lnTo>
                            <a:lnTo>
                              <a:pt x="699" y="1357"/>
                            </a:lnTo>
                            <a:lnTo>
                              <a:pt x="759" y="1360"/>
                            </a:lnTo>
                            <a:lnTo>
                              <a:pt x="819" y="1357"/>
                            </a:lnTo>
                            <a:lnTo>
                              <a:pt x="879" y="1348"/>
                            </a:lnTo>
                            <a:lnTo>
                              <a:pt x="936" y="1333"/>
                            </a:lnTo>
                            <a:lnTo>
                              <a:pt x="991" y="1313"/>
                            </a:lnTo>
                            <a:lnTo>
                              <a:pt x="1043" y="1287"/>
                            </a:lnTo>
                            <a:lnTo>
                              <a:pt x="1092" y="1258"/>
                            </a:lnTo>
                            <a:lnTo>
                              <a:pt x="1138" y="1224"/>
                            </a:lnTo>
                            <a:lnTo>
                              <a:pt x="1180" y="1184"/>
                            </a:lnTo>
                            <a:lnTo>
                              <a:pt x="1219" y="1142"/>
                            </a:lnTo>
                            <a:lnTo>
                              <a:pt x="1253" y="1096"/>
                            </a:lnTo>
                            <a:lnTo>
                              <a:pt x="1283" y="1047"/>
                            </a:lnTo>
                            <a:lnTo>
                              <a:pt x="1308" y="995"/>
                            </a:lnTo>
                            <a:lnTo>
                              <a:pt x="1329" y="940"/>
                            </a:lnTo>
                            <a:lnTo>
                              <a:pt x="1343" y="882"/>
                            </a:lnTo>
                            <a:lnTo>
                              <a:pt x="1352" y="823"/>
                            </a:lnTo>
                            <a:lnTo>
                              <a:pt x="1355" y="762"/>
                            </a:lnTo>
                            <a:lnTo>
                              <a:pt x="1352" y="701"/>
                            </a:lnTo>
                            <a:lnTo>
                              <a:pt x="1343" y="642"/>
                            </a:lnTo>
                            <a:lnTo>
                              <a:pt x="1329" y="584"/>
                            </a:lnTo>
                            <a:lnTo>
                              <a:pt x="1308" y="529"/>
                            </a:lnTo>
                            <a:lnTo>
                              <a:pt x="1283" y="477"/>
                            </a:lnTo>
                            <a:lnTo>
                              <a:pt x="1253" y="428"/>
                            </a:lnTo>
                            <a:lnTo>
                              <a:pt x="1219" y="382"/>
                            </a:lnTo>
                            <a:lnTo>
                              <a:pt x="1180" y="340"/>
                            </a:lnTo>
                            <a:lnTo>
                              <a:pt x="1138" y="300"/>
                            </a:lnTo>
                            <a:lnTo>
                              <a:pt x="1092" y="266"/>
                            </a:lnTo>
                            <a:lnTo>
                              <a:pt x="1043" y="237"/>
                            </a:lnTo>
                            <a:lnTo>
                              <a:pt x="991" y="211"/>
                            </a:lnTo>
                            <a:lnTo>
                              <a:pt x="936" y="191"/>
                            </a:lnTo>
                            <a:lnTo>
                              <a:pt x="879" y="176"/>
                            </a:lnTo>
                            <a:lnTo>
                              <a:pt x="819" y="167"/>
                            </a:lnTo>
                            <a:lnTo>
                              <a:pt x="759" y="164"/>
                            </a:lnTo>
                            <a:close/>
                            <a:moveTo>
                              <a:pt x="759" y="0"/>
                            </a:moveTo>
                            <a:lnTo>
                              <a:pt x="828" y="4"/>
                            </a:lnTo>
                            <a:lnTo>
                              <a:pt x="896" y="12"/>
                            </a:lnTo>
                            <a:lnTo>
                              <a:pt x="961" y="27"/>
                            </a:lnTo>
                            <a:lnTo>
                              <a:pt x="1024" y="48"/>
                            </a:lnTo>
                            <a:lnTo>
                              <a:pt x="1085" y="74"/>
                            </a:lnTo>
                            <a:lnTo>
                              <a:pt x="1142" y="105"/>
                            </a:lnTo>
                            <a:lnTo>
                              <a:pt x="1197" y="140"/>
                            </a:lnTo>
                            <a:lnTo>
                              <a:pt x="1248" y="179"/>
                            </a:lnTo>
                            <a:lnTo>
                              <a:pt x="1296" y="224"/>
                            </a:lnTo>
                            <a:lnTo>
                              <a:pt x="1340" y="272"/>
                            </a:lnTo>
                            <a:lnTo>
                              <a:pt x="1379" y="323"/>
                            </a:lnTo>
                            <a:lnTo>
                              <a:pt x="1414" y="378"/>
                            </a:lnTo>
                            <a:lnTo>
                              <a:pt x="1445" y="435"/>
                            </a:lnTo>
                            <a:lnTo>
                              <a:pt x="1471" y="496"/>
                            </a:lnTo>
                            <a:lnTo>
                              <a:pt x="1492" y="560"/>
                            </a:lnTo>
                            <a:lnTo>
                              <a:pt x="1507" y="625"/>
                            </a:lnTo>
                            <a:lnTo>
                              <a:pt x="1515" y="693"/>
                            </a:lnTo>
                            <a:lnTo>
                              <a:pt x="1518" y="762"/>
                            </a:lnTo>
                            <a:lnTo>
                              <a:pt x="1515" y="831"/>
                            </a:lnTo>
                            <a:lnTo>
                              <a:pt x="1507" y="899"/>
                            </a:lnTo>
                            <a:lnTo>
                              <a:pt x="1492" y="964"/>
                            </a:lnTo>
                            <a:lnTo>
                              <a:pt x="1471" y="1028"/>
                            </a:lnTo>
                            <a:lnTo>
                              <a:pt x="1445" y="1089"/>
                            </a:lnTo>
                            <a:lnTo>
                              <a:pt x="1414" y="1146"/>
                            </a:lnTo>
                            <a:lnTo>
                              <a:pt x="1379" y="1201"/>
                            </a:lnTo>
                            <a:lnTo>
                              <a:pt x="1340" y="1252"/>
                            </a:lnTo>
                            <a:lnTo>
                              <a:pt x="1296" y="1300"/>
                            </a:lnTo>
                            <a:lnTo>
                              <a:pt x="1248" y="1345"/>
                            </a:lnTo>
                            <a:lnTo>
                              <a:pt x="1197" y="1384"/>
                            </a:lnTo>
                            <a:lnTo>
                              <a:pt x="1142" y="1419"/>
                            </a:lnTo>
                            <a:lnTo>
                              <a:pt x="1085" y="1450"/>
                            </a:lnTo>
                            <a:lnTo>
                              <a:pt x="1024" y="1476"/>
                            </a:lnTo>
                            <a:lnTo>
                              <a:pt x="961" y="1497"/>
                            </a:lnTo>
                            <a:lnTo>
                              <a:pt x="896" y="1512"/>
                            </a:lnTo>
                            <a:lnTo>
                              <a:pt x="828" y="1520"/>
                            </a:lnTo>
                            <a:lnTo>
                              <a:pt x="759" y="1524"/>
                            </a:lnTo>
                            <a:lnTo>
                              <a:pt x="690" y="1520"/>
                            </a:lnTo>
                            <a:lnTo>
                              <a:pt x="622" y="1512"/>
                            </a:lnTo>
                            <a:lnTo>
                              <a:pt x="557" y="1497"/>
                            </a:lnTo>
                            <a:lnTo>
                              <a:pt x="494" y="1476"/>
                            </a:lnTo>
                            <a:lnTo>
                              <a:pt x="433" y="1450"/>
                            </a:lnTo>
                            <a:lnTo>
                              <a:pt x="376" y="1419"/>
                            </a:lnTo>
                            <a:lnTo>
                              <a:pt x="321" y="1384"/>
                            </a:lnTo>
                            <a:lnTo>
                              <a:pt x="270" y="1345"/>
                            </a:lnTo>
                            <a:lnTo>
                              <a:pt x="222" y="1300"/>
                            </a:lnTo>
                            <a:lnTo>
                              <a:pt x="178" y="1252"/>
                            </a:lnTo>
                            <a:lnTo>
                              <a:pt x="139" y="1201"/>
                            </a:lnTo>
                            <a:lnTo>
                              <a:pt x="104" y="1146"/>
                            </a:lnTo>
                            <a:lnTo>
                              <a:pt x="73" y="1089"/>
                            </a:lnTo>
                            <a:lnTo>
                              <a:pt x="47" y="1028"/>
                            </a:lnTo>
                            <a:lnTo>
                              <a:pt x="26" y="964"/>
                            </a:lnTo>
                            <a:lnTo>
                              <a:pt x="11" y="899"/>
                            </a:lnTo>
                            <a:lnTo>
                              <a:pt x="3" y="831"/>
                            </a:lnTo>
                            <a:lnTo>
                              <a:pt x="0" y="762"/>
                            </a:lnTo>
                            <a:lnTo>
                              <a:pt x="3" y="693"/>
                            </a:lnTo>
                            <a:lnTo>
                              <a:pt x="11" y="625"/>
                            </a:lnTo>
                            <a:lnTo>
                              <a:pt x="26" y="560"/>
                            </a:lnTo>
                            <a:lnTo>
                              <a:pt x="47" y="496"/>
                            </a:lnTo>
                            <a:lnTo>
                              <a:pt x="73" y="435"/>
                            </a:lnTo>
                            <a:lnTo>
                              <a:pt x="104" y="378"/>
                            </a:lnTo>
                            <a:lnTo>
                              <a:pt x="139" y="323"/>
                            </a:lnTo>
                            <a:lnTo>
                              <a:pt x="178" y="272"/>
                            </a:lnTo>
                            <a:lnTo>
                              <a:pt x="222" y="224"/>
                            </a:lnTo>
                            <a:lnTo>
                              <a:pt x="270" y="179"/>
                            </a:lnTo>
                            <a:lnTo>
                              <a:pt x="321" y="140"/>
                            </a:lnTo>
                            <a:lnTo>
                              <a:pt x="376" y="105"/>
                            </a:lnTo>
                            <a:lnTo>
                              <a:pt x="433" y="74"/>
                            </a:lnTo>
                            <a:lnTo>
                              <a:pt x="494" y="48"/>
                            </a:lnTo>
                            <a:lnTo>
                              <a:pt x="557" y="27"/>
                            </a:lnTo>
                            <a:lnTo>
                              <a:pt x="622" y="12"/>
                            </a:lnTo>
                            <a:lnTo>
                              <a:pt x="690" y="4"/>
                            </a:lnTo>
                            <a:lnTo>
                              <a:pt x="759" y="0"/>
                            </a:lnTo>
                            <a:close/>
                          </a:path>
                        </a:pathLst>
                      </a:custGeom>
                      <a:solidFill>
                        <a:srgbClr val="29AEEE"/>
                      </a:solidFill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 dirty="0"/>
                      </a:p>
                    </p:txBody>
                  </p:sp>
                </p:grpSp>
                <p:grpSp>
                  <p:nvGrpSpPr>
                    <p:cNvPr id="102" name="Group 34">
                      <a:extLst>
                        <a:ext uri="{FF2B5EF4-FFF2-40B4-BE49-F238E27FC236}">
                          <a16:creationId xmlns:a16="http://schemas.microsoft.com/office/drawing/2014/main" id="{E63B1BF8-6629-487D-9247-786B0E3FFE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7593" y="5831866"/>
                      <a:ext cx="435188" cy="505606"/>
                      <a:chOff x="2255709" y="4443547"/>
                      <a:chExt cx="490538" cy="569912"/>
                    </a:xfrm>
                    <a:solidFill>
                      <a:schemeClr val="bg1"/>
                    </a:solidFill>
                  </p:grpSpPr>
                  <p:sp>
                    <p:nvSpPr>
                      <p:cNvPr id="108" name="Freeform 18">
                        <a:extLst>
                          <a:ext uri="{FF2B5EF4-FFF2-40B4-BE49-F238E27FC236}">
                            <a16:creationId xmlns:a16="http://schemas.microsoft.com/office/drawing/2014/main" id="{3AA02651-E781-482B-9497-B0C7D6AD26F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35095" y="4581405"/>
                        <a:ext cx="131763" cy="252411"/>
                      </a:xfrm>
                      <a:custGeom>
                        <a:avLst/>
                        <a:gdLst>
                          <a:gd name="T0" fmla="*/ 445 w 827"/>
                          <a:gd name="T1" fmla="*/ 0 h 1593"/>
                          <a:gd name="T2" fmla="*/ 498 w 827"/>
                          <a:gd name="T3" fmla="*/ 8 h 1593"/>
                          <a:gd name="T4" fmla="*/ 515 w 827"/>
                          <a:gd name="T5" fmla="*/ 47 h 1593"/>
                          <a:gd name="T6" fmla="*/ 516 w 827"/>
                          <a:gd name="T7" fmla="*/ 123 h 1593"/>
                          <a:gd name="T8" fmla="*/ 525 w 827"/>
                          <a:gd name="T9" fmla="*/ 163 h 1593"/>
                          <a:gd name="T10" fmla="*/ 563 w 827"/>
                          <a:gd name="T11" fmla="*/ 178 h 1593"/>
                          <a:gd name="T12" fmla="*/ 691 w 827"/>
                          <a:gd name="T13" fmla="*/ 207 h 1593"/>
                          <a:gd name="T14" fmla="*/ 767 w 827"/>
                          <a:gd name="T15" fmla="*/ 246 h 1593"/>
                          <a:gd name="T16" fmla="*/ 771 w 827"/>
                          <a:gd name="T17" fmla="*/ 287 h 1593"/>
                          <a:gd name="T18" fmla="*/ 726 w 827"/>
                          <a:gd name="T19" fmla="*/ 434 h 1593"/>
                          <a:gd name="T20" fmla="*/ 700 w 827"/>
                          <a:gd name="T21" fmla="*/ 455 h 1593"/>
                          <a:gd name="T22" fmla="*/ 621 w 827"/>
                          <a:gd name="T23" fmla="*/ 425 h 1593"/>
                          <a:gd name="T24" fmla="*/ 473 w 827"/>
                          <a:gd name="T25" fmla="*/ 396 h 1593"/>
                          <a:gd name="T26" fmla="*/ 377 w 827"/>
                          <a:gd name="T27" fmla="*/ 402 h 1593"/>
                          <a:gd name="T28" fmla="*/ 315 w 827"/>
                          <a:gd name="T29" fmla="*/ 437 h 1593"/>
                          <a:gd name="T30" fmla="*/ 291 w 827"/>
                          <a:gd name="T31" fmla="*/ 496 h 1593"/>
                          <a:gd name="T32" fmla="*/ 314 w 827"/>
                          <a:gd name="T33" fmla="*/ 557 h 1593"/>
                          <a:gd name="T34" fmla="*/ 402 w 827"/>
                          <a:gd name="T35" fmla="*/ 618 h 1593"/>
                          <a:gd name="T36" fmla="*/ 572 w 827"/>
                          <a:gd name="T37" fmla="*/ 691 h 1593"/>
                          <a:gd name="T38" fmla="*/ 712 w 827"/>
                          <a:gd name="T39" fmla="*/ 778 h 1593"/>
                          <a:gd name="T40" fmla="*/ 791 w 827"/>
                          <a:gd name="T41" fmla="*/ 886 h 1593"/>
                          <a:gd name="T42" fmla="*/ 826 w 827"/>
                          <a:gd name="T43" fmla="*/ 1009 h 1593"/>
                          <a:gd name="T44" fmla="*/ 812 w 827"/>
                          <a:gd name="T45" fmla="*/ 1137 h 1593"/>
                          <a:gd name="T46" fmla="*/ 747 w 827"/>
                          <a:gd name="T47" fmla="*/ 1256 h 1593"/>
                          <a:gd name="T48" fmla="*/ 640 w 827"/>
                          <a:gd name="T49" fmla="*/ 1345 h 1593"/>
                          <a:gd name="T50" fmla="*/ 535 w 827"/>
                          <a:gd name="T51" fmla="*/ 1387 h 1593"/>
                          <a:gd name="T52" fmla="*/ 506 w 827"/>
                          <a:gd name="T53" fmla="*/ 1423 h 1593"/>
                          <a:gd name="T54" fmla="*/ 505 w 827"/>
                          <a:gd name="T55" fmla="*/ 1545 h 1593"/>
                          <a:gd name="T56" fmla="*/ 489 w 827"/>
                          <a:gd name="T57" fmla="*/ 1585 h 1593"/>
                          <a:gd name="T58" fmla="*/ 404 w 827"/>
                          <a:gd name="T59" fmla="*/ 1593 h 1593"/>
                          <a:gd name="T60" fmla="*/ 318 w 827"/>
                          <a:gd name="T61" fmla="*/ 1584 h 1593"/>
                          <a:gd name="T62" fmla="*/ 300 w 827"/>
                          <a:gd name="T63" fmla="*/ 1542 h 1593"/>
                          <a:gd name="T64" fmla="*/ 299 w 827"/>
                          <a:gd name="T65" fmla="*/ 1446 h 1593"/>
                          <a:gd name="T66" fmla="*/ 288 w 827"/>
                          <a:gd name="T67" fmla="*/ 1413 h 1593"/>
                          <a:gd name="T68" fmla="*/ 244 w 827"/>
                          <a:gd name="T69" fmla="*/ 1401 h 1593"/>
                          <a:gd name="T70" fmla="*/ 94 w 827"/>
                          <a:gd name="T71" fmla="*/ 1365 h 1593"/>
                          <a:gd name="T72" fmla="*/ 14 w 827"/>
                          <a:gd name="T73" fmla="*/ 1325 h 1593"/>
                          <a:gd name="T74" fmla="*/ 0 w 827"/>
                          <a:gd name="T75" fmla="*/ 1293 h 1593"/>
                          <a:gd name="T76" fmla="*/ 23 w 827"/>
                          <a:gd name="T77" fmla="*/ 1198 h 1593"/>
                          <a:gd name="T78" fmla="*/ 51 w 827"/>
                          <a:gd name="T79" fmla="*/ 1113 h 1593"/>
                          <a:gd name="T80" fmla="*/ 78 w 827"/>
                          <a:gd name="T81" fmla="*/ 1102 h 1593"/>
                          <a:gd name="T82" fmla="*/ 159 w 827"/>
                          <a:gd name="T83" fmla="*/ 1137 h 1593"/>
                          <a:gd name="T84" fmla="*/ 325 w 827"/>
                          <a:gd name="T85" fmla="*/ 1180 h 1593"/>
                          <a:gd name="T86" fmla="*/ 435 w 827"/>
                          <a:gd name="T87" fmla="*/ 1173 h 1593"/>
                          <a:gd name="T88" fmla="*/ 512 w 827"/>
                          <a:gd name="T89" fmla="*/ 1132 h 1593"/>
                          <a:gd name="T90" fmla="*/ 542 w 827"/>
                          <a:gd name="T91" fmla="*/ 1070 h 1593"/>
                          <a:gd name="T92" fmla="*/ 529 w 827"/>
                          <a:gd name="T93" fmla="*/ 1004 h 1593"/>
                          <a:gd name="T94" fmla="*/ 471 w 827"/>
                          <a:gd name="T95" fmla="*/ 946 h 1593"/>
                          <a:gd name="T96" fmla="*/ 369 w 827"/>
                          <a:gd name="T97" fmla="*/ 898 h 1593"/>
                          <a:gd name="T98" fmla="*/ 233 w 827"/>
                          <a:gd name="T99" fmla="*/ 840 h 1593"/>
                          <a:gd name="T100" fmla="*/ 126 w 827"/>
                          <a:gd name="T101" fmla="*/ 772 h 1593"/>
                          <a:gd name="T102" fmla="*/ 54 w 827"/>
                          <a:gd name="T103" fmla="*/ 691 h 1593"/>
                          <a:gd name="T104" fmla="*/ 15 w 827"/>
                          <a:gd name="T105" fmla="*/ 591 h 1593"/>
                          <a:gd name="T106" fmla="*/ 15 w 827"/>
                          <a:gd name="T107" fmla="*/ 467 h 1593"/>
                          <a:gd name="T108" fmla="*/ 58 w 827"/>
                          <a:gd name="T109" fmla="*/ 351 h 1593"/>
                          <a:gd name="T110" fmla="*/ 139 w 827"/>
                          <a:gd name="T111" fmla="*/ 263 h 1593"/>
                          <a:gd name="T112" fmla="*/ 254 w 827"/>
                          <a:gd name="T113" fmla="*/ 203 h 1593"/>
                          <a:gd name="T114" fmla="*/ 300 w 827"/>
                          <a:gd name="T115" fmla="*/ 183 h 1593"/>
                          <a:gd name="T116" fmla="*/ 314 w 827"/>
                          <a:gd name="T117" fmla="*/ 156 h 1593"/>
                          <a:gd name="T118" fmla="*/ 315 w 827"/>
                          <a:gd name="T119" fmla="*/ 87 h 1593"/>
                          <a:gd name="T120" fmla="*/ 320 w 827"/>
                          <a:gd name="T121" fmla="*/ 21 h 1593"/>
                          <a:gd name="T122" fmla="*/ 352 w 827"/>
                          <a:gd name="T123" fmla="*/ 1 h 159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</a:cxnLst>
                        <a:rect l="0" t="0" r="r" b="b"/>
                        <a:pathLst>
                          <a:path w="827" h="1593">
                            <a:moveTo>
                              <a:pt x="371" y="0"/>
                            </a:moveTo>
                            <a:lnTo>
                              <a:pt x="415" y="0"/>
                            </a:lnTo>
                            <a:lnTo>
                              <a:pt x="445" y="0"/>
                            </a:lnTo>
                            <a:lnTo>
                              <a:pt x="468" y="1"/>
                            </a:lnTo>
                            <a:lnTo>
                              <a:pt x="485" y="3"/>
                            </a:lnTo>
                            <a:lnTo>
                              <a:pt x="498" y="8"/>
                            </a:lnTo>
                            <a:lnTo>
                              <a:pt x="506" y="17"/>
                            </a:lnTo>
                            <a:lnTo>
                              <a:pt x="512" y="29"/>
                            </a:lnTo>
                            <a:lnTo>
                              <a:pt x="515" y="47"/>
                            </a:lnTo>
                            <a:lnTo>
                              <a:pt x="516" y="70"/>
                            </a:lnTo>
                            <a:lnTo>
                              <a:pt x="516" y="99"/>
                            </a:lnTo>
                            <a:lnTo>
                              <a:pt x="516" y="123"/>
                            </a:lnTo>
                            <a:lnTo>
                              <a:pt x="517" y="141"/>
                            </a:lnTo>
                            <a:lnTo>
                              <a:pt x="519" y="154"/>
                            </a:lnTo>
                            <a:lnTo>
                              <a:pt x="525" y="163"/>
                            </a:lnTo>
                            <a:lnTo>
                              <a:pt x="533" y="169"/>
                            </a:lnTo>
                            <a:lnTo>
                              <a:pt x="545" y="173"/>
                            </a:lnTo>
                            <a:lnTo>
                              <a:pt x="563" y="178"/>
                            </a:lnTo>
                            <a:lnTo>
                              <a:pt x="586" y="181"/>
                            </a:lnTo>
                            <a:lnTo>
                              <a:pt x="640" y="192"/>
                            </a:lnTo>
                            <a:lnTo>
                              <a:pt x="691" y="207"/>
                            </a:lnTo>
                            <a:lnTo>
                              <a:pt x="742" y="228"/>
                            </a:lnTo>
                            <a:lnTo>
                              <a:pt x="756" y="236"/>
                            </a:lnTo>
                            <a:lnTo>
                              <a:pt x="767" y="246"/>
                            </a:lnTo>
                            <a:lnTo>
                              <a:pt x="772" y="258"/>
                            </a:lnTo>
                            <a:lnTo>
                              <a:pt x="775" y="271"/>
                            </a:lnTo>
                            <a:lnTo>
                              <a:pt x="771" y="287"/>
                            </a:lnTo>
                            <a:lnTo>
                              <a:pt x="753" y="352"/>
                            </a:lnTo>
                            <a:lnTo>
                              <a:pt x="733" y="416"/>
                            </a:lnTo>
                            <a:lnTo>
                              <a:pt x="726" y="434"/>
                            </a:lnTo>
                            <a:lnTo>
                              <a:pt x="720" y="446"/>
                            </a:lnTo>
                            <a:lnTo>
                              <a:pt x="711" y="452"/>
                            </a:lnTo>
                            <a:lnTo>
                              <a:pt x="700" y="455"/>
                            </a:lnTo>
                            <a:lnTo>
                              <a:pt x="686" y="451"/>
                            </a:lnTo>
                            <a:lnTo>
                              <a:pt x="668" y="445"/>
                            </a:lnTo>
                            <a:lnTo>
                              <a:pt x="621" y="425"/>
                            </a:lnTo>
                            <a:lnTo>
                              <a:pt x="573" y="410"/>
                            </a:lnTo>
                            <a:lnTo>
                              <a:pt x="524" y="400"/>
                            </a:lnTo>
                            <a:lnTo>
                              <a:pt x="473" y="396"/>
                            </a:lnTo>
                            <a:lnTo>
                              <a:pt x="422" y="396"/>
                            </a:lnTo>
                            <a:lnTo>
                              <a:pt x="399" y="398"/>
                            </a:lnTo>
                            <a:lnTo>
                              <a:pt x="377" y="402"/>
                            </a:lnTo>
                            <a:lnTo>
                              <a:pt x="356" y="409"/>
                            </a:lnTo>
                            <a:lnTo>
                              <a:pt x="333" y="422"/>
                            </a:lnTo>
                            <a:lnTo>
                              <a:pt x="315" y="437"/>
                            </a:lnTo>
                            <a:lnTo>
                              <a:pt x="302" y="456"/>
                            </a:lnTo>
                            <a:lnTo>
                              <a:pt x="295" y="475"/>
                            </a:lnTo>
                            <a:lnTo>
                              <a:pt x="291" y="496"/>
                            </a:lnTo>
                            <a:lnTo>
                              <a:pt x="293" y="517"/>
                            </a:lnTo>
                            <a:lnTo>
                              <a:pt x="301" y="538"/>
                            </a:lnTo>
                            <a:lnTo>
                              <a:pt x="314" y="557"/>
                            </a:lnTo>
                            <a:lnTo>
                              <a:pt x="333" y="575"/>
                            </a:lnTo>
                            <a:lnTo>
                              <a:pt x="366" y="598"/>
                            </a:lnTo>
                            <a:lnTo>
                              <a:pt x="402" y="618"/>
                            </a:lnTo>
                            <a:lnTo>
                              <a:pt x="440" y="635"/>
                            </a:lnTo>
                            <a:lnTo>
                              <a:pt x="506" y="662"/>
                            </a:lnTo>
                            <a:lnTo>
                              <a:pt x="572" y="691"/>
                            </a:lnTo>
                            <a:lnTo>
                              <a:pt x="635" y="724"/>
                            </a:lnTo>
                            <a:lnTo>
                              <a:pt x="676" y="749"/>
                            </a:lnTo>
                            <a:lnTo>
                              <a:pt x="712" y="778"/>
                            </a:lnTo>
                            <a:lnTo>
                              <a:pt x="743" y="811"/>
                            </a:lnTo>
                            <a:lnTo>
                              <a:pt x="770" y="847"/>
                            </a:lnTo>
                            <a:lnTo>
                              <a:pt x="791" y="886"/>
                            </a:lnTo>
                            <a:lnTo>
                              <a:pt x="808" y="925"/>
                            </a:lnTo>
                            <a:lnTo>
                              <a:pt x="819" y="967"/>
                            </a:lnTo>
                            <a:lnTo>
                              <a:pt x="826" y="1009"/>
                            </a:lnTo>
                            <a:lnTo>
                              <a:pt x="827" y="1052"/>
                            </a:lnTo>
                            <a:lnTo>
                              <a:pt x="822" y="1095"/>
                            </a:lnTo>
                            <a:lnTo>
                              <a:pt x="812" y="1137"/>
                            </a:lnTo>
                            <a:lnTo>
                              <a:pt x="796" y="1179"/>
                            </a:lnTo>
                            <a:lnTo>
                              <a:pt x="775" y="1218"/>
                            </a:lnTo>
                            <a:lnTo>
                              <a:pt x="747" y="1256"/>
                            </a:lnTo>
                            <a:lnTo>
                              <a:pt x="715" y="1290"/>
                            </a:lnTo>
                            <a:lnTo>
                              <a:pt x="679" y="1320"/>
                            </a:lnTo>
                            <a:lnTo>
                              <a:pt x="640" y="1345"/>
                            </a:lnTo>
                            <a:lnTo>
                              <a:pt x="598" y="1366"/>
                            </a:lnTo>
                            <a:lnTo>
                              <a:pt x="553" y="1380"/>
                            </a:lnTo>
                            <a:lnTo>
                              <a:pt x="535" y="1387"/>
                            </a:lnTo>
                            <a:lnTo>
                              <a:pt x="521" y="1396"/>
                            </a:lnTo>
                            <a:lnTo>
                              <a:pt x="512" y="1407"/>
                            </a:lnTo>
                            <a:lnTo>
                              <a:pt x="506" y="1423"/>
                            </a:lnTo>
                            <a:lnTo>
                              <a:pt x="505" y="1442"/>
                            </a:lnTo>
                            <a:lnTo>
                              <a:pt x="506" y="1493"/>
                            </a:lnTo>
                            <a:lnTo>
                              <a:pt x="505" y="1545"/>
                            </a:lnTo>
                            <a:lnTo>
                              <a:pt x="504" y="1562"/>
                            </a:lnTo>
                            <a:lnTo>
                              <a:pt x="497" y="1575"/>
                            </a:lnTo>
                            <a:lnTo>
                              <a:pt x="489" y="1585"/>
                            </a:lnTo>
                            <a:lnTo>
                              <a:pt x="475" y="1590"/>
                            </a:lnTo>
                            <a:lnTo>
                              <a:pt x="459" y="1593"/>
                            </a:lnTo>
                            <a:lnTo>
                              <a:pt x="404" y="1593"/>
                            </a:lnTo>
                            <a:lnTo>
                              <a:pt x="348" y="1593"/>
                            </a:lnTo>
                            <a:lnTo>
                              <a:pt x="331" y="1590"/>
                            </a:lnTo>
                            <a:lnTo>
                              <a:pt x="318" y="1584"/>
                            </a:lnTo>
                            <a:lnTo>
                              <a:pt x="308" y="1574"/>
                            </a:lnTo>
                            <a:lnTo>
                              <a:pt x="302" y="1559"/>
                            </a:lnTo>
                            <a:lnTo>
                              <a:pt x="300" y="1542"/>
                            </a:lnTo>
                            <a:lnTo>
                              <a:pt x="300" y="1505"/>
                            </a:lnTo>
                            <a:lnTo>
                              <a:pt x="299" y="1466"/>
                            </a:lnTo>
                            <a:lnTo>
                              <a:pt x="299" y="1446"/>
                            </a:lnTo>
                            <a:lnTo>
                              <a:pt x="298" y="1431"/>
                            </a:lnTo>
                            <a:lnTo>
                              <a:pt x="293" y="1421"/>
                            </a:lnTo>
                            <a:lnTo>
                              <a:pt x="288" y="1413"/>
                            </a:lnTo>
                            <a:lnTo>
                              <a:pt x="278" y="1407"/>
                            </a:lnTo>
                            <a:lnTo>
                              <a:pt x="264" y="1404"/>
                            </a:lnTo>
                            <a:lnTo>
                              <a:pt x="244" y="1401"/>
                            </a:lnTo>
                            <a:lnTo>
                              <a:pt x="193" y="1392"/>
                            </a:lnTo>
                            <a:lnTo>
                              <a:pt x="142" y="1380"/>
                            </a:lnTo>
                            <a:lnTo>
                              <a:pt x="94" y="1365"/>
                            </a:lnTo>
                            <a:lnTo>
                              <a:pt x="46" y="1345"/>
                            </a:lnTo>
                            <a:lnTo>
                              <a:pt x="28" y="1335"/>
                            </a:lnTo>
                            <a:lnTo>
                              <a:pt x="14" y="1325"/>
                            </a:lnTo>
                            <a:lnTo>
                              <a:pt x="5" y="1317"/>
                            </a:lnTo>
                            <a:lnTo>
                              <a:pt x="1" y="1306"/>
                            </a:lnTo>
                            <a:lnTo>
                              <a:pt x="0" y="1293"/>
                            </a:lnTo>
                            <a:lnTo>
                              <a:pt x="2" y="1277"/>
                            </a:lnTo>
                            <a:lnTo>
                              <a:pt x="6" y="1256"/>
                            </a:lnTo>
                            <a:lnTo>
                              <a:pt x="23" y="1198"/>
                            </a:lnTo>
                            <a:lnTo>
                              <a:pt x="39" y="1142"/>
                            </a:lnTo>
                            <a:lnTo>
                              <a:pt x="45" y="1125"/>
                            </a:lnTo>
                            <a:lnTo>
                              <a:pt x="51" y="1113"/>
                            </a:lnTo>
                            <a:lnTo>
                              <a:pt x="58" y="1105"/>
                            </a:lnTo>
                            <a:lnTo>
                              <a:pt x="67" y="1102"/>
                            </a:lnTo>
                            <a:lnTo>
                              <a:pt x="78" y="1102"/>
                            </a:lnTo>
                            <a:lnTo>
                              <a:pt x="90" y="1107"/>
                            </a:lnTo>
                            <a:lnTo>
                              <a:pt x="106" y="1113"/>
                            </a:lnTo>
                            <a:lnTo>
                              <a:pt x="159" y="1137"/>
                            </a:lnTo>
                            <a:lnTo>
                              <a:pt x="212" y="1157"/>
                            </a:lnTo>
                            <a:lnTo>
                              <a:pt x="268" y="1170"/>
                            </a:lnTo>
                            <a:lnTo>
                              <a:pt x="325" y="1180"/>
                            </a:lnTo>
                            <a:lnTo>
                              <a:pt x="363" y="1182"/>
                            </a:lnTo>
                            <a:lnTo>
                              <a:pt x="399" y="1180"/>
                            </a:lnTo>
                            <a:lnTo>
                              <a:pt x="435" y="1173"/>
                            </a:lnTo>
                            <a:lnTo>
                              <a:pt x="469" y="1161"/>
                            </a:lnTo>
                            <a:lnTo>
                              <a:pt x="493" y="1148"/>
                            </a:lnTo>
                            <a:lnTo>
                              <a:pt x="512" y="1132"/>
                            </a:lnTo>
                            <a:lnTo>
                              <a:pt x="527" y="1113"/>
                            </a:lnTo>
                            <a:lnTo>
                              <a:pt x="537" y="1092"/>
                            </a:lnTo>
                            <a:lnTo>
                              <a:pt x="542" y="1070"/>
                            </a:lnTo>
                            <a:lnTo>
                              <a:pt x="542" y="1049"/>
                            </a:lnTo>
                            <a:lnTo>
                              <a:pt x="539" y="1026"/>
                            </a:lnTo>
                            <a:lnTo>
                              <a:pt x="529" y="1004"/>
                            </a:lnTo>
                            <a:lnTo>
                              <a:pt x="516" y="983"/>
                            </a:lnTo>
                            <a:lnTo>
                              <a:pt x="496" y="964"/>
                            </a:lnTo>
                            <a:lnTo>
                              <a:pt x="471" y="946"/>
                            </a:lnTo>
                            <a:lnTo>
                              <a:pt x="444" y="929"/>
                            </a:lnTo>
                            <a:lnTo>
                              <a:pt x="414" y="916"/>
                            </a:lnTo>
                            <a:lnTo>
                              <a:pt x="369" y="898"/>
                            </a:lnTo>
                            <a:lnTo>
                              <a:pt x="323" y="879"/>
                            </a:lnTo>
                            <a:lnTo>
                              <a:pt x="278" y="860"/>
                            </a:lnTo>
                            <a:lnTo>
                              <a:pt x="233" y="840"/>
                            </a:lnTo>
                            <a:lnTo>
                              <a:pt x="189" y="816"/>
                            </a:lnTo>
                            <a:lnTo>
                              <a:pt x="157" y="795"/>
                            </a:lnTo>
                            <a:lnTo>
                              <a:pt x="126" y="772"/>
                            </a:lnTo>
                            <a:lnTo>
                              <a:pt x="98" y="747"/>
                            </a:lnTo>
                            <a:lnTo>
                              <a:pt x="74" y="720"/>
                            </a:lnTo>
                            <a:lnTo>
                              <a:pt x="54" y="691"/>
                            </a:lnTo>
                            <a:lnTo>
                              <a:pt x="37" y="660"/>
                            </a:lnTo>
                            <a:lnTo>
                              <a:pt x="24" y="627"/>
                            </a:lnTo>
                            <a:lnTo>
                              <a:pt x="15" y="591"/>
                            </a:lnTo>
                            <a:lnTo>
                              <a:pt x="10" y="553"/>
                            </a:lnTo>
                            <a:lnTo>
                              <a:pt x="10" y="513"/>
                            </a:lnTo>
                            <a:lnTo>
                              <a:pt x="15" y="467"/>
                            </a:lnTo>
                            <a:lnTo>
                              <a:pt x="25" y="425"/>
                            </a:lnTo>
                            <a:lnTo>
                              <a:pt x="39" y="386"/>
                            </a:lnTo>
                            <a:lnTo>
                              <a:pt x="58" y="351"/>
                            </a:lnTo>
                            <a:lnTo>
                              <a:pt x="81" y="318"/>
                            </a:lnTo>
                            <a:lnTo>
                              <a:pt x="108" y="289"/>
                            </a:lnTo>
                            <a:lnTo>
                              <a:pt x="139" y="263"/>
                            </a:lnTo>
                            <a:lnTo>
                              <a:pt x="174" y="240"/>
                            </a:lnTo>
                            <a:lnTo>
                              <a:pt x="212" y="220"/>
                            </a:lnTo>
                            <a:lnTo>
                              <a:pt x="254" y="203"/>
                            </a:lnTo>
                            <a:lnTo>
                              <a:pt x="274" y="195"/>
                            </a:lnTo>
                            <a:lnTo>
                              <a:pt x="289" y="190"/>
                            </a:lnTo>
                            <a:lnTo>
                              <a:pt x="300" y="183"/>
                            </a:lnTo>
                            <a:lnTo>
                              <a:pt x="308" y="177"/>
                            </a:lnTo>
                            <a:lnTo>
                              <a:pt x="312" y="168"/>
                            </a:lnTo>
                            <a:lnTo>
                              <a:pt x="314" y="156"/>
                            </a:lnTo>
                            <a:lnTo>
                              <a:pt x="315" y="141"/>
                            </a:lnTo>
                            <a:lnTo>
                              <a:pt x="315" y="120"/>
                            </a:lnTo>
                            <a:lnTo>
                              <a:pt x="315" y="87"/>
                            </a:lnTo>
                            <a:lnTo>
                              <a:pt x="315" y="56"/>
                            </a:lnTo>
                            <a:lnTo>
                              <a:pt x="316" y="36"/>
                            </a:lnTo>
                            <a:lnTo>
                              <a:pt x="320" y="21"/>
                            </a:lnTo>
                            <a:lnTo>
                              <a:pt x="326" y="10"/>
                            </a:lnTo>
                            <a:lnTo>
                              <a:pt x="336" y="5"/>
                            </a:lnTo>
                            <a:lnTo>
                              <a:pt x="352" y="1"/>
                            </a:lnTo>
                            <a:lnTo>
                              <a:pt x="37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09" name="Freeform 19">
                        <a:extLst>
                          <a:ext uri="{FF2B5EF4-FFF2-40B4-BE49-F238E27FC236}">
                            <a16:creationId xmlns:a16="http://schemas.microsoft.com/office/drawing/2014/main" id="{6456B043-180A-4DC4-B7CD-F3E77806F074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255709" y="4443547"/>
                        <a:ext cx="490538" cy="569912"/>
                      </a:xfrm>
                      <a:custGeom>
                        <a:avLst/>
                        <a:gdLst>
                          <a:gd name="T0" fmla="*/ 1277 w 3088"/>
                          <a:gd name="T1" fmla="*/ 663 h 3592"/>
                          <a:gd name="T2" fmla="*/ 955 w 3088"/>
                          <a:gd name="T3" fmla="*/ 791 h 3592"/>
                          <a:gd name="T4" fmla="*/ 689 w 3088"/>
                          <a:gd name="T5" fmla="*/ 1004 h 3592"/>
                          <a:gd name="T6" fmla="*/ 496 w 3088"/>
                          <a:gd name="T7" fmla="*/ 1284 h 3592"/>
                          <a:gd name="T8" fmla="*/ 391 w 3088"/>
                          <a:gd name="T9" fmla="*/ 1617 h 3592"/>
                          <a:gd name="T10" fmla="*/ 391 w 3088"/>
                          <a:gd name="T11" fmla="*/ 1976 h 3592"/>
                          <a:gd name="T12" fmla="*/ 496 w 3088"/>
                          <a:gd name="T13" fmla="*/ 2308 h 3592"/>
                          <a:gd name="T14" fmla="*/ 689 w 3088"/>
                          <a:gd name="T15" fmla="*/ 2589 h 3592"/>
                          <a:gd name="T16" fmla="*/ 955 w 3088"/>
                          <a:gd name="T17" fmla="*/ 2801 h 3592"/>
                          <a:gd name="T18" fmla="*/ 1277 w 3088"/>
                          <a:gd name="T19" fmla="*/ 2929 h 3592"/>
                          <a:gd name="T20" fmla="*/ 1630 w 3088"/>
                          <a:gd name="T21" fmla="*/ 2958 h 3592"/>
                          <a:gd name="T22" fmla="*/ 1959 w 3088"/>
                          <a:gd name="T23" fmla="*/ 2884 h 3592"/>
                          <a:gd name="T24" fmla="*/ 2246 w 3088"/>
                          <a:gd name="T25" fmla="*/ 2726 h 3592"/>
                          <a:gd name="T26" fmla="*/ 2475 w 3088"/>
                          <a:gd name="T27" fmla="*/ 2497 h 3592"/>
                          <a:gd name="T28" fmla="*/ 2634 w 3088"/>
                          <a:gd name="T29" fmla="*/ 2211 h 3592"/>
                          <a:gd name="T30" fmla="*/ 2706 w 3088"/>
                          <a:gd name="T31" fmla="*/ 1883 h 3592"/>
                          <a:gd name="T32" fmla="*/ 2679 w 3088"/>
                          <a:gd name="T33" fmla="*/ 1529 h 3592"/>
                          <a:gd name="T34" fmla="*/ 2551 w 3088"/>
                          <a:gd name="T35" fmla="*/ 1208 h 3592"/>
                          <a:gd name="T36" fmla="*/ 2337 w 3088"/>
                          <a:gd name="T37" fmla="*/ 944 h 3592"/>
                          <a:gd name="T38" fmla="*/ 2057 w 3088"/>
                          <a:gd name="T39" fmla="*/ 750 h 3592"/>
                          <a:gd name="T40" fmla="*/ 1725 w 3088"/>
                          <a:gd name="T41" fmla="*/ 646 h 3592"/>
                          <a:gd name="T42" fmla="*/ 1557 w 3088"/>
                          <a:gd name="T43" fmla="*/ 1 h 3592"/>
                          <a:gd name="T44" fmla="*/ 1621 w 3088"/>
                          <a:gd name="T45" fmla="*/ 39 h 3592"/>
                          <a:gd name="T46" fmla="*/ 2010 w 3088"/>
                          <a:gd name="T47" fmla="*/ 278 h 3592"/>
                          <a:gd name="T48" fmla="*/ 2427 w 3088"/>
                          <a:gd name="T49" fmla="*/ 456 h 3592"/>
                          <a:gd name="T50" fmla="*/ 2828 w 3088"/>
                          <a:gd name="T51" fmla="*/ 546 h 3592"/>
                          <a:gd name="T52" fmla="*/ 3051 w 3088"/>
                          <a:gd name="T53" fmla="*/ 577 h 3592"/>
                          <a:gd name="T54" fmla="*/ 3087 w 3088"/>
                          <a:gd name="T55" fmla="*/ 630 h 3592"/>
                          <a:gd name="T56" fmla="*/ 3086 w 3088"/>
                          <a:gd name="T57" fmla="*/ 1810 h 3592"/>
                          <a:gd name="T58" fmla="*/ 3046 w 3088"/>
                          <a:gd name="T59" fmla="*/ 2262 h 3592"/>
                          <a:gd name="T60" fmla="*/ 2938 w 3088"/>
                          <a:gd name="T61" fmla="*/ 2537 h 3592"/>
                          <a:gd name="T62" fmla="*/ 2757 w 3088"/>
                          <a:gd name="T63" fmla="*/ 2805 h 3592"/>
                          <a:gd name="T64" fmla="*/ 2484 w 3088"/>
                          <a:gd name="T65" fmla="*/ 3078 h 3592"/>
                          <a:gd name="T66" fmla="*/ 2171 w 3088"/>
                          <a:gd name="T67" fmla="*/ 3300 h 3592"/>
                          <a:gd name="T68" fmla="*/ 1796 w 3088"/>
                          <a:gd name="T69" fmla="*/ 3494 h 3592"/>
                          <a:gd name="T70" fmla="*/ 1549 w 3088"/>
                          <a:gd name="T71" fmla="*/ 3592 h 3592"/>
                          <a:gd name="T72" fmla="*/ 1296 w 3088"/>
                          <a:gd name="T73" fmla="*/ 3499 h 3592"/>
                          <a:gd name="T74" fmla="*/ 891 w 3088"/>
                          <a:gd name="T75" fmla="*/ 3284 h 3592"/>
                          <a:gd name="T76" fmla="*/ 525 w 3088"/>
                          <a:gd name="T77" fmla="*/ 3005 h 3592"/>
                          <a:gd name="T78" fmla="*/ 282 w 3088"/>
                          <a:gd name="T79" fmla="*/ 2741 h 3592"/>
                          <a:gd name="T80" fmla="*/ 118 w 3088"/>
                          <a:gd name="T81" fmla="*/ 2469 h 3592"/>
                          <a:gd name="T82" fmla="*/ 25 w 3088"/>
                          <a:gd name="T83" fmla="*/ 2161 h 3592"/>
                          <a:gd name="T84" fmla="*/ 0 w 3088"/>
                          <a:gd name="T85" fmla="*/ 1506 h 3592"/>
                          <a:gd name="T86" fmla="*/ 3 w 3088"/>
                          <a:gd name="T87" fmla="*/ 621 h 3592"/>
                          <a:gd name="T88" fmla="*/ 44 w 3088"/>
                          <a:gd name="T89" fmla="*/ 575 h 3592"/>
                          <a:gd name="T90" fmla="*/ 324 w 3088"/>
                          <a:gd name="T91" fmla="*/ 541 h 3592"/>
                          <a:gd name="T92" fmla="*/ 764 w 3088"/>
                          <a:gd name="T93" fmla="*/ 420 h 3592"/>
                          <a:gd name="T94" fmla="*/ 1176 w 3088"/>
                          <a:gd name="T95" fmla="*/ 224 h 3592"/>
                          <a:gd name="T96" fmla="*/ 1489 w 3088"/>
                          <a:gd name="T97" fmla="*/ 24 h 3592"/>
                          <a:gd name="T98" fmla="*/ 1545 w 3088"/>
                          <a:gd name="T99" fmla="*/ 0 h 359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3088" h="3592">
                            <a:moveTo>
                              <a:pt x="1544" y="632"/>
                            </a:moveTo>
                            <a:lnTo>
                              <a:pt x="1453" y="635"/>
                            </a:lnTo>
                            <a:lnTo>
                              <a:pt x="1363" y="646"/>
                            </a:lnTo>
                            <a:lnTo>
                              <a:pt x="1277" y="663"/>
                            </a:lnTo>
                            <a:lnTo>
                              <a:pt x="1192" y="686"/>
                            </a:lnTo>
                            <a:lnTo>
                              <a:pt x="1110" y="715"/>
                            </a:lnTo>
                            <a:lnTo>
                              <a:pt x="1031" y="750"/>
                            </a:lnTo>
                            <a:lnTo>
                              <a:pt x="955" y="791"/>
                            </a:lnTo>
                            <a:lnTo>
                              <a:pt x="883" y="837"/>
                            </a:lnTo>
                            <a:lnTo>
                              <a:pt x="814" y="888"/>
                            </a:lnTo>
                            <a:lnTo>
                              <a:pt x="749" y="944"/>
                            </a:lnTo>
                            <a:lnTo>
                              <a:pt x="689" y="1004"/>
                            </a:lnTo>
                            <a:lnTo>
                              <a:pt x="634" y="1068"/>
                            </a:lnTo>
                            <a:lnTo>
                              <a:pt x="583" y="1136"/>
                            </a:lnTo>
                            <a:lnTo>
                              <a:pt x="537" y="1208"/>
                            </a:lnTo>
                            <a:lnTo>
                              <a:pt x="496" y="1284"/>
                            </a:lnTo>
                            <a:lnTo>
                              <a:pt x="461" y="1363"/>
                            </a:lnTo>
                            <a:lnTo>
                              <a:pt x="432" y="1445"/>
                            </a:lnTo>
                            <a:lnTo>
                              <a:pt x="409" y="1529"/>
                            </a:lnTo>
                            <a:lnTo>
                              <a:pt x="391" y="1617"/>
                            </a:lnTo>
                            <a:lnTo>
                              <a:pt x="381" y="1705"/>
                            </a:lnTo>
                            <a:lnTo>
                              <a:pt x="378" y="1796"/>
                            </a:lnTo>
                            <a:lnTo>
                              <a:pt x="381" y="1887"/>
                            </a:lnTo>
                            <a:lnTo>
                              <a:pt x="391" y="1976"/>
                            </a:lnTo>
                            <a:lnTo>
                              <a:pt x="409" y="2063"/>
                            </a:lnTo>
                            <a:lnTo>
                              <a:pt x="432" y="2148"/>
                            </a:lnTo>
                            <a:lnTo>
                              <a:pt x="461" y="2229"/>
                            </a:lnTo>
                            <a:lnTo>
                              <a:pt x="496" y="2308"/>
                            </a:lnTo>
                            <a:lnTo>
                              <a:pt x="537" y="2383"/>
                            </a:lnTo>
                            <a:lnTo>
                              <a:pt x="583" y="2456"/>
                            </a:lnTo>
                            <a:lnTo>
                              <a:pt x="634" y="2524"/>
                            </a:lnTo>
                            <a:lnTo>
                              <a:pt x="689" y="2589"/>
                            </a:lnTo>
                            <a:lnTo>
                              <a:pt x="749" y="2649"/>
                            </a:lnTo>
                            <a:lnTo>
                              <a:pt x="814" y="2705"/>
                            </a:lnTo>
                            <a:lnTo>
                              <a:pt x="883" y="2755"/>
                            </a:lnTo>
                            <a:lnTo>
                              <a:pt x="955" y="2801"/>
                            </a:lnTo>
                            <a:lnTo>
                              <a:pt x="1031" y="2842"/>
                            </a:lnTo>
                            <a:lnTo>
                              <a:pt x="1110" y="2877"/>
                            </a:lnTo>
                            <a:lnTo>
                              <a:pt x="1192" y="2906"/>
                            </a:lnTo>
                            <a:lnTo>
                              <a:pt x="1277" y="2929"/>
                            </a:lnTo>
                            <a:lnTo>
                              <a:pt x="1363" y="2947"/>
                            </a:lnTo>
                            <a:lnTo>
                              <a:pt x="1453" y="2957"/>
                            </a:lnTo>
                            <a:lnTo>
                              <a:pt x="1544" y="2961"/>
                            </a:lnTo>
                            <a:lnTo>
                              <a:pt x="1630" y="2958"/>
                            </a:lnTo>
                            <a:lnTo>
                              <a:pt x="1716" y="2948"/>
                            </a:lnTo>
                            <a:lnTo>
                              <a:pt x="1799" y="2933"/>
                            </a:lnTo>
                            <a:lnTo>
                              <a:pt x="1881" y="2911"/>
                            </a:lnTo>
                            <a:lnTo>
                              <a:pt x="1959" y="2884"/>
                            </a:lnTo>
                            <a:lnTo>
                              <a:pt x="2036" y="2853"/>
                            </a:lnTo>
                            <a:lnTo>
                              <a:pt x="2109" y="2815"/>
                            </a:lnTo>
                            <a:lnTo>
                              <a:pt x="2179" y="2773"/>
                            </a:lnTo>
                            <a:lnTo>
                              <a:pt x="2246" y="2726"/>
                            </a:lnTo>
                            <a:lnTo>
                              <a:pt x="2309" y="2674"/>
                            </a:lnTo>
                            <a:lnTo>
                              <a:pt x="2369" y="2620"/>
                            </a:lnTo>
                            <a:lnTo>
                              <a:pt x="2424" y="2559"/>
                            </a:lnTo>
                            <a:lnTo>
                              <a:pt x="2475" y="2497"/>
                            </a:lnTo>
                            <a:lnTo>
                              <a:pt x="2522" y="2430"/>
                            </a:lnTo>
                            <a:lnTo>
                              <a:pt x="2564" y="2360"/>
                            </a:lnTo>
                            <a:lnTo>
                              <a:pt x="2601" y="2287"/>
                            </a:lnTo>
                            <a:lnTo>
                              <a:pt x="2634" y="2211"/>
                            </a:lnTo>
                            <a:lnTo>
                              <a:pt x="2660" y="2133"/>
                            </a:lnTo>
                            <a:lnTo>
                              <a:pt x="2682" y="2052"/>
                            </a:lnTo>
                            <a:lnTo>
                              <a:pt x="2698" y="1969"/>
                            </a:lnTo>
                            <a:lnTo>
                              <a:pt x="2706" y="1883"/>
                            </a:lnTo>
                            <a:lnTo>
                              <a:pt x="2710" y="1796"/>
                            </a:lnTo>
                            <a:lnTo>
                              <a:pt x="2706" y="1705"/>
                            </a:lnTo>
                            <a:lnTo>
                              <a:pt x="2697" y="1617"/>
                            </a:lnTo>
                            <a:lnTo>
                              <a:pt x="2679" y="1529"/>
                            </a:lnTo>
                            <a:lnTo>
                              <a:pt x="2656" y="1445"/>
                            </a:lnTo>
                            <a:lnTo>
                              <a:pt x="2627" y="1363"/>
                            </a:lnTo>
                            <a:lnTo>
                              <a:pt x="2591" y="1284"/>
                            </a:lnTo>
                            <a:lnTo>
                              <a:pt x="2551" y="1208"/>
                            </a:lnTo>
                            <a:lnTo>
                              <a:pt x="2505" y="1136"/>
                            </a:lnTo>
                            <a:lnTo>
                              <a:pt x="2453" y="1068"/>
                            </a:lnTo>
                            <a:lnTo>
                              <a:pt x="2397" y="1004"/>
                            </a:lnTo>
                            <a:lnTo>
                              <a:pt x="2337" y="944"/>
                            </a:lnTo>
                            <a:lnTo>
                              <a:pt x="2274" y="888"/>
                            </a:lnTo>
                            <a:lnTo>
                              <a:pt x="2205" y="837"/>
                            </a:lnTo>
                            <a:lnTo>
                              <a:pt x="2132" y="791"/>
                            </a:lnTo>
                            <a:lnTo>
                              <a:pt x="2057" y="750"/>
                            </a:lnTo>
                            <a:lnTo>
                              <a:pt x="1978" y="715"/>
                            </a:lnTo>
                            <a:lnTo>
                              <a:pt x="1896" y="686"/>
                            </a:lnTo>
                            <a:lnTo>
                              <a:pt x="1811" y="663"/>
                            </a:lnTo>
                            <a:lnTo>
                              <a:pt x="1725" y="646"/>
                            </a:lnTo>
                            <a:lnTo>
                              <a:pt x="1635" y="635"/>
                            </a:lnTo>
                            <a:lnTo>
                              <a:pt x="1544" y="632"/>
                            </a:lnTo>
                            <a:close/>
                            <a:moveTo>
                              <a:pt x="1545" y="0"/>
                            </a:moveTo>
                            <a:lnTo>
                              <a:pt x="1557" y="1"/>
                            </a:lnTo>
                            <a:lnTo>
                              <a:pt x="1569" y="6"/>
                            </a:lnTo>
                            <a:lnTo>
                              <a:pt x="1583" y="14"/>
                            </a:lnTo>
                            <a:lnTo>
                              <a:pt x="1600" y="25"/>
                            </a:lnTo>
                            <a:lnTo>
                              <a:pt x="1621" y="39"/>
                            </a:lnTo>
                            <a:lnTo>
                              <a:pt x="1716" y="104"/>
                            </a:lnTo>
                            <a:lnTo>
                              <a:pt x="1812" y="165"/>
                            </a:lnTo>
                            <a:lnTo>
                              <a:pt x="1910" y="223"/>
                            </a:lnTo>
                            <a:lnTo>
                              <a:pt x="2010" y="278"/>
                            </a:lnTo>
                            <a:lnTo>
                              <a:pt x="2112" y="329"/>
                            </a:lnTo>
                            <a:lnTo>
                              <a:pt x="2215" y="375"/>
                            </a:lnTo>
                            <a:lnTo>
                              <a:pt x="2320" y="418"/>
                            </a:lnTo>
                            <a:lnTo>
                              <a:pt x="2427" y="456"/>
                            </a:lnTo>
                            <a:lnTo>
                              <a:pt x="2537" y="489"/>
                            </a:lnTo>
                            <a:lnTo>
                              <a:pt x="2648" y="516"/>
                            </a:lnTo>
                            <a:lnTo>
                              <a:pt x="2738" y="532"/>
                            </a:lnTo>
                            <a:lnTo>
                              <a:pt x="2828" y="546"/>
                            </a:lnTo>
                            <a:lnTo>
                              <a:pt x="2919" y="556"/>
                            </a:lnTo>
                            <a:lnTo>
                              <a:pt x="3010" y="567"/>
                            </a:lnTo>
                            <a:lnTo>
                              <a:pt x="3032" y="572"/>
                            </a:lnTo>
                            <a:lnTo>
                              <a:pt x="3051" y="577"/>
                            </a:lnTo>
                            <a:lnTo>
                              <a:pt x="3065" y="586"/>
                            </a:lnTo>
                            <a:lnTo>
                              <a:pt x="3075" y="597"/>
                            </a:lnTo>
                            <a:lnTo>
                              <a:pt x="3082" y="611"/>
                            </a:lnTo>
                            <a:lnTo>
                              <a:pt x="3087" y="630"/>
                            </a:lnTo>
                            <a:lnTo>
                              <a:pt x="3088" y="653"/>
                            </a:lnTo>
                            <a:lnTo>
                              <a:pt x="3088" y="1352"/>
                            </a:lnTo>
                            <a:lnTo>
                              <a:pt x="3088" y="1580"/>
                            </a:lnTo>
                            <a:lnTo>
                              <a:pt x="3086" y="1810"/>
                            </a:lnTo>
                            <a:lnTo>
                              <a:pt x="3080" y="2039"/>
                            </a:lnTo>
                            <a:lnTo>
                              <a:pt x="3074" y="2115"/>
                            </a:lnTo>
                            <a:lnTo>
                              <a:pt x="3063" y="2190"/>
                            </a:lnTo>
                            <a:lnTo>
                              <a:pt x="3046" y="2262"/>
                            </a:lnTo>
                            <a:lnTo>
                              <a:pt x="3025" y="2333"/>
                            </a:lnTo>
                            <a:lnTo>
                              <a:pt x="3000" y="2402"/>
                            </a:lnTo>
                            <a:lnTo>
                              <a:pt x="2972" y="2470"/>
                            </a:lnTo>
                            <a:lnTo>
                              <a:pt x="2938" y="2537"/>
                            </a:lnTo>
                            <a:lnTo>
                              <a:pt x="2900" y="2601"/>
                            </a:lnTo>
                            <a:lnTo>
                              <a:pt x="2860" y="2664"/>
                            </a:lnTo>
                            <a:lnTo>
                              <a:pt x="2817" y="2727"/>
                            </a:lnTo>
                            <a:lnTo>
                              <a:pt x="2757" y="2805"/>
                            </a:lnTo>
                            <a:lnTo>
                              <a:pt x="2693" y="2878"/>
                            </a:lnTo>
                            <a:lnTo>
                              <a:pt x="2627" y="2948"/>
                            </a:lnTo>
                            <a:lnTo>
                              <a:pt x="2556" y="3015"/>
                            </a:lnTo>
                            <a:lnTo>
                              <a:pt x="2484" y="3078"/>
                            </a:lnTo>
                            <a:lnTo>
                              <a:pt x="2410" y="3138"/>
                            </a:lnTo>
                            <a:lnTo>
                              <a:pt x="2332" y="3195"/>
                            </a:lnTo>
                            <a:lnTo>
                              <a:pt x="2252" y="3249"/>
                            </a:lnTo>
                            <a:lnTo>
                              <a:pt x="2171" y="3300"/>
                            </a:lnTo>
                            <a:lnTo>
                              <a:pt x="2086" y="3349"/>
                            </a:lnTo>
                            <a:lnTo>
                              <a:pt x="2001" y="3396"/>
                            </a:lnTo>
                            <a:lnTo>
                              <a:pt x="1900" y="3447"/>
                            </a:lnTo>
                            <a:lnTo>
                              <a:pt x="1796" y="3494"/>
                            </a:lnTo>
                            <a:lnTo>
                              <a:pt x="1692" y="3540"/>
                            </a:lnTo>
                            <a:lnTo>
                              <a:pt x="1588" y="3583"/>
                            </a:lnTo>
                            <a:lnTo>
                              <a:pt x="1570" y="3590"/>
                            </a:lnTo>
                            <a:lnTo>
                              <a:pt x="1549" y="3592"/>
                            </a:lnTo>
                            <a:lnTo>
                              <a:pt x="1530" y="3592"/>
                            </a:lnTo>
                            <a:lnTo>
                              <a:pt x="1511" y="3588"/>
                            </a:lnTo>
                            <a:lnTo>
                              <a:pt x="1404" y="3545"/>
                            </a:lnTo>
                            <a:lnTo>
                              <a:pt x="1296" y="3499"/>
                            </a:lnTo>
                            <a:lnTo>
                              <a:pt x="1192" y="3451"/>
                            </a:lnTo>
                            <a:lnTo>
                              <a:pt x="1089" y="3399"/>
                            </a:lnTo>
                            <a:lnTo>
                              <a:pt x="989" y="3343"/>
                            </a:lnTo>
                            <a:lnTo>
                              <a:pt x="891" y="3284"/>
                            </a:lnTo>
                            <a:lnTo>
                              <a:pt x="796" y="3220"/>
                            </a:lnTo>
                            <a:lnTo>
                              <a:pt x="702" y="3152"/>
                            </a:lnTo>
                            <a:lnTo>
                              <a:pt x="613" y="3081"/>
                            </a:lnTo>
                            <a:lnTo>
                              <a:pt x="525" y="3005"/>
                            </a:lnTo>
                            <a:lnTo>
                              <a:pt x="440" y="2924"/>
                            </a:lnTo>
                            <a:lnTo>
                              <a:pt x="385" y="2865"/>
                            </a:lnTo>
                            <a:lnTo>
                              <a:pt x="331" y="2803"/>
                            </a:lnTo>
                            <a:lnTo>
                              <a:pt x="282" y="2741"/>
                            </a:lnTo>
                            <a:lnTo>
                              <a:pt x="234" y="2677"/>
                            </a:lnTo>
                            <a:lnTo>
                              <a:pt x="192" y="2610"/>
                            </a:lnTo>
                            <a:lnTo>
                              <a:pt x="153" y="2540"/>
                            </a:lnTo>
                            <a:lnTo>
                              <a:pt x="118" y="2469"/>
                            </a:lnTo>
                            <a:lnTo>
                              <a:pt x="88" y="2394"/>
                            </a:lnTo>
                            <a:lnTo>
                              <a:pt x="62" y="2318"/>
                            </a:lnTo>
                            <a:lnTo>
                              <a:pt x="42" y="2239"/>
                            </a:lnTo>
                            <a:lnTo>
                              <a:pt x="25" y="2161"/>
                            </a:lnTo>
                            <a:lnTo>
                              <a:pt x="13" y="2084"/>
                            </a:lnTo>
                            <a:lnTo>
                              <a:pt x="5" y="2004"/>
                            </a:lnTo>
                            <a:lnTo>
                              <a:pt x="3" y="1925"/>
                            </a:lnTo>
                            <a:lnTo>
                              <a:pt x="0" y="1506"/>
                            </a:lnTo>
                            <a:lnTo>
                              <a:pt x="0" y="1087"/>
                            </a:lnTo>
                            <a:lnTo>
                              <a:pt x="1" y="668"/>
                            </a:lnTo>
                            <a:lnTo>
                              <a:pt x="1" y="642"/>
                            </a:lnTo>
                            <a:lnTo>
                              <a:pt x="3" y="621"/>
                            </a:lnTo>
                            <a:lnTo>
                              <a:pt x="9" y="604"/>
                            </a:lnTo>
                            <a:lnTo>
                              <a:pt x="16" y="591"/>
                            </a:lnTo>
                            <a:lnTo>
                              <a:pt x="28" y="582"/>
                            </a:lnTo>
                            <a:lnTo>
                              <a:pt x="44" y="575"/>
                            </a:lnTo>
                            <a:lnTo>
                              <a:pt x="65" y="571"/>
                            </a:lnTo>
                            <a:lnTo>
                              <a:pt x="91" y="569"/>
                            </a:lnTo>
                            <a:lnTo>
                              <a:pt x="209" y="558"/>
                            </a:lnTo>
                            <a:lnTo>
                              <a:pt x="324" y="541"/>
                            </a:lnTo>
                            <a:lnTo>
                              <a:pt x="437" y="518"/>
                            </a:lnTo>
                            <a:lnTo>
                              <a:pt x="548" y="491"/>
                            </a:lnTo>
                            <a:lnTo>
                              <a:pt x="657" y="458"/>
                            </a:lnTo>
                            <a:lnTo>
                              <a:pt x="764" y="420"/>
                            </a:lnTo>
                            <a:lnTo>
                              <a:pt x="869" y="377"/>
                            </a:lnTo>
                            <a:lnTo>
                              <a:pt x="973" y="330"/>
                            </a:lnTo>
                            <a:lnTo>
                              <a:pt x="1075" y="279"/>
                            </a:lnTo>
                            <a:lnTo>
                              <a:pt x="1176" y="224"/>
                            </a:lnTo>
                            <a:lnTo>
                              <a:pt x="1274" y="165"/>
                            </a:lnTo>
                            <a:lnTo>
                              <a:pt x="1372" y="102"/>
                            </a:lnTo>
                            <a:lnTo>
                              <a:pt x="1468" y="38"/>
                            </a:lnTo>
                            <a:lnTo>
                              <a:pt x="1489" y="24"/>
                            </a:lnTo>
                            <a:lnTo>
                              <a:pt x="1507" y="13"/>
                            </a:lnTo>
                            <a:lnTo>
                              <a:pt x="1521" y="5"/>
                            </a:lnTo>
                            <a:lnTo>
                              <a:pt x="1534" y="1"/>
                            </a:lnTo>
                            <a:lnTo>
                              <a:pt x="1545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  <p:sp>
                  <p:nvSpPr>
                    <p:cNvPr id="103" name="Freeform 37">
                      <a:extLst>
                        <a:ext uri="{FF2B5EF4-FFF2-40B4-BE49-F238E27FC236}">
                          <a16:creationId xmlns:a16="http://schemas.microsoft.com/office/drawing/2014/main" id="{F7AC7603-7FCA-4ED5-A7DA-9891153E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34256" y="4508028"/>
                      <a:ext cx="447320" cy="417908"/>
                    </a:xfrm>
                    <a:custGeom>
                      <a:avLst/>
                      <a:gdLst>
                        <a:gd name="connsiteX0" fmla="*/ 104775 w 579438"/>
                        <a:gd name="connsiteY0" fmla="*/ 158750 h 541337"/>
                        <a:gd name="connsiteX1" fmla="*/ 99193 w 579438"/>
                        <a:gd name="connsiteY1" fmla="*/ 170591 h 541337"/>
                        <a:gd name="connsiteX2" fmla="*/ 94569 w 579438"/>
                        <a:gd name="connsiteY2" fmla="*/ 183072 h 541337"/>
                        <a:gd name="connsiteX3" fmla="*/ 90741 w 579438"/>
                        <a:gd name="connsiteY3" fmla="*/ 195872 h 541337"/>
                        <a:gd name="connsiteX4" fmla="*/ 87552 w 579438"/>
                        <a:gd name="connsiteY4" fmla="*/ 208833 h 541337"/>
                        <a:gd name="connsiteX5" fmla="*/ 85478 w 579438"/>
                        <a:gd name="connsiteY5" fmla="*/ 222434 h 541337"/>
                        <a:gd name="connsiteX6" fmla="*/ 84043 w 579438"/>
                        <a:gd name="connsiteY6" fmla="*/ 235875 h 541337"/>
                        <a:gd name="connsiteX7" fmla="*/ 83724 w 579438"/>
                        <a:gd name="connsiteY7" fmla="*/ 249955 h 541337"/>
                        <a:gd name="connsiteX8" fmla="*/ 83724 w 579438"/>
                        <a:gd name="connsiteY8" fmla="*/ 252196 h 541337"/>
                        <a:gd name="connsiteX9" fmla="*/ 42420 w 579438"/>
                        <a:gd name="connsiteY9" fmla="*/ 293638 h 541337"/>
                        <a:gd name="connsiteX10" fmla="*/ 39071 w 579438"/>
                        <a:gd name="connsiteY10" fmla="*/ 296518 h 541337"/>
                        <a:gd name="connsiteX11" fmla="*/ 35244 w 579438"/>
                        <a:gd name="connsiteY11" fmla="*/ 298438 h 541337"/>
                        <a:gd name="connsiteX12" fmla="*/ 31257 w 579438"/>
                        <a:gd name="connsiteY12" fmla="*/ 299718 h 541337"/>
                        <a:gd name="connsiteX13" fmla="*/ 27111 w 579438"/>
                        <a:gd name="connsiteY13" fmla="*/ 300038 h 541337"/>
                        <a:gd name="connsiteX14" fmla="*/ 22964 w 579438"/>
                        <a:gd name="connsiteY14" fmla="*/ 299718 h 541337"/>
                        <a:gd name="connsiteX15" fmla="*/ 18977 w 579438"/>
                        <a:gd name="connsiteY15" fmla="*/ 298438 h 541337"/>
                        <a:gd name="connsiteX16" fmla="*/ 15150 w 579438"/>
                        <a:gd name="connsiteY16" fmla="*/ 296518 h 541337"/>
                        <a:gd name="connsiteX17" fmla="*/ 11642 w 579438"/>
                        <a:gd name="connsiteY17" fmla="*/ 293638 h 541337"/>
                        <a:gd name="connsiteX18" fmla="*/ 6379 w 579438"/>
                        <a:gd name="connsiteY18" fmla="*/ 288358 h 541337"/>
                        <a:gd name="connsiteX19" fmla="*/ 3508 w 579438"/>
                        <a:gd name="connsiteY19" fmla="*/ 284837 h 541337"/>
                        <a:gd name="connsiteX20" fmla="*/ 1595 w 579438"/>
                        <a:gd name="connsiteY20" fmla="*/ 280997 h 541337"/>
                        <a:gd name="connsiteX21" fmla="*/ 319 w 579438"/>
                        <a:gd name="connsiteY21" fmla="*/ 276997 h 541337"/>
                        <a:gd name="connsiteX22" fmla="*/ 0 w 579438"/>
                        <a:gd name="connsiteY22" fmla="*/ 272837 h 541337"/>
                        <a:gd name="connsiteX23" fmla="*/ 319 w 579438"/>
                        <a:gd name="connsiteY23" fmla="*/ 268836 h 541337"/>
                        <a:gd name="connsiteX24" fmla="*/ 1595 w 579438"/>
                        <a:gd name="connsiteY24" fmla="*/ 264676 h 541337"/>
                        <a:gd name="connsiteX25" fmla="*/ 3508 w 579438"/>
                        <a:gd name="connsiteY25" fmla="*/ 260996 h 541337"/>
                        <a:gd name="connsiteX26" fmla="*/ 6379 w 579438"/>
                        <a:gd name="connsiteY26" fmla="*/ 257316 h 541337"/>
                        <a:gd name="connsiteX27" fmla="*/ 288526 w 579438"/>
                        <a:gd name="connsiteY27" fmla="*/ 71437 h 541337"/>
                        <a:gd name="connsiteX28" fmla="*/ 301526 w 579438"/>
                        <a:gd name="connsiteY28" fmla="*/ 71755 h 541337"/>
                        <a:gd name="connsiteX29" fmla="*/ 314367 w 579438"/>
                        <a:gd name="connsiteY29" fmla="*/ 73185 h 541337"/>
                        <a:gd name="connsiteX30" fmla="*/ 326733 w 579438"/>
                        <a:gd name="connsiteY30" fmla="*/ 75568 h 541337"/>
                        <a:gd name="connsiteX31" fmla="*/ 338940 w 579438"/>
                        <a:gd name="connsiteY31" fmla="*/ 78745 h 541337"/>
                        <a:gd name="connsiteX32" fmla="*/ 350672 w 579438"/>
                        <a:gd name="connsiteY32" fmla="*/ 82716 h 541337"/>
                        <a:gd name="connsiteX33" fmla="*/ 362086 w 579438"/>
                        <a:gd name="connsiteY33" fmla="*/ 87482 h 541337"/>
                        <a:gd name="connsiteX34" fmla="*/ 373184 w 579438"/>
                        <a:gd name="connsiteY34" fmla="*/ 93201 h 541337"/>
                        <a:gd name="connsiteX35" fmla="*/ 383806 w 579438"/>
                        <a:gd name="connsiteY35" fmla="*/ 99396 h 541337"/>
                        <a:gd name="connsiteX36" fmla="*/ 393793 w 579438"/>
                        <a:gd name="connsiteY36" fmla="*/ 106227 h 541337"/>
                        <a:gd name="connsiteX37" fmla="*/ 355745 w 579438"/>
                        <a:gd name="connsiteY37" fmla="*/ 144353 h 541337"/>
                        <a:gd name="connsiteX38" fmla="*/ 347343 w 579438"/>
                        <a:gd name="connsiteY38" fmla="*/ 139428 h 541337"/>
                        <a:gd name="connsiteX39" fmla="*/ 338465 w 579438"/>
                        <a:gd name="connsiteY39" fmla="*/ 134980 h 541337"/>
                        <a:gd name="connsiteX40" fmla="*/ 329111 w 579438"/>
                        <a:gd name="connsiteY40" fmla="*/ 131326 h 541337"/>
                        <a:gd name="connsiteX41" fmla="*/ 319282 w 579438"/>
                        <a:gd name="connsiteY41" fmla="*/ 128308 h 541337"/>
                        <a:gd name="connsiteX42" fmla="*/ 309294 w 579438"/>
                        <a:gd name="connsiteY42" fmla="*/ 126243 h 541337"/>
                        <a:gd name="connsiteX43" fmla="*/ 298989 w 579438"/>
                        <a:gd name="connsiteY43" fmla="*/ 124972 h 541337"/>
                        <a:gd name="connsiteX44" fmla="*/ 288526 w 579438"/>
                        <a:gd name="connsiteY44" fmla="*/ 124337 h 541337"/>
                        <a:gd name="connsiteX45" fmla="*/ 277111 w 579438"/>
                        <a:gd name="connsiteY45" fmla="*/ 124972 h 541337"/>
                        <a:gd name="connsiteX46" fmla="*/ 266014 w 579438"/>
                        <a:gd name="connsiteY46" fmla="*/ 126561 h 541337"/>
                        <a:gd name="connsiteX47" fmla="*/ 255392 w 579438"/>
                        <a:gd name="connsiteY47" fmla="*/ 128944 h 541337"/>
                        <a:gd name="connsiteX48" fmla="*/ 245087 w 579438"/>
                        <a:gd name="connsiteY48" fmla="*/ 132280 h 541337"/>
                        <a:gd name="connsiteX49" fmla="*/ 235100 w 579438"/>
                        <a:gd name="connsiteY49" fmla="*/ 136410 h 541337"/>
                        <a:gd name="connsiteX50" fmla="*/ 225587 w 579438"/>
                        <a:gd name="connsiteY50" fmla="*/ 141493 h 541337"/>
                        <a:gd name="connsiteX51" fmla="*/ 216551 w 579438"/>
                        <a:gd name="connsiteY51" fmla="*/ 147371 h 541337"/>
                        <a:gd name="connsiteX52" fmla="*/ 208307 w 579438"/>
                        <a:gd name="connsiteY52" fmla="*/ 153884 h 541337"/>
                        <a:gd name="connsiteX53" fmla="*/ 200380 w 579438"/>
                        <a:gd name="connsiteY53" fmla="*/ 161033 h 541337"/>
                        <a:gd name="connsiteX54" fmla="*/ 193246 w 579438"/>
                        <a:gd name="connsiteY54" fmla="*/ 168817 h 541337"/>
                        <a:gd name="connsiteX55" fmla="*/ 186746 w 579438"/>
                        <a:gd name="connsiteY55" fmla="*/ 177395 h 541337"/>
                        <a:gd name="connsiteX56" fmla="*/ 180881 w 579438"/>
                        <a:gd name="connsiteY56" fmla="*/ 186291 h 541337"/>
                        <a:gd name="connsiteX57" fmla="*/ 175966 w 579438"/>
                        <a:gd name="connsiteY57" fmla="*/ 195823 h 541337"/>
                        <a:gd name="connsiteX58" fmla="*/ 171686 w 579438"/>
                        <a:gd name="connsiteY58" fmla="*/ 205672 h 541337"/>
                        <a:gd name="connsiteX59" fmla="*/ 168356 w 579438"/>
                        <a:gd name="connsiteY59" fmla="*/ 216156 h 541337"/>
                        <a:gd name="connsiteX60" fmla="*/ 165978 w 579438"/>
                        <a:gd name="connsiteY60" fmla="*/ 226959 h 541337"/>
                        <a:gd name="connsiteX61" fmla="*/ 164393 w 579438"/>
                        <a:gd name="connsiteY61" fmla="*/ 238079 h 541337"/>
                        <a:gd name="connsiteX62" fmla="*/ 163917 w 579438"/>
                        <a:gd name="connsiteY62" fmla="*/ 249357 h 541337"/>
                        <a:gd name="connsiteX63" fmla="*/ 164393 w 579438"/>
                        <a:gd name="connsiteY63" fmla="*/ 260795 h 541337"/>
                        <a:gd name="connsiteX64" fmla="*/ 165978 w 579438"/>
                        <a:gd name="connsiteY64" fmla="*/ 271915 h 541337"/>
                        <a:gd name="connsiteX65" fmla="*/ 168356 w 579438"/>
                        <a:gd name="connsiteY65" fmla="*/ 282559 h 541337"/>
                        <a:gd name="connsiteX66" fmla="*/ 171686 w 579438"/>
                        <a:gd name="connsiteY66" fmla="*/ 292884 h 541337"/>
                        <a:gd name="connsiteX67" fmla="*/ 175966 w 579438"/>
                        <a:gd name="connsiteY67" fmla="*/ 302892 h 541337"/>
                        <a:gd name="connsiteX68" fmla="*/ 180881 w 579438"/>
                        <a:gd name="connsiteY68" fmla="*/ 312424 h 541337"/>
                        <a:gd name="connsiteX69" fmla="*/ 186746 w 579438"/>
                        <a:gd name="connsiteY69" fmla="*/ 321479 h 541337"/>
                        <a:gd name="connsiteX70" fmla="*/ 193246 w 579438"/>
                        <a:gd name="connsiteY70" fmla="*/ 329739 h 541337"/>
                        <a:gd name="connsiteX71" fmla="*/ 200380 w 579438"/>
                        <a:gd name="connsiteY71" fmla="*/ 337682 h 541337"/>
                        <a:gd name="connsiteX72" fmla="*/ 208149 w 579438"/>
                        <a:gd name="connsiteY72" fmla="*/ 344990 h 541337"/>
                        <a:gd name="connsiteX73" fmla="*/ 216551 w 579438"/>
                        <a:gd name="connsiteY73" fmla="*/ 351503 h 541337"/>
                        <a:gd name="connsiteX74" fmla="*/ 225587 w 579438"/>
                        <a:gd name="connsiteY74" fmla="*/ 357380 h 541337"/>
                        <a:gd name="connsiteX75" fmla="*/ 235100 w 579438"/>
                        <a:gd name="connsiteY75" fmla="*/ 362305 h 541337"/>
                        <a:gd name="connsiteX76" fmla="*/ 244929 w 579438"/>
                        <a:gd name="connsiteY76" fmla="*/ 366435 h 541337"/>
                        <a:gd name="connsiteX77" fmla="*/ 255234 w 579438"/>
                        <a:gd name="connsiteY77" fmla="*/ 369771 h 541337"/>
                        <a:gd name="connsiteX78" fmla="*/ 266014 w 579438"/>
                        <a:gd name="connsiteY78" fmla="*/ 372313 h 541337"/>
                        <a:gd name="connsiteX79" fmla="*/ 277111 w 579438"/>
                        <a:gd name="connsiteY79" fmla="*/ 373902 h 541337"/>
                        <a:gd name="connsiteX80" fmla="*/ 288526 w 579438"/>
                        <a:gd name="connsiteY80" fmla="*/ 374219 h 541337"/>
                        <a:gd name="connsiteX81" fmla="*/ 299782 w 579438"/>
                        <a:gd name="connsiteY81" fmla="*/ 373902 h 541337"/>
                        <a:gd name="connsiteX82" fmla="*/ 310879 w 579438"/>
                        <a:gd name="connsiteY82" fmla="*/ 372313 h 541337"/>
                        <a:gd name="connsiteX83" fmla="*/ 321501 w 579438"/>
                        <a:gd name="connsiteY83" fmla="*/ 369771 h 541337"/>
                        <a:gd name="connsiteX84" fmla="*/ 331965 w 579438"/>
                        <a:gd name="connsiteY84" fmla="*/ 366435 h 541337"/>
                        <a:gd name="connsiteX85" fmla="*/ 341794 w 579438"/>
                        <a:gd name="connsiteY85" fmla="*/ 362305 h 541337"/>
                        <a:gd name="connsiteX86" fmla="*/ 351306 w 579438"/>
                        <a:gd name="connsiteY86" fmla="*/ 357380 h 541337"/>
                        <a:gd name="connsiteX87" fmla="*/ 360184 w 579438"/>
                        <a:gd name="connsiteY87" fmla="*/ 351503 h 541337"/>
                        <a:gd name="connsiteX88" fmla="*/ 368586 w 579438"/>
                        <a:gd name="connsiteY88" fmla="*/ 344990 h 541337"/>
                        <a:gd name="connsiteX89" fmla="*/ 376354 w 579438"/>
                        <a:gd name="connsiteY89" fmla="*/ 337682 h 541337"/>
                        <a:gd name="connsiteX90" fmla="*/ 383647 w 579438"/>
                        <a:gd name="connsiteY90" fmla="*/ 329898 h 541337"/>
                        <a:gd name="connsiteX91" fmla="*/ 390147 w 579438"/>
                        <a:gd name="connsiteY91" fmla="*/ 321479 h 541337"/>
                        <a:gd name="connsiteX92" fmla="*/ 395854 w 579438"/>
                        <a:gd name="connsiteY92" fmla="*/ 312424 h 541337"/>
                        <a:gd name="connsiteX93" fmla="*/ 400769 w 579438"/>
                        <a:gd name="connsiteY93" fmla="*/ 302892 h 541337"/>
                        <a:gd name="connsiteX94" fmla="*/ 405049 w 579438"/>
                        <a:gd name="connsiteY94" fmla="*/ 293043 h 541337"/>
                        <a:gd name="connsiteX95" fmla="*/ 408379 w 579438"/>
                        <a:gd name="connsiteY95" fmla="*/ 282717 h 541337"/>
                        <a:gd name="connsiteX96" fmla="*/ 410915 w 579438"/>
                        <a:gd name="connsiteY96" fmla="*/ 271915 h 541337"/>
                        <a:gd name="connsiteX97" fmla="*/ 412501 w 579438"/>
                        <a:gd name="connsiteY97" fmla="*/ 260795 h 541337"/>
                        <a:gd name="connsiteX98" fmla="*/ 412976 w 579438"/>
                        <a:gd name="connsiteY98" fmla="*/ 249357 h 541337"/>
                        <a:gd name="connsiteX99" fmla="*/ 412818 w 579438"/>
                        <a:gd name="connsiteY99" fmla="*/ 243321 h 541337"/>
                        <a:gd name="connsiteX100" fmla="*/ 412183 w 579438"/>
                        <a:gd name="connsiteY100" fmla="*/ 237443 h 541337"/>
                        <a:gd name="connsiteX101" fmla="*/ 456573 w 579438"/>
                        <a:gd name="connsiteY101" fmla="*/ 192963 h 541337"/>
                        <a:gd name="connsiteX102" fmla="*/ 459744 w 579438"/>
                        <a:gd name="connsiteY102" fmla="*/ 203765 h 541337"/>
                        <a:gd name="connsiteX103" fmla="*/ 462439 w 579438"/>
                        <a:gd name="connsiteY103" fmla="*/ 214727 h 541337"/>
                        <a:gd name="connsiteX104" fmla="*/ 464183 w 579438"/>
                        <a:gd name="connsiteY104" fmla="*/ 226164 h 541337"/>
                        <a:gd name="connsiteX105" fmla="*/ 465134 w 579438"/>
                        <a:gd name="connsiteY105" fmla="*/ 237761 h 541337"/>
                        <a:gd name="connsiteX106" fmla="*/ 465768 w 579438"/>
                        <a:gd name="connsiteY106" fmla="*/ 249357 h 541337"/>
                        <a:gd name="connsiteX107" fmla="*/ 465134 w 579438"/>
                        <a:gd name="connsiteY107" fmla="*/ 262543 h 541337"/>
                        <a:gd name="connsiteX108" fmla="*/ 463707 w 579438"/>
                        <a:gd name="connsiteY108" fmla="*/ 275251 h 541337"/>
                        <a:gd name="connsiteX109" fmla="*/ 461488 w 579438"/>
                        <a:gd name="connsiteY109" fmla="*/ 287801 h 541337"/>
                        <a:gd name="connsiteX110" fmla="*/ 458317 w 579438"/>
                        <a:gd name="connsiteY110" fmla="*/ 300192 h 541337"/>
                        <a:gd name="connsiteX111" fmla="*/ 454354 w 579438"/>
                        <a:gd name="connsiteY111" fmla="*/ 311947 h 541337"/>
                        <a:gd name="connsiteX112" fmla="*/ 449598 w 579438"/>
                        <a:gd name="connsiteY112" fmla="*/ 323385 h 541337"/>
                        <a:gd name="connsiteX113" fmla="*/ 444049 w 579438"/>
                        <a:gd name="connsiteY113" fmla="*/ 334505 h 541337"/>
                        <a:gd name="connsiteX114" fmla="*/ 437708 w 579438"/>
                        <a:gd name="connsiteY114" fmla="*/ 345148 h 541337"/>
                        <a:gd name="connsiteX115" fmla="*/ 430891 w 579438"/>
                        <a:gd name="connsiteY115" fmla="*/ 355156 h 541337"/>
                        <a:gd name="connsiteX116" fmla="*/ 440086 w 579438"/>
                        <a:gd name="connsiteY116" fmla="*/ 364370 h 541337"/>
                        <a:gd name="connsiteX117" fmla="*/ 446744 w 579438"/>
                        <a:gd name="connsiteY117" fmla="*/ 357698 h 541337"/>
                        <a:gd name="connsiteX118" fmla="*/ 569133 w 579438"/>
                        <a:gd name="connsiteY118" fmla="*/ 480495 h 541337"/>
                        <a:gd name="connsiteX119" fmla="*/ 572780 w 579438"/>
                        <a:gd name="connsiteY119" fmla="*/ 484943 h 541337"/>
                        <a:gd name="connsiteX120" fmla="*/ 575792 w 579438"/>
                        <a:gd name="connsiteY120" fmla="*/ 489709 h 541337"/>
                        <a:gd name="connsiteX121" fmla="*/ 577694 w 579438"/>
                        <a:gd name="connsiteY121" fmla="*/ 494951 h 541337"/>
                        <a:gd name="connsiteX122" fmla="*/ 578963 w 579438"/>
                        <a:gd name="connsiteY122" fmla="*/ 500193 h 541337"/>
                        <a:gd name="connsiteX123" fmla="*/ 579438 w 579438"/>
                        <a:gd name="connsiteY123" fmla="*/ 505753 h 541337"/>
                        <a:gd name="connsiteX124" fmla="*/ 579121 w 579438"/>
                        <a:gd name="connsiteY124" fmla="*/ 511154 h 541337"/>
                        <a:gd name="connsiteX125" fmla="*/ 577853 w 579438"/>
                        <a:gd name="connsiteY125" fmla="*/ 516397 h 541337"/>
                        <a:gd name="connsiteX126" fmla="*/ 575792 w 579438"/>
                        <a:gd name="connsiteY126" fmla="*/ 521639 h 541337"/>
                        <a:gd name="connsiteX127" fmla="*/ 572938 w 579438"/>
                        <a:gd name="connsiteY127" fmla="*/ 526564 h 541337"/>
                        <a:gd name="connsiteX128" fmla="*/ 569292 w 579438"/>
                        <a:gd name="connsiteY128" fmla="*/ 531012 h 541337"/>
                        <a:gd name="connsiteX129" fmla="*/ 564853 w 579438"/>
                        <a:gd name="connsiteY129" fmla="*/ 534665 h 541337"/>
                        <a:gd name="connsiteX130" fmla="*/ 559938 w 579438"/>
                        <a:gd name="connsiteY130" fmla="*/ 537684 h 541337"/>
                        <a:gd name="connsiteX131" fmla="*/ 554865 w 579438"/>
                        <a:gd name="connsiteY131" fmla="*/ 539590 h 541337"/>
                        <a:gd name="connsiteX132" fmla="*/ 549634 w 579438"/>
                        <a:gd name="connsiteY132" fmla="*/ 540861 h 541337"/>
                        <a:gd name="connsiteX133" fmla="*/ 544085 w 579438"/>
                        <a:gd name="connsiteY133" fmla="*/ 541337 h 541337"/>
                        <a:gd name="connsiteX134" fmla="*/ 538695 w 579438"/>
                        <a:gd name="connsiteY134" fmla="*/ 540861 h 541337"/>
                        <a:gd name="connsiteX135" fmla="*/ 533463 w 579438"/>
                        <a:gd name="connsiteY135" fmla="*/ 539590 h 541337"/>
                        <a:gd name="connsiteX136" fmla="*/ 528231 w 579438"/>
                        <a:gd name="connsiteY136" fmla="*/ 537684 h 541337"/>
                        <a:gd name="connsiteX137" fmla="*/ 523317 w 579438"/>
                        <a:gd name="connsiteY137" fmla="*/ 534665 h 541337"/>
                        <a:gd name="connsiteX138" fmla="*/ 519195 w 579438"/>
                        <a:gd name="connsiteY138" fmla="*/ 531012 h 541337"/>
                        <a:gd name="connsiteX139" fmla="*/ 396806 w 579438"/>
                        <a:gd name="connsiteY139" fmla="*/ 408056 h 541337"/>
                        <a:gd name="connsiteX140" fmla="*/ 403464 w 579438"/>
                        <a:gd name="connsiteY140" fmla="*/ 401384 h 541337"/>
                        <a:gd name="connsiteX141" fmla="*/ 394110 w 579438"/>
                        <a:gd name="connsiteY141" fmla="*/ 392329 h 541337"/>
                        <a:gd name="connsiteX142" fmla="*/ 384123 w 579438"/>
                        <a:gd name="connsiteY142" fmla="*/ 399319 h 541337"/>
                        <a:gd name="connsiteX143" fmla="*/ 373501 w 579438"/>
                        <a:gd name="connsiteY143" fmla="*/ 405673 h 541337"/>
                        <a:gd name="connsiteX144" fmla="*/ 362562 w 579438"/>
                        <a:gd name="connsiteY144" fmla="*/ 411074 h 541337"/>
                        <a:gd name="connsiteX145" fmla="*/ 351147 w 579438"/>
                        <a:gd name="connsiteY145" fmla="*/ 415840 h 541337"/>
                        <a:gd name="connsiteX146" fmla="*/ 339099 w 579438"/>
                        <a:gd name="connsiteY146" fmla="*/ 419970 h 541337"/>
                        <a:gd name="connsiteX147" fmla="*/ 327050 w 579438"/>
                        <a:gd name="connsiteY147" fmla="*/ 423147 h 541337"/>
                        <a:gd name="connsiteX148" fmla="*/ 314367 w 579438"/>
                        <a:gd name="connsiteY148" fmla="*/ 425371 h 541337"/>
                        <a:gd name="connsiteX149" fmla="*/ 301526 w 579438"/>
                        <a:gd name="connsiteY149" fmla="*/ 426801 h 541337"/>
                        <a:gd name="connsiteX150" fmla="*/ 288526 w 579438"/>
                        <a:gd name="connsiteY150" fmla="*/ 427437 h 541337"/>
                        <a:gd name="connsiteX151" fmla="*/ 274575 w 579438"/>
                        <a:gd name="connsiteY151" fmla="*/ 426801 h 541337"/>
                        <a:gd name="connsiteX152" fmla="*/ 261099 w 579438"/>
                        <a:gd name="connsiteY152" fmla="*/ 425213 h 541337"/>
                        <a:gd name="connsiteX153" fmla="*/ 247624 w 579438"/>
                        <a:gd name="connsiteY153" fmla="*/ 422671 h 541337"/>
                        <a:gd name="connsiteX154" fmla="*/ 234783 w 579438"/>
                        <a:gd name="connsiteY154" fmla="*/ 419017 h 541337"/>
                        <a:gd name="connsiteX155" fmla="*/ 222417 w 579438"/>
                        <a:gd name="connsiteY155" fmla="*/ 414728 h 541337"/>
                        <a:gd name="connsiteX156" fmla="*/ 210368 w 579438"/>
                        <a:gd name="connsiteY156" fmla="*/ 409168 h 541337"/>
                        <a:gd name="connsiteX157" fmla="*/ 198954 w 579438"/>
                        <a:gd name="connsiteY157" fmla="*/ 402972 h 541337"/>
                        <a:gd name="connsiteX158" fmla="*/ 187856 w 579438"/>
                        <a:gd name="connsiteY158" fmla="*/ 396142 h 541337"/>
                        <a:gd name="connsiteX159" fmla="*/ 177551 w 579438"/>
                        <a:gd name="connsiteY159" fmla="*/ 388199 h 541337"/>
                        <a:gd name="connsiteX160" fmla="*/ 167722 w 579438"/>
                        <a:gd name="connsiteY160" fmla="*/ 379779 h 541337"/>
                        <a:gd name="connsiteX161" fmla="*/ 158527 w 579438"/>
                        <a:gd name="connsiteY161" fmla="*/ 370566 h 541337"/>
                        <a:gd name="connsiteX162" fmla="*/ 150125 w 579438"/>
                        <a:gd name="connsiteY162" fmla="*/ 360716 h 541337"/>
                        <a:gd name="connsiteX163" fmla="*/ 142198 w 579438"/>
                        <a:gd name="connsiteY163" fmla="*/ 350232 h 541337"/>
                        <a:gd name="connsiteX164" fmla="*/ 135381 w 579438"/>
                        <a:gd name="connsiteY164" fmla="*/ 339112 h 541337"/>
                        <a:gd name="connsiteX165" fmla="*/ 129198 w 579438"/>
                        <a:gd name="connsiteY165" fmla="*/ 327674 h 541337"/>
                        <a:gd name="connsiteX166" fmla="*/ 123649 w 579438"/>
                        <a:gd name="connsiteY166" fmla="*/ 315601 h 541337"/>
                        <a:gd name="connsiteX167" fmla="*/ 119369 w 579438"/>
                        <a:gd name="connsiteY167" fmla="*/ 303210 h 541337"/>
                        <a:gd name="connsiteX168" fmla="*/ 115881 w 579438"/>
                        <a:gd name="connsiteY168" fmla="*/ 290343 h 541337"/>
                        <a:gd name="connsiteX169" fmla="*/ 113186 w 579438"/>
                        <a:gd name="connsiteY169" fmla="*/ 276840 h 541337"/>
                        <a:gd name="connsiteX170" fmla="*/ 111601 w 579438"/>
                        <a:gd name="connsiteY170" fmla="*/ 263337 h 541337"/>
                        <a:gd name="connsiteX171" fmla="*/ 111125 w 579438"/>
                        <a:gd name="connsiteY171" fmla="*/ 249357 h 541337"/>
                        <a:gd name="connsiteX172" fmla="*/ 111601 w 579438"/>
                        <a:gd name="connsiteY172" fmla="*/ 235537 h 541337"/>
                        <a:gd name="connsiteX173" fmla="*/ 113186 w 579438"/>
                        <a:gd name="connsiteY173" fmla="*/ 221875 h 541337"/>
                        <a:gd name="connsiteX174" fmla="*/ 115881 w 579438"/>
                        <a:gd name="connsiteY174" fmla="*/ 208531 h 541337"/>
                        <a:gd name="connsiteX175" fmla="*/ 119369 w 579438"/>
                        <a:gd name="connsiteY175" fmla="*/ 195664 h 541337"/>
                        <a:gd name="connsiteX176" fmla="*/ 123649 w 579438"/>
                        <a:gd name="connsiteY176" fmla="*/ 183114 h 541337"/>
                        <a:gd name="connsiteX177" fmla="*/ 129198 w 579438"/>
                        <a:gd name="connsiteY177" fmla="*/ 171200 h 541337"/>
                        <a:gd name="connsiteX178" fmla="*/ 135381 w 579438"/>
                        <a:gd name="connsiteY178" fmla="*/ 159444 h 541337"/>
                        <a:gd name="connsiteX179" fmla="*/ 142198 w 579438"/>
                        <a:gd name="connsiteY179" fmla="*/ 148642 h 541337"/>
                        <a:gd name="connsiteX180" fmla="*/ 150125 w 579438"/>
                        <a:gd name="connsiteY180" fmla="*/ 138157 h 541337"/>
                        <a:gd name="connsiteX181" fmla="*/ 158527 w 579438"/>
                        <a:gd name="connsiteY181" fmla="*/ 128308 h 541337"/>
                        <a:gd name="connsiteX182" fmla="*/ 167722 w 579438"/>
                        <a:gd name="connsiteY182" fmla="*/ 119094 h 541337"/>
                        <a:gd name="connsiteX183" fmla="*/ 177551 w 579438"/>
                        <a:gd name="connsiteY183" fmla="*/ 110516 h 541337"/>
                        <a:gd name="connsiteX184" fmla="*/ 187856 w 579438"/>
                        <a:gd name="connsiteY184" fmla="*/ 102732 h 541337"/>
                        <a:gd name="connsiteX185" fmla="*/ 198954 w 579438"/>
                        <a:gd name="connsiteY185" fmla="*/ 95584 h 541337"/>
                        <a:gd name="connsiteX186" fmla="*/ 210368 w 579438"/>
                        <a:gd name="connsiteY186" fmla="*/ 89388 h 541337"/>
                        <a:gd name="connsiteX187" fmla="*/ 222417 w 579438"/>
                        <a:gd name="connsiteY187" fmla="*/ 84146 h 541337"/>
                        <a:gd name="connsiteX188" fmla="*/ 234783 w 579438"/>
                        <a:gd name="connsiteY188" fmla="*/ 79698 h 541337"/>
                        <a:gd name="connsiteX189" fmla="*/ 247624 w 579438"/>
                        <a:gd name="connsiteY189" fmla="*/ 76044 h 541337"/>
                        <a:gd name="connsiteX190" fmla="*/ 261099 w 579438"/>
                        <a:gd name="connsiteY190" fmla="*/ 73661 h 541337"/>
                        <a:gd name="connsiteX191" fmla="*/ 274575 w 579438"/>
                        <a:gd name="connsiteY191" fmla="*/ 72073 h 541337"/>
                        <a:gd name="connsiteX192" fmla="*/ 561981 w 579438"/>
                        <a:gd name="connsiteY192" fmla="*/ 0 h 541337"/>
                        <a:gd name="connsiteX193" fmla="*/ 563410 w 579438"/>
                        <a:gd name="connsiteY193" fmla="*/ 0 h 541337"/>
                        <a:gd name="connsiteX194" fmla="*/ 567059 w 579438"/>
                        <a:gd name="connsiteY194" fmla="*/ 158 h 541337"/>
                        <a:gd name="connsiteX195" fmla="*/ 570074 w 579438"/>
                        <a:gd name="connsiteY195" fmla="*/ 1108 h 541337"/>
                        <a:gd name="connsiteX196" fmla="*/ 572613 w 579438"/>
                        <a:gd name="connsiteY196" fmla="*/ 2375 h 541337"/>
                        <a:gd name="connsiteX197" fmla="*/ 574359 w 579438"/>
                        <a:gd name="connsiteY197" fmla="*/ 4434 h 541337"/>
                        <a:gd name="connsiteX198" fmla="*/ 575628 w 579438"/>
                        <a:gd name="connsiteY198" fmla="*/ 6968 h 541337"/>
                        <a:gd name="connsiteX199" fmla="*/ 576263 w 579438"/>
                        <a:gd name="connsiteY199" fmla="*/ 10135 h 541337"/>
                        <a:gd name="connsiteX200" fmla="*/ 576263 w 579438"/>
                        <a:gd name="connsiteY200" fmla="*/ 14094 h 541337"/>
                        <a:gd name="connsiteX201" fmla="*/ 571820 w 579438"/>
                        <a:gd name="connsiteY201" fmla="*/ 109587 h 541337"/>
                        <a:gd name="connsiteX202" fmla="*/ 571661 w 579438"/>
                        <a:gd name="connsiteY202" fmla="*/ 112437 h 541337"/>
                        <a:gd name="connsiteX203" fmla="*/ 571185 w 579438"/>
                        <a:gd name="connsiteY203" fmla="*/ 114971 h 541337"/>
                        <a:gd name="connsiteX204" fmla="*/ 570233 w 579438"/>
                        <a:gd name="connsiteY204" fmla="*/ 117663 h 541337"/>
                        <a:gd name="connsiteX205" fmla="*/ 568964 w 579438"/>
                        <a:gd name="connsiteY205" fmla="*/ 119880 h 541337"/>
                        <a:gd name="connsiteX206" fmla="*/ 567059 w 579438"/>
                        <a:gd name="connsiteY206" fmla="*/ 121939 h 541337"/>
                        <a:gd name="connsiteX207" fmla="*/ 564520 w 579438"/>
                        <a:gd name="connsiteY207" fmla="*/ 123681 h 541337"/>
                        <a:gd name="connsiteX208" fmla="*/ 561823 w 579438"/>
                        <a:gd name="connsiteY208" fmla="*/ 124948 h 541337"/>
                        <a:gd name="connsiteX209" fmla="*/ 559601 w 579438"/>
                        <a:gd name="connsiteY209" fmla="*/ 125106 h 541337"/>
                        <a:gd name="connsiteX210" fmla="*/ 557380 w 579438"/>
                        <a:gd name="connsiteY210" fmla="*/ 124631 h 541337"/>
                        <a:gd name="connsiteX211" fmla="*/ 555475 w 579438"/>
                        <a:gd name="connsiteY211" fmla="*/ 123839 h 541337"/>
                        <a:gd name="connsiteX212" fmla="*/ 553571 w 579438"/>
                        <a:gd name="connsiteY212" fmla="*/ 122572 h 541337"/>
                        <a:gd name="connsiteX213" fmla="*/ 551984 w 579438"/>
                        <a:gd name="connsiteY213" fmla="*/ 120989 h 541337"/>
                        <a:gd name="connsiteX214" fmla="*/ 550239 w 579438"/>
                        <a:gd name="connsiteY214" fmla="*/ 119405 h 541337"/>
                        <a:gd name="connsiteX215" fmla="*/ 520723 w 579438"/>
                        <a:gd name="connsiteY215" fmla="*/ 90108 h 541337"/>
                        <a:gd name="connsiteX216" fmla="*/ 509774 w 579438"/>
                        <a:gd name="connsiteY216" fmla="*/ 101193 h 541337"/>
                        <a:gd name="connsiteX217" fmla="*/ 419324 w 579438"/>
                        <a:gd name="connsiteY217" fmla="*/ 191301 h 541337"/>
                        <a:gd name="connsiteX218" fmla="*/ 391713 w 579438"/>
                        <a:gd name="connsiteY218" fmla="*/ 219173 h 541337"/>
                        <a:gd name="connsiteX219" fmla="*/ 298564 w 579438"/>
                        <a:gd name="connsiteY219" fmla="*/ 312131 h 541337"/>
                        <a:gd name="connsiteX220" fmla="*/ 293169 w 579438"/>
                        <a:gd name="connsiteY220" fmla="*/ 317516 h 541337"/>
                        <a:gd name="connsiteX221" fmla="*/ 290313 w 579438"/>
                        <a:gd name="connsiteY221" fmla="*/ 319733 h 541337"/>
                        <a:gd name="connsiteX222" fmla="*/ 287298 w 579438"/>
                        <a:gd name="connsiteY222" fmla="*/ 321633 h 541337"/>
                        <a:gd name="connsiteX223" fmla="*/ 284124 w 579438"/>
                        <a:gd name="connsiteY223" fmla="*/ 322900 h 541337"/>
                        <a:gd name="connsiteX224" fmla="*/ 280633 w 579438"/>
                        <a:gd name="connsiteY224" fmla="*/ 323692 h 541337"/>
                        <a:gd name="connsiteX225" fmla="*/ 279681 w 579438"/>
                        <a:gd name="connsiteY225" fmla="*/ 323692 h 541337"/>
                        <a:gd name="connsiteX226" fmla="*/ 278888 w 579438"/>
                        <a:gd name="connsiteY226" fmla="*/ 323850 h 541337"/>
                        <a:gd name="connsiteX227" fmla="*/ 277935 w 579438"/>
                        <a:gd name="connsiteY227" fmla="*/ 323850 h 541337"/>
                        <a:gd name="connsiteX228" fmla="*/ 273810 w 579438"/>
                        <a:gd name="connsiteY228" fmla="*/ 323534 h 541337"/>
                        <a:gd name="connsiteX229" fmla="*/ 269843 w 579438"/>
                        <a:gd name="connsiteY229" fmla="*/ 322267 h 541337"/>
                        <a:gd name="connsiteX230" fmla="*/ 266034 w 579438"/>
                        <a:gd name="connsiteY230" fmla="*/ 320366 h 541337"/>
                        <a:gd name="connsiteX231" fmla="*/ 262702 w 579438"/>
                        <a:gd name="connsiteY231" fmla="*/ 317516 h 541337"/>
                        <a:gd name="connsiteX232" fmla="*/ 257306 w 579438"/>
                        <a:gd name="connsiteY232" fmla="*/ 312131 h 541337"/>
                        <a:gd name="connsiteX233" fmla="*/ 237471 w 579438"/>
                        <a:gd name="connsiteY233" fmla="*/ 292336 h 541337"/>
                        <a:gd name="connsiteX234" fmla="*/ 190500 w 579438"/>
                        <a:gd name="connsiteY234" fmla="*/ 245303 h 541337"/>
                        <a:gd name="connsiteX235" fmla="*/ 191452 w 579438"/>
                        <a:gd name="connsiteY235" fmla="*/ 235643 h 541337"/>
                        <a:gd name="connsiteX236" fmla="*/ 193198 w 579438"/>
                        <a:gd name="connsiteY236" fmla="*/ 226141 h 541337"/>
                        <a:gd name="connsiteX237" fmla="*/ 195737 w 579438"/>
                        <a:gd name="connsiteY237" fmla="*/ 217114 h 541337"/>
                        <a:gd name="connsiteX238" fmla="*/ 199228 w 579438"/>
                        <a:gd name="connsiteY238" fmla="*/ 208246 h 541337"/>
                        <a:gd name="connsiteX239" fmla="*/ 203671 w 579438"/>
                        <a:gd name="connsiteY239" fmla="*/ 200011 h 541337"/>
                        <a:gd name="connsiteX240" fmla="*/ 208749 w 579438"/>
                        <a:gd name="connsiteY240" fmla="*/ 192093 h 541337"/>
                        <a:gd name="connsiteX241" fmla="*/ 277935 w 579438"/>
                        <a:gd name="connsiteY241" fmla="*/ 261139 h 541337"/>
                        <a:gd name="connsiteX242" fmla="*/ 280633 w 579438"/>
                        <a:gd name="connsiteY242" fmla="*/ 258447 h 541337"/>
                        <a:gd name="connsiteX243" fmla="*/ 485019 w 579438"/>
                        <a:gd name="connsiteY243" fmla="*/ 54318 h 541337"/>
                        <a:gd name="connsiteX244" fmla="*/ 469786 w 579438"/>
                        <a:gd name="connsiteY244" fmla="*/ 39273 h 541337"/>
                        <a:gd name="connsiteX245" fmla="*/ 455028 w 579438"/>
                        <a:gd name="connsiteY245" fmla="*/ 24071 h 541337"/>
                        <a:gd name="connsiteX246" fmla="*/ 453441 w 579438"/>
                        <a:gd name="connsiteY246" fmla="*/ 22645 h 541337"/>
                        <a:gd name="connsiteX247" fmla="*/ 452171 w 579438"/>
                        <a:gd name="connsiteY247" fmla="*/ 21062 h 541337"/>
                        <a:gd name="connsiteX248" fmla="*/ 451219 w 579438"/>
                        <a:gd name="connsiteY248" fmla="*/ 19478 h 541337"/>
                        <a:gd name="connsiteX249" fmla="*/ 450426 w 579438"/>
                        <a:gd name="connsiteY249" fmla="*/ 17736 h 541337"/>
                        <a:gd name="connsiteX250" fmla="*/ 450109 w 579438"/>
                        <a:gd name="connsiteY250" fmla="*/ 15836 h 541337"/>
                        <a:gd name="connsiteX251" fmla="*/ 450267 w 579438"/>
                        <a:gd name="connsiteY251" fmla="*/ 13461 h 541337"/>
                        <a:gd name="connsiteX252" fmla="*/ 451219 w 579438"/>
                        <a:gd name="connsiteY252" fmla="*/ 11243 h 541337"/>
                        <a:gd name="connsiteX253" fmla="*/ 452806 w 579438"/>
                        <a:gd name="connsiteY253" fmla="*/ 8551 h 541337"/>
                        <a:gd name="connsiteX254" fmla="*/ 454552 w 579438"/>
                        <a:gd name="connsiteY254" fmla="*/ 6809 h 541337"/>
                        <a:gd name="connsiteX255" fmla="*/ 456615 w 579438"/>
                        <a:gd name="connsiteY255" fmla="*/ 5542 h 541337"/>
                        <a:gd name="connsiteX256" fmla="*/ 459154 w 579438"/>
                        <a:gd name="connsiteY256" fmla="*/ 5067 h 541337"/>
                        <a:gd name="connsiteX257" fmla="*/ 461534 w 579438"/>
                        <a:gd name="connsiteY257" fmla="*/ 4751 h 541337"/>
                        <a:gd name="connsiteX258" fmla="*/ 464073 w 579438"/>
                        <a:gd name="connsiteY258" fmla="*/ 4592 h 5413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</a:cxnLst>
                      <a:rect l="l" t="t" r="r" b="b"/>
                      <a:pathLst>
                        <a:path w="579438" h="541337">
                          <a:moveTo>
                            <a:pt x="104775" y="158750"/>
                          </a:moveTo>
                          <a:lnTo>
                            <a:pt x="99193" y="170591"/>
                          </a:lnTo>
                          <a:lnTo>
                            <a:pt x="94569" y="183072"/>
                          </a:lnTo>
                          <a:lnTo>
                            <a:pt x="90741" y="195872"/>
                          </a:lnTo>
                          <a:lnTo>
                            <a:pt x="87552" y="208833"/>
                          </a:lnTo>
                          <a:lnTo>
                            <a:pt x="85478" y="222434"/>
                          </a:lnTo>
                          <a:lnTo>
                            <a:pt x="84043" y="235875"/>
                          </a:lnTo>
                          <a:lnTo>
                            <a:pt x="83724" y="249955"/>
                          </a:lnTo>
                          <a:lnTo>
                            <a:pt x="83724" y="252196"/>
                          </a:lnTo>
                          <a:lnTo>
                            <a:pt x="42420" y="293638"/>
                          </a:lnTo>
                          <a:lnTo>
                            <a:pt x="39071" y="296518"/>
                          </a:lnTo>
                          <a:lnTo>
                            <a:pt x="35244" y="298438"/>
                          </a:lnTo>
                          <a:lnTo>
                            <a:pt x="31257" y="299718"/>
                          </a:lnTo>
                          <a:lnTo>
                            <a:pt x="27111" y="300038"/>
                          </a:lnTo>
                          <a:lnTo>
                            <a:pt x="22964" y="299718"/>
                          </a:lnTo>
                          <a:lnTo>
                            <a:pt x="18977" y="298438"/>
                          </a:lnTo>
                          <a:lnTo>
                            <a:pt x="15150" y="296518"/>
                          </a:lnTo>
                          <a:lnTo>
                            <a:pt x="11642" y="293638"/>
                          </a:lnTo>
                          <a:lnTo>
                            <a:pt x="6379" y="288358"/>
                          </a:lnTo>
                          <a:lnTo>
                            <a:pt x="3508" y="284837"/>
                          </a:lnTo>
                          <a:lnTo>
                            <a:pt x="1595" y="280997"/>
                          </a:lnTo>
                          <a:lnTo>
                            <a:pt x="319" y="276997"/>
                          </a:lnTo>
                          <a:lnTo>
                            <a:pt x="0" y="272837"/>
                          </a:lnTo>
                          <a:lnTo>
                            <a:pt x="319" y="268836"/>
                          </a:lnTo>
                          <a:lnTo>
                            <a:pt x="1595" y="264676"/>
                          </a:lnTo>
                          <a:lnTo>
                            <a:pt x="3508" y="260996"/>
                          </a:lnTo>
                          <a:lnTo>
                            <a:pt x="6379" y="257316"/>
                          </a:lnTo>
                          <a:close/>
                          <a:moveTo>
                            <a:pt x="288526" y="71437"/>
                          </a:moveTo>
                          <a:lnTo>
                            <a:pt x="301526" y="71755"/>
                          </a:lnTo>
                          <a:lnTo>
                            <a:pt x="314367" y="73185"/>
                          </a:lnTo>
                          <a:lnTo>
                            <a:pt x="326733" y="75568"/>
                          </a:lnTo>
                          <a:lnTo>
                            <a:pt x="338940" y="78745"/>
                          </a:lnTo>
                          <a:lnTo>
                            <a:pt x="350672" y="82716"/>
                          </a:lnTo>
                          <a:lnTo>
                            <a:pt x="362086" y="87482"/>
                          </a:lnTo>
                          <a:lnTo>
                            <a:pt x="373184" y="93201"/>
                          </a:lnTo>
                          <a:lnTo>
                            <a:pt x="383806" y="99396"/>
                          </a:lnTo>
                          <a:lnTo>
                            <a:pt x="393793" y="106227"/>
                          </a:lnTo>
                          <a:lnTo>
                            <a:pt x="355745" y="144353"/>
                          </a:lnTo>
                          <a:lnTo>
                            <a:pt x="347343" y="139428"/>
                          </a:lnTo>
                          <a:lnTo>
                            <a:pt x="338465" y="134980"/>
                          </a:lnTo>
                          <a:lnTo>
                            <a:pt x="329111" y="131326"/>
                          </a:lnTo>
                          <a:lnTo>
                            <a:pt x="319282" y="128308"/>
                          </a:lnTo>
                          <a:lnTo>
                            <a:pt x="309294" y="126243"/>
                          </a:lnTo>
                          <a:lnTo>
                            <a:pt x="298989" y="124972"/>
                          </a:lnTo>
                          <a:lnTo>
                            <a:pt x="288526" y="124337"/>
                          </a:lnTo>
                          <a:lnTo>
                            <a:pt x="277111" y="124972"/>
                          </a:lnTo>
                          <a:lnTo>
                            <a:pt x="266014" y="126561"/>
                          </a:lnTo>
                          <a:lnTo>
                            <a:pt x="255392" y="128944"/>
                          </a:lnTo>
                          <a:lnTo>
                            <a:pt x="245087" y="132280"/>
                          </a:lnTo>
                          <a:lnTo>
                            <a:pt x="235100" y="136410"/>
                          </a:lnTo>
                          <a:lnTo>
                            <a:pt x="225587" y="141493"/>
                          </a:lnTo>
                          <a:lnTo>
                            <a:pt x="216551" y="147371"/>
                          </a:lnTo>
                          <a:lnTo>
                            <a:pt x="208307" y="153884"/>
                          </a:lnTo>
                          <a:lnTo>
                            <a:pt x="200380" y="161033"/>
                          </a:lnTo>
                          <a:lnTo>
                            <a:pt x="193246" y="168817"/>
                          </a:lnTo>
                          <a:lnTo>
                            <a:pt x="186746" y="177395"/>
                          </a:lnTo>
                          <a:lnTo>
                            <a:pt x="180881" y="186291"/>
                          </a:lnTo>
                          <a:lnTo>
                            <a:pt x="175966" y="195823"/>
                          </a:lnTo>
                          <a:lnTo>
                            <a:pt x="171686" y="205672"/>
                          </a:lnTo>
                          <a:lnTo>
                            <a:pt x="168356" y="216156"/>
                          </a:lnTo>
                          <a:lnTo>
                            <a:pt x="165978" y="226959"/>
                          </a:lnTo>
                          <a:lnTo>
                            <a:pt x="164393" y="238079"/>
                          </a:lnTo>
                          <a:lnTo>
                            <a:pt x="163917" y="249357"/>
                          </a:lnTo>
                          <a:lnTo>
                            <a:pt x="164393" y="260795"/>
                          </a:lnTo>
                          <a:lnTo>
                            <a:pt x="165978" y="271915"/>
                          </a:lnTo>
                          <a:lnTo>
                            <a:pt x="168356" y="282559"/>
                          </a:lnTo>
                          <a:lnTo>
                            <a:pt x="171686" y="292884"/>
                          </a:lnTo>
                          <a:lnTo>
                            <a:pt x="175966" y="302892"/>
                          </a:lnTo>
                          <a:lnTo>
                            <a:pt x="180881" y="312424"/>
                          </a:lnTo>
                          <a:lnTo>
                            <a:pt x="186746" y="321479"/>
                          </a:lnTo>
                          <a:lnTo>
                            <a:pt x="193246" y="329739"/>
                          </a:lnTo>
                          <a:lnTo>
                            <a:pt x="200380" y="337682"/>
                          </a:lnTo>
                          <a:lnTo>
                            <a:pt x="208149" y="344990"/>
                          </a:lnTo>
                          <a:lnTo>
                            <a:pt x="216551" y="351503"/>
                          </a:lnTo>
                          <a:lnTo>
                            <a:pt x="225587" y="357380"/>
                          </a:lnTo>
                          <a:lnTo>
                            <a:pt x="235100" y="362305"/>
                          </a:lnTo>
                          <a:lnTo>
                            <a:pt x="244929" y="366435"/>
                          </a:lnTo>
                          <a:lnTo>
                            <a:pt x="255234" y="369771"/>
                          </a:lnTo>
                          <a:lnTo>
                            <a:pt x="266014" y="372313"/>
                          </a:lnTo>
                          <a:lnTo>
                            <a:pt x="277111" y="373902"/>
                          </a:lnTo>
                          <a:lnTo>
                            <a:pt x="288526" y="374219"/>
                          </a:lnTo>
                          <a:lnTo>
                            <a:pt x="299782" y="373902"/>
                          </a:lnTo>
                          <a:lnTo>
                            <a:pt x="310879" y="372313"/>
                          </a:lnTo>
                          <a:lnTo>
                            <a:pt x="321501" y="369771"/>
                          </a:lnTo>
                          <a:lnTo>
                            <a:pt x="331965" y="366435"/>
                          </a:lnTo>
                          <a:lnTo>
                            <a:pt x="341794" y="362305"/>
                          </a:lnTo>
                          <a:lnTo>
                            <a:pt x="351306" y="357380"/>
                          </a:lnTo>
                          <a:lnTo>
                            <a:pt x="360184" y="351503"/>
                          </a:lnTo>
                          <a:lnTo>
                            <a:pt x="368586" y="344990"/>
                          </a:lnTo>
                          <a:lnTo>
                            <a:pt x="376354" y="337682"/>
                          </a:lnTo>
                          <a:lnTo>
                            <a:pt x="383647" y="329898"/>
                          </a:lnTo>
                          <a:lnTo>
                            <a:pt x="390147" y="321479"/>
                          </a:lnTo>
                          <a:lnTo>
                            <a:pt x="395854" y="312424"/>
                          </a:lnTo>
                          <a:lnTo>
                            <a:pt x="400769" y="302892"/>
                          </a:lnTo>
                          <a:lnTo>
                            <a:pt x="405049" y="293043"/>
                          </a:lnTo>
                          <a:lnTo>
                            <a:pt x="408379" y="282717"/>
                          </a:lnTo>
                          <a:lnTo>
                            <a:pt x="410915" y="271915"/>
                          </a:lnTo>
                          <a:lnTo>
                            <a:pt x="412501" y="260795"/>
                          </a:lnTo>
                          <a:lnTo>
                            <a:pt x="412976" y="249357"/>
                          </a:lnTo>
                          <a:lnTo>
                            <a:pt x="412818" y="243321"/>
                          </a:lnTo>
                          <a:lnTo>
                            <a:pt x="412183" y="237443"/>
                          </a:lnTo>
                          <a:lnTo>
                            <a:pt x="456573" y="192963"/>
                          </a:lnTo>
                          <a:lnTo>
                            <a:pt x="459744" y="203765"/>
                          </a:lnTo>
                          <a:lnTo>
                            <a:pt x="462439" y="214727"/>
                          </a:lnTo>
                          <a:lnTo>
                            <a:pt x="464183" y="226164"/>
                          </a:lnTo>
                          <a:lnTo>
                            <a:pt x="465134" y="237761"/>
                          </a:lnTo>
                          <a:lnTo>
                            <a:pt x="465768" y="249357"/>
                          </a:lnTo>
                          <a:lnTo>
                            <a:pt x="465134" y="262543"/>
                          </a:lnTo>
                          <a:lnTo>
                            <a:pt x="463707" y="275251"/>
                          </a:lnTo>
                          <a:lnTo>
                            <a:pt x="461488" y="287801"/>
                          </a:lnTo>
                          <a:lnTo>
                            <a:pt x="458317" y="300192"/>
                          </a:lnTo>
                          <a:lnTo>
                            <a:pt x="454354" y="311947"/>
                          </a:lnTo>
                          <a:lnTo>
                            <a:pt x="449598" y="323385"/>
                          </a:lnTo>
                          <a:lnTo>
                            <a:pt x="444049" y="334505"/>
                          </a:lnTo>
                          <a:lnTo>
                            <a:pt x="437708" y="345148"/>
                          </a:lnTo>
                          <a:lnTo>
                            <a:pt x="430891" y="355156"/>
                          </a:lnTo>
                          <a:lnTo>
                            <a:pt x="440086" y="364370"/>
                          </a:lnTo>
                          <a:lnTo>
                            <a:pt x="446744" y="357698"/>
                          </a:lnTo>
                          <a:lnTo>
                            <a:pt x="569133" y="480495"/>
                          </a:lnTo>
                          <a:lnTo>
                            <a:pt x="572780" y="484943"/>
                          </a:lnTo>
                          <a:lnTo>
                            <a:pt x="575792" y="489709"/>
                          </a:lnTo>
                          <a:lnTo>
                            <a:pt x="577694" y="494951"/>
                          </a:lnTo>
                          <a:lnTo>
                            <a:pt x="578963" y="500193"/>
                          </a:lnTo>
                          <a:lnTo>
                            <a:pt x="579438" y="505753"/>
                          </a:lnTo>
                          <a:lnTo>
                            <a:pt x="579121" y="511154"/>
                          </a:lnTo>
                          <a:lnTo>
                            <a:pt x="577853" y="516397"/>
                          </a:lnTo>
                          <a:lnTo>
                            <a:pt x="575792" y="521639"/>
                          </a:lnTo>
                          <a:lnTo>
                            <a:pt x="572938" y="526564"/>
                          </a:lnTo>
                          <a:lnTo>
                            <a:pt x="569292" y="531012"/>
                          </a:lnTo>
                          <a:lnTo>
                            <a:pt x="564853" y="534665"/>
                          </a:lnTo>
                          <a:lnTo>
                            <a:pt x="559938" y="537684"/>
                          </a:lnTo>
                          <a:lnTo>
                            <a:pt x="554865" y="539590"/>
                          </a:lnTo>
                          <a:lnTo>
                            <a:pt x="549634" y="540861"/>
                          </a:lnTo>
                          <a:lnTo>
                            <a:pt x="544085" y="541337"/>
                          </a:lnTo>
                          <a:lnTo>
                            <a:pt x="538695" y="540861"/>
                          </a:lnTo>
                          <a:lnTo>
                            <a:pt x="533463" y="539590"/>
                          </a:lnTo>
                          <a:lnTo>
                            <a:pt x="528231" y="537684"/>
                          </a:lnTo>
                          <a:lnTo>
                            <a:pt x="523317" y="534665"/>
                          </a:lnTo>
                          <a:lnTo>
                            <a:pt x="519195" y="531012"/>
                          </a:lnTo>
                          <a:lnTo>
                            <a:pt x="396806" y="408056"/>
                          </a:lnTo>
                          <a:lnTo>
                            <a:pt x="403464" y="401384"/>
                          </a:lnTo>
                          <a:lnTo>
                            <a:pt x="394110" y="392329"/>
                          </a:lnTo>
                          <a:lnTo>
                            <a:pt x="384123" y="399319"/>
                          </a:lnTo>
                          <a:lnTo>
                            <a:pt x="373501" y="405673"/>
                          </a:lnTo>
                          <a:lnTo>
                            <a:pt x="362562" y="411074"/>
                          </a:lnTo>
                          <a:lnTo>
                            <a:pt x="351147" y="415840"/>
                          </a:lnTo>
                          <a:lnTo>
                            <a:pt x="339099" y="419970"/>
                          </a:lnTo>
                          <a:lnTo>
                            <a:pt x="327050" y="423147"/>
                          </a:lnTo>
                          <a:lnTo>
                            <a:pt x="314367" y="425371"/>
                          </a:lnTo>
                          <a:lnTo>
                            <a:pt x="301526" y="426801"/>
                          </a:lnTo>
                          <a:lnTo>
                            <a:pt x="288526" y="427437"/>
                          </a:lnTo>
                          <a:lnTo>
                            <a:pt x="274575" y="426801"/>
                          </a:lnTo>
                          <a:lnTo>
                            <a:pt x="261099" y="425213"/>
                          </a:lnTo>
                          <a:lnTo>
                            <a:pt x="247624" y="422671"/>
                          </a:lnTo>
                          <a:lnTo>
                            <a:pt x="234783" y="419017"/>
                          </a:lnTo>
                          <a:lnTo>
                            <a:pt x="222417" y="414728"/>
                          </a:lnTo>
                          <a:lnTo>
                            <a:pt x="210368" y="409168"/>
                          </a:lnTo>
                          <a:lnTo>
                            <a:pt x="198954" y="402972"/>
                          </a:lnTo>
                          <a:lnTo>
                            <a:pt x="187856" y="396142"/>
                          </a:lnTo>
                          <a:lnTo>
                            <a:pt x="177551" y="388199"/>
                          </a:lnTo>
                          <a:lnTo>
                            <a:pt x="167722" y="379779"/>
                          </a:lnTo>
                          <a:lnTo>
                            <a:pt x="158527" y="370566"/>
                          </a:lnTo>
                          <a:lnTo>
                            <a:pt x="150125" y="360716"/>
                          </a:lnTo>
                          <a:lnTo>
                            <a:pt x="142198" y="350232"/>
                          </a:lnTo>
                          <a:lnTo>
                            <a:pt x="135381" y="339112"/>
                          </a:lnTo>
                          <a:lnTo>
                            <a:pt x="129198" y="327674"/>
                          </a:lnTo>
                          <a:lnTo>
                            <a:pt x="123649" y="315601"/>
                          </a:lnTo>
                          <a:lnTo>
                            <a:pt x="119369" y="303210"/>
                          </a:lnTo>
                          <a:lnTo>
                            <a:pt x="115881" y="290343"/>
                          </a:lnTo>
                          <a:lnTo>
                            <a:pt x="113186" y="276840"/>
                          </a:lnTo>
                          <a:lnTo>
                            <a:pt x="111601" y="263337"/>
                          </a:lnTo>
                          <a:lnTo>
                            <a:pt x="111125" y="249357"/>
                          </a:lnTo>
                          <a:lnTo>
                            <a:pt x="111601" y="235537"/>
                          </a:lnTo>
                          <a:lnTo>
                            <a:pt x="113186" y="221875"/>
                          </a:lnTo>
                          <a:lnTo>
                            <a:pt x="115881" y="208531"/>
                          </a:lnTo>
                          <a:lnTo>
                            <a:pt x="119369" y="195664"/>
                          </a:lnTo>
                          <a:lnTo>
                            <a:pt x="123649" y="183114"/>
                          </a:lnTo>
                          <a:lnTo>
                            <a:pt x="129198" y="171200"/>
                          </a:lnTo>
                          <a:lnTo>
                            <a:pt x="135381" y="159444"/>
                          </a:lnTo>
                          <a:lnTo>
                            <a:pt x="142198" y="148642"/>
                          </a:lnTo>
                          <a:lnTo>
                            <a:pt x="150125" y="138157"/>
                          </a:lnTo>
                          <a:lnTo>
                            <a:pt x="158527" y="128308"/>
                          </a:lnTo>
                          <a:lnTo>
                            <a:pt x="167722" y="119094"/>
                          </a:lnTo>
                          <a:lnTo>
                            <a:pt x="177551" y="110516"/>
                          </a:lnTo>
                          <a:lnTo>
                            <a:pt x="187856" y="102732"/>
                          </a:lnTo>
                          <a:lnTo>
                            <a:pt x="198954" y="95584"/>
                          </a:lnTo>
                          <a:lnTo>
                            <a:pt x="210368" y="89388"/>
                          </a:lnTo>
                          <a:lnTo>
                            <a:pt x="222417" y="84146"/>
                          </a:lnTo>
                          <a:lnTo>
                            <a:pt x="234783" y="79698"/>
                          </a:lnTo>
                          <a:lnTo>
                            <a:pt x="247624" y="76044"/>
                          </a:lnTo>
                          <a:lnTo>
                            <a:pt x="261099" y="73661"/>
                          </a:lnTo>
                          <a:lnTo>
                            <a:pt x="274575" y="72073"/>
                          </a:lnTo>
                          <a:close/>
                          <a:moveTo>
                            <a:pt x="561981" y="0"/>
                          </a:moveTo>
                          <a:lnTo>
                            <a:pt x="563410" y="0"/>
                          </a:lnTo>
                          <a:lnTo>
                            <a:pt x="567059" y="158"/>
                          </a:lnTo>
                          <a:lnTo>
                            <a:pt x="570074" y="1108"/>
                          </a:lnTo>
                          <a:lnTo>
                            <a:pt x="572613" y="2375"/>
                          </a:lnTo>
                          <a:lnTo>
                            <a:pt x="574359" y="4434"/>
                          </a:lnTo>
                          <a:lnTo>
                            <a:pt x="575628" y="6968"/>
                          </a:lnTo>
                          <a:lnTo>
                            <a:pt x="576263" y="10135"/>
                          </a:lnTo>
                          <a:lnTo>
                            <a:pt x="576263" y="14094"/>
                          </a:lnTo>
                          <a:lnTo>
                            <a:pt x="571820" y="109587"/>
                          </a:lnTo>
                          <a:lnTo>
                            <a:pt x="571661" y="112437"/>
                          </a:lnTo>
                          <a:lnTo>
                            <a:pt x="571185" y="114971"/>
                          </a:lnTo>
                          <a:lnTo>
                            <a:pt x="570233" y="117663"/>
                          </a:lnTo>
                          <a:lnTo>
                            <a:pt x="568964" y="119880"/>
                          </a:lnTo>
                          <a:lnTo>
                            <a:pt x="567059" y="121939"/>
                          </a:lnTo>
                          <a:lnTo>
                            <a:pt x="564520" y="123681"/>
                          </a:lnTo>
                          <a:lnTo>
                            <a:pt x="561823" y="124948"/>
                          </a:lnTo>
                          <a:lnTo>
                            <a:pt x="559601" y="125106"/>
                          </a:lnTo>
                          <a:lnTo>
                            <a:pt x="557380" y="124631"/>
                          </a:lnTo>
                          <a:lnTo>
                            <a:pt x="555475" y="123839"/>
                          </a:lnTo>
                          <a:lnTo>
                            <a:pt x="553571" y="122572"/>
                          </a:lnTo>
                          <a:lnTo>
                            <a:pt x="551984" y="120989"/>
                          </a:lnTo>
                          <a:lnTo>
                            <a:pt x="550239" y="119405"/>
                          </a:lnTo>
                          <a:lnTo>
                            <a:pt x="520723" y="90108"/>
                          </a:lnTo>
                          <a:lnTo>
                            <a:pt x="509774" y="101193"/>
                          </a:lnTo>
                          <a:lnTo>
                            <a:pt x="419324" y="191301"/>
                          </a:lnTo>
                          <a:lnTo>
                            <a:pt x="391713" y="219173"/>
                          </a:lnTo>
                          <a:lnTo>
                            <a:pt x="298564" y="312131"/>
                          </a:lnTo>
                          <a:lnTo>
                            <a:pt x="293169" y="317516"/>
                          </a:lnTo>
                          <a:lnTo>
                            <a:pt x="290313" y="319733"/>
                          </a:lnTo>
                          <a:lnTo>
                            <a:pt x="287298" y="321633"/>
                          </a:lnTo>
                          <a:lnTo>
                            <a:pt x="284124" y="322900"/>
                          </a:lnTo>
                          <a:lnTo>
                            <a:pt x="280633" y="323692"/>
                          </a:lnTo>
                          <a:lnTo>
                            <a:pt x="279681" y="323692"/>
                          </a:lnTo>
                          <a:lnTo>
                            <a:pt x="278888" y="323850"/>
                          </a:lnTo>
                          <a:lnTo>
                            <a:pt x="277935" y="323850"/>
                          </a:lnTo>
                          <a:lnTo>
                            <a:pt x="273810" y="323534"/>
                          </a:lnTo>
                          <a:lnTo>
                            <a:pt x="269843" y="322267"/>
                          </a:lnTo>
                          <a:lnTo>
                            <a:pt x="266034" y="320366"/>
                          </a:lnTo>
                          <a:lnTo>
                            <a:pt x="262702" y="317516"/>
                          </a:lnTo>
                          <a:lnTo>
                            <a:pt x="257306" y="312131"/>
                          </a:lnTo>
                          <a:lnTo>
                            <a:pt x="237471" y="292336"/>
                          </a:lnTo>
                          <a:lnTo>
                            <a:pt x="190500" y="245303"/>
                          </a:lnTo>
                          <a:lnTo>
                            <a:pt x="191452" y="235643"/>
                          </a:lnTo>
                          <a:lnTo>
                            <a:pt x="193198" y="226141"/>
                          </a:lnTo>
                          <a:lnTo>
                            <a:pt x="195737" y="217114"/>
                          </a:lnTo>
                          <a:lnTo>
                            <a:pt x="199228" y="208246"/>
                          </a:lnTo>
                          <a:lnTo>
                            <a:pt x="203671" y="200011"/>
                          </a:lnTo>
                          <a:lnTo>
                            <a:pt x="208749" y="192093"/>
                          </a:lnTo>
                          <a:lnTo>
                            <a:pt x="277935" y="261139"/>
                          </a:lnTo>
                          <a:lnTo>
                            <a:pt x="280633" y="258447"/>
                          </a:lnTo>
                          <a:lnTo>
                            <a:pt x="485019" y="54318"/>
                          </a:lnTo>
                          <a:lnTo>
                            <a:pt x="469786" y="39273"/>
                          </a:lnTo>
                          <a:lnTo>
                            <a:pt x="455028" y="24071"/>
                          </a:lnTo>
                          <a:lnTo>
                            <a:pt x="453441" y="22645"/>
                          </a:lnTo>
                          <a:lnTo>
                            <a:pt x="452171" y="21062"/>
                          </a:lnTo>
                          <a:lnTo>
                            <a:pt x="451219" y="19478"/>
                          </a:lnTo>
                          <a:lnTo>
                            <a:pt x="450426" y="17736"/>
                          </a:lnTo>
                          <a:lnTo>
                            <a:pt x="450109" y="15836"/>
                          </a:lnTo>
                          <a:lnTo>
                            <a:pt x="450267" y="13461"/>
                          </a:lnTo>
                          <a:lnTo>
                            <a:pt x="451219" y="11243"/>
                          </a:lnTo>
                          <a:lnTo>
                            <a:pt x="452806" y="8551"/>
                          </a:lnTo>
                          <a:lnTo>
                            <a:pt x="454552" y="6809"/>
                          </a:lnTo>
                          <a:lnTo>
                            <a:pt x="456615" y="5542"/>
                          </a:lnTo>
                          <a:lnTo>
                            <a:pt x="459154" y="5067"/>
                          </a:lnTo>
                          <a:lnTo>
                            <a:pt x="461534" y="4751"/>
                          </a:lnTo>
                          <a:lnTo>
                            <a:pt x="464073" y="4592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sz="1050">
                        <a:solidFill>
                          <a:schemeClr val="accent3"/>
                        </a:solidFill>
                      </a:endParaRPr>
                    </a:p>
                  </p:txBody>
                </p:sp>
                <p:grpSp>
                  <p:nvGrpSpPr>
                    <p:cNvPr id="104" name="Group 38">
                      <a:extLst>
                        <a:ext uri="{FF2B5EF4-FFF2-40B4-BE49-F238E27FC236}">
                          <a16:creationId xmlns:a16="http://schemas.microsoft.com/office/drawing/2014/main" id="{AC95039B-82A3-4D57-A3A8-A02D5CA04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6076" y="3355135"/>
                      <a:ext cx="528168" cy="388190"/>
                      <a:chOff x="685800" y="2752725"/>
                      <a:chExt cx="581025" cy="427038"/>
                    </a:xfrm>
                    <a:solidFill>
                      <a:schemeClr val="bg1"/>
                    </a:solidFill>
                  </p:grpSpPr>
                  <p:sp>
                    <p:nvSpPr>
                      <p:cNvPr id="106" name="Freeform 274">
                        <a:extLst>
                          <a:ext uri="{FF2B5EF4-FFF2-40B4-BE49-F238E27FC236}">
                            <a16:creationId xmlns:a16="http://schemas.microsoft.com/office/drawing/2014/main" id="{C40AB0BA-5553-4194-B577-EEE342D42044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685800" y="2752725"/>
                        <a:ext cx="503238" cy="365125"/>
                      </a:xfrm>
                      <a:custGeom>
                        <a:avLst/>
                        <a:gdLst>
                          <a:gd name="T0" fmla="*/ 378 w 3169"/>
                          <a:gd name="T1" fmla="*/ 260 h 2308"/>
                          <a:gd name="T2" fmla="*/ 325 w 3169"/>
                          <a:gd name="T3" fmla="*/ 283 h 2308"/>
                          <a:gd name="T4" fmla="*/ 284 w 3169"/>
                          <a:gd name="T5" fmla="*/ 323 h 2308"/>
                          <a:gd name="T6" fmla="*/ 262 w 3169"/>
                          <a:gd name="T7" fmla="*/ 376 h 2308"/>
                          <a:gd name="T8" fmla="*/ 258 w 3169"/>
                          <a:gd name="T9" fmla="*/ 464 h 2308"/>
                          <a:gd name="T10" fmla="*/ 2947 w 3169"/>
                          <a:gd name="T11" fmla="*/ 406 h 2308"/>
                          <a:gd name="T12" fmla="*/ 2935 w 3169"/>
                          <a:gd name="T13" fmla="*/ 349 h 2308"/>
                          <a:gd name="T14" fmla="*/ 2902 w 3169"/>
                          <a:gd name="T15" fmla="*/ 301 h 2308"/>
                          <a:gd name="T16" fmla="*/ 2856 w 3169"/>
                          <a:gd name="T17" fmla="*/ 269 h 2308"/>
                          <a:gd name="T18" fmla="*/ 2797 w 3169"/>
                          <a:gd name="T19" fmla="*/ 258 h 2308"/>
                          <a:gd name="T20" fmla="*/ 413 w 3169"/>
                          <a:gd name="T21" fmla="*/ 0 h 2308"/>
                          <a:gd name="T22" fmla="*/ 2807 w 3169"/>
                          <a:gd name="T23" fmla="*/ 3 h 2308"/>
                          <a:gd name="T24" fmla="*/ 2905 w 3169"/>
                          <a:gd name="T25" fmla="*/ 27 h 2308"/>
                          <a:gd name="T26" fmla="*/ 2991 w 3169"/>
                          <a:gd name="T27" fmla="*/ 74 h 2308"/>
                          <a:gd name="T28" fmla="*/ 3064 w 3169"/>
                          <a:gd name="T29" fmla="*/ 138 h 2308"/>
                          <a:gd name="T30" fmla="*/ 3120 w 3169"/>
                          <a:gd name="T31" fmla="*/ 218 h 2308"/>
                          <a:gd name="T32" fmla="*/ 3156 w 3169"/>
                          <a:gd name="T33" fmla="*/ 311 h 2308"/>
                          <a:gd name="T34" fmla="*/ 3169 w 3169"/>
                          <a:gd name="T35" fmla="*/ 412 h 2308"/>
                          <a:gd name="T36" fmla="*/ 3122 w 3169"/>
                          <a:gd name="T37" fmla="*/ 962 h 2308"/>
                          <a:gd name="T38" fmla="*/ 2961 w 3169"/>
                          <a:gd name="T39" fmla="*/ 962 h 2308"/>
                          <a:gd name="T40" fmla="*/ 2947 w 3169"/>
                          <a:gd name="T41" fmla="*/ 856 h 2308"/>
                          <a:gd name="T42" fmla="*/ 258 w 3169"/>
                          <a:gd name="T43" fmla="*/ 1900 h 2308"/>
                          <a:gd name="T44" fmla="*/ 270 w 3169"/>
                          <a:gd name="T45" fmla="*/ 1958 h 2308"/>
                          <a:gd name="T46" fmla="*/ 302 w 3169"/>
                          <a:gd name="T47" fmla="*/ 2006 h 2308"/>
                          <a:gd name="T48" fmla="*/ 349 w 3169"/>
                          <a:gd name="T49" fmla="*/ 2038 h 2308"/>
                          <a:gd name="T50" fmla="*/ 408 w 3169"/>
                          <a:gd name="T51" fmla="*/ 2049 h 2308"/>
                          <a:gd name="T52" fmla="*/ 2246 w 3169"/>
                          <a:gd name="T53" fmla="*/ 2308 h 2308"/>
                          <a:gd name="T54" fmla="*/ 362 w 3169"/>
                          <a:gd name="T55" fmla="*/ 2305 h 2308"/>
                          <a:gd name="T56" fmla="*/ 264 w 3169"/>
                          <a:gd name="T57" fmla="*/ 2279 h 2308"/>
                          <a:gd name="T58" fmla="*/ 177 w 3169"/>
                          <a:gd name="T59" fmla="*/ 2234 h 2308"/>
                          <a:gd name="T60" fmla="*/ 104 w 3169"/>
                          <a:gd name="T61" fmla="*/ 2169 h 2308"/>
                          <a:gd name="T62" fmla="*/ 49 w 3169"/>
                          <a:gd name="T63" fmla="*/ 2089 h 2308"/>
                          <a:gd name="T64" fmla="*/ 12 w 3169"/>
                          <a:gd name="T65" fmla="*/ 1997 h 2308"/>
                          <a:gd name="T66" fmla="*/ 0 w 3169"/>
                          <a:gd name="T67" fmla="*/ 1895 h 2308"/>
                          <a:gd name="T68" fmla="*/ 3 w 3169"/>
                          <a:gd name="T69" fmla="*/ 361 h 2308"/>
                          <a:gd name="T70" fmla="*/ 28 w 3169"/>
                          <a:gd name="T71" fmla="*/ 263 h 2308"/>
                          <a:gd name="T72" fmla="*/ 74 w 3169"/>
                          <a:gd name="T73" fmla="*/ 177 h 2308"/>
                          <a:gd name="T74" fmla="*/ 139 w 3169"/>
                          <a:gd name="T75" fmla="*/ 104 h 2308"/>
                          <a:gd name="T76" fmla="*/ 220 w 3169"/>
                          <a:gd name="T77" fmla="*/ 48 h 2308"/>
                          <a:gd name="T78" fmla="*/ 312 w 3169"/>
                          <a:gd name="T79" fmla="*/ 12 h 2308"/>
                          <a:gd name="T80" fmla="*/ 413 w 3169"/>
                          <a:gd name="T81" fmla="*/ 0 h 23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</a:cxnLst>
                        <a:rect l="0" t="0" r="r" b="b"/>
                        <a:pathLst>
                          <a:path w="3169" h="2308">
                            <a:moveTo>
                              <a:pt x="408" y="258"/>
                            </a:moveTo>
                            <a:lnTo>
                              <a:pt x="378" y="260"/>
                            </a:lnTo>
                            <a:lnTo>
                              <a:pt x="349" y="269"/>
                            </a:lnTo>
                            <a:lnTo>
                              <a:pt x="325" y="283"/>
                            </a:lnTo>
                            <a:lnTo>
                              <a:pt x="303" y="301"/>
                            </a:lnTo>
                            <a:lnTo>
                              <a:pt x="284" y="323"/>
                            </a:lnTo>
                            <a:lnTo>
                              <a:pt x="271" y="349"/>
                            </a:lnTo>
                            <a:lnTo>
                              <a:pt x="262" y="376"/>
                            </a:lnTo>
                            <a:lnTo>
                              <a:pt x="258" y="406"/>
                            </a:lnTo>
                            <a:lnTo>
                              <a:pt x="258" y="464"/>
                            </a:lnTo>
                            <a:lnTo>
                              <a:pt x="2947" y="464"/>
                            </a:lnTo>
                            <a:lnTo>
                              <a:pt x="2947" y="406"/>
                            </a:lnTo>
                            <a:lnTo>
                              <a:pt x="2944" y="376"/>
                            </a:lnTo>
                            <a:lnTo>
                              <a:pt x="2935" y="349"/>
                            </a:lnTo>
                            <a:lnTo>
                              <a:pt x="2921" y="323"/>
                            </a:lnTo>
                            <a:lnTo>
                              <a:pt x="2902" y="301"/>
                            </a:lnTo>
                            <a:lnTo>
                              <a:pt x="2881" y="283"/>
                            </a:lnTo>
                            <a:lnTo>
                              <a:pt x="2856" y="269"/>
                            </a:lnTo>
                            <a:lnTo>
                              <a:pt x="2827" y="260"/>
                            </a:lnTo>
                            <a:lnTo>
                              <a:pt x="2797" y="258"/>
                            </a:lnTo>
                            <a:lnTo>
                              <a:pt x="408" y="258"/>
                            </a:lnTo>
                            <a:close/>
                            <a:moveTo>
                              <a:pt x="413" y="0"/>
                            </a:moveTo>
                            <a:lnTo>
                              <a:pt x="2756" y="0"/>
                            </a:lnTo>
                            <a:lnTo>
                              <a:pt x="2807" y="3"/>
                            </a:lnTo>
                            <a:lnTo>
                              <a:pt x="2857" y="12"/>
                            </a:lnTo>
                            <a:lnTo>
                              <a:pt x="2905" y="27"/>
                            </a:lnTo>
                            <a:lnTo>
                              <a:pt x="2949" y="47"/>
                            </a:lnTo>
                            <a:lnTo>
                              <a:pt x="2991" y="74"/>
                            </a:lnTo>
                            <a:lnTo>
                              <a:pt x="3030" y="104"/>
                            </a:lnTo>
                            <a:lnTo>
                              <a:pt x="3064" y="138"/>
                            </a:lnTo>
                            <a:lnTo>
                              <a:pt x="3094" y="177"/>
                            </a:lnTo>
                            <a:lnTo>
                              <a:pt x="3120" y="218"/>
                            </a:lnTo>
                            <a:lnTo>
                              <a:pt x="3141" y="263"/>
                            </a:lnTo>
                            <a:lnTo>
                              <a:pt x="3156" y="311"/>
                            </a:lnTo>
                            <a:lnTo>
                              <a:pt x="3165" y="360"/>
                            </a:lnTo>
                            <a:lnTo>
                              <a:pt x="3169" y="412"/>
                            </a:lnTo>
                            <a:lnTo>
                              <a:pt x="3169" y="964"/>
                            </a:lnTo>
                            <a:lnTo>
                              <a:pt x="3122" y="962"/>
                            </a:lnTo>
                            <a:lnTo>
                              <a:pt x="2976" y="962"/>
                            </a:lnTo>
                            <a:lnTo>
                              <a:pt x="2961" y="962"/>
                            </a:lnTo>
                            <a:lnTo>
                              <a:pt x="2947" y="962"/>
                            </a:lnTo>
                            <a:lnTo>
                              <a:pt x="2947" y="856"/>
                            </a:lnTo>
                            <a:lnTo>
                              <a:pt x="258" y="856"/>
                            </a:lnTo>
                            <a:lnTo>
                              <a:pt x="258" y="1900"/>
                            </a:lnTo>
                            <a:lnTo>
                              <a:pt x="262" y="1930"/>
                            </a:lnTo>
                            <a:lnTo>
                              <a:pt x="270" y="1958"/>
                            </a:lnTo>
                            <a:lnTo>
                              <a:pt x="284" y="1984"/>
                            </a:lnTo>
                            <a:lnTo>
                              <a:pt x="302" y="2006"/>
                            </a:lnTo>
                            <a:lnTo>
                              <a:pt x="324" y="2023"/>
                            </a:lnTo>
                            <a:lnTo>
                              <a:pt x="349" y="2038"/>
                            </a:lnTo>
                            <a:lnTo>
                              <a:pt x="377" y="2047"/>
                            </a:lnTo>
                            <a:lnTo>
                              <a:pt x="408" y="2049"/>
                            </a:lnTo>
                            <a:lnTo>
                              <a:pt x="2246" y="2049"/>
                            </a:lnTo>
                            <a:lnTo>
                              <a:pt x="2246" y="2308"/>
                            </a:lnTo>
                            <a:lnTo>
                              <a:pt x="413" y="2308"/>
                            </a:lnTo>
                            <a:lnTo>
                              <a:pt x="362" y="2305"/>
                            </a:lnTo>
                            <a:lnTo>
                              <a:pt x="312" y="2295"/>
                            </a:lnTo>
                            <a:lnTo>
                              <a:pt x="264" y="2279"/>
                            </a:lnTo>
                            <a:lnTo>
                              <a:pt x="220" y="2260"/>
                            </a:lnTo>
                            <a:lnTo>
                              <a:pt x="177" y="2234"/>
                            </a:lnTo>
                            <a:lnTo>
                              <a:pt x="140" y="2203"/>
                            </a:lnTo>
                            <a:lnTo>
                              <a:pt x="104" y="2169"/>
                            </a:lnTo>
                            <a:lnTo>
                              <a:pt x="74" y="2131"/>
                            </a:lnTo>
                            <a:lnTo>
                              <a:pt x="49" y="2089"/>
                            </a:lnTo>
                            <a:lnTo>
                              <a:pt x="28" y="2045"/>
                            </a:lnTo>
                            <a:lnTo>
                              <a:pt x="12" y="1997"/>
                            </a:lnTo>
                            <a:lnTo>
                              <a:pt x="3" y="1947"/>
                            </a:lnTo>
                            <a:lnTo>
                              <a:pt x="0" y="1895"/>
                            </a:lnTo>
                            <a:lnTo>
                              <a:pt x="0" y="412"/>
                            </a:lnTo>
                            <a:lnTo>
                              <a:pt x="3" y="361"/>
                            </a:lnTo>
                            <a:lnTo>
                              <a:pt x="12" y="311"/>
                            </a:lnTo>
                            <a:lnTo>
                              <a:pt x="28" y="263"/>
                            </a:lnTo>
                            <a:lnTo>
                              <a:pt x="49" y="219"/>
                            </a:lnTo>
                            <a:lnTo>
                              <a:pt x="74" y="177"/>
                            </a:lnTo>
                            <a:lnTo>
                              <a:pt x="104" y="138"/>
                            </a:lnTo>
                            <a:lnTo>
                              <a:pt x="139" y="104"/>
                            </a:lnTo>
                            <a:lnTo>
                              <a:pt x="177" y="74"/>
                            </a:lnTo>
                            <a:lnTo>
                              <a:pt x="220" y="48"/>
                            </a:lnTo>
                            <a:lnTo>
                              <a:pt x="264" y="27"/>
                            </a:lnTo>
                            <a:lnTo>
                              <a:pt x="312" y="12"/>
                            </a:lnTo>
                            <a:lnTo>
                              <a:pt x="362" y="3"/>
                            </a:lnTo>
                            <a:lnTo>
                              <a:pt x="41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  <p:sp>
                    <p:nvSpPr>
                      <p:cNvPr id="107" name="Freeform 275">
                        <a:extLst>
                          <a:ext uri="{FF2B5EF4-FFF2-40B4-BE49-F238E27FC236}">
                            <a16:creationId xmlns:a16="http://schemas.microsoft.com/office/drawing/2014/main" id="{0C70E7BA-4DEE-4903-A4E1-8823A2784317}"/>
                          </a:ext>
                        </a:extLst>
                      </p:cNvPr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073150" y="2935288"/>
                        <a:ext cx="193675" cy="244475"/>
                      </a:xfrm>
                      <a:custGeom>
                        <a:avLst/>
                        <a:gdLst>
                          <a:gd name="T0" fmla="*/ 561 w 1218"/>
                          <a:gd name="T1" fmla="*/ 966 h 1541"/>
                          <a:gd name="T2" fmla="*/ 516 w 1218"/>
                          <a:gd name="T3" fmla="*/ 1013 h 1541"/>
                          <a:gd name="T4" fmla="*/ 510 w 1218"/>
                          <a:gd name="T5" fmla="*/ 1080 h 1541"/>
                          <a:gd name="T6" fmla="*/ 548 w 1218"/>
                          <a:gd name="T7" fmla="*/ 1135 h 1541"/>
                          <a:gd name="T8" fmla="*/ 558 w 1218"/>
                          <a:gd name="T9" fmla="*/ 1155 h 1541"/>
                          <a:gd name="T10" fmla="*/ 568 w 1218"/>
                          <a:gd name="T11" fmla="*/ 1316 h 1541"/>
                          <a:gd name="T12" fmla="*/ 609 w 1218"/>
                          <a:gd name="T13" fmla="*/ 1336 h 1541"/>
                          <a:gd name="T14" fmla="*/ 649 w 1218"/>
                          <a:gd name="T15" fmla="*/ 1316 h 1541"/>
                          <a:gd name="T16" fmla="*/ 659 w 1218"/>
                          <a:gd name="T17" fmla="*/ 1156 h 1541"/>
                          <a:gd name="T18" fmla="*/ 669 w 1218"/>
                          <a:gd name="T19" fmla="*/ 1134 h 1541"/>
                          <a:gd name="T20" fmla="*/ 707 w 1218"/>
                          <a:gd name="T21" fmla="*/ 1078 h 1541"/>
                          <a:gd name="T22" fmla="*/ 699 w 1218"/>
                          <a:gd name="T23" fmla="*/ 1009 h 1541"/>
                          <a:gd name="T24" fmla="*/ 649 w 1218"/>
                          <a:gd name="T25" fmla="*/ 962 h 1541"/>
                          <a:gd name="T26" fmla="*/ 536 w 1218"/>
                          <a:gd name="T27" fmla="*/ 201 h 1541"/>
                          <a:gd name="T28" fmla="*/ 438 w 1218"/>
                          <a:gd name="T29" fmla="*/ 228 h 1541"/>
                          <a:gd name="T30" fmla="*/ 368 w 1218"/>
                          <a:gd name="T31" fmla="*/ 297 h 1541"/>
                          <a:gd name="T32" fmla="*/ 341 w 1218"/>
                          <a:gd name="T33" fmla="*/ 395 h 1541"/>
                          <a:gd name="T34" fmla="*/ 347 w 1218"/>
                          <a:gd name="T35" fmla="*/ 692 h 1541"/>
                          <a:gd name="T36" fmla="*/ 877 w 1218"/>
                          <a:gd name="T37" fmla="*/ 649 h 1541"/>
                          <a:gd name="T38" fmla="*/ 873 w 1218"/>
                          <a:gd name="T39" fmla="*/ 361 h 1541"/>
                          <a:gd name="T40" fmla="*/ 831 w 1218"/>
                          <a:gd name="T41" fmla="*/ 271 h 1541"/>
                          <a:gd name="T42" fmla="*/ 750 w 1218"/>
                          <a:gd name="T43" fmla="*/ 213 h 1541"/>
                          <a:gd name="T44" fmla="*/ 536 w 1218"/>
                          <a:gd name="T45" fmla="*/ 201 h 1541"/>
                          <a:gd name="T46" fmla="*/ 733 w 1218"/>
                          <a:gd name="T47" fmla="*/ 4 h 1541"/>
                          <a:gd name="T48" fmla="*/ 868 w 1218"/>
                          <a:gd name="T49" fmla="*/ 47 h 1541"/>
                          <a:gd name="T50" fmla="*/ 978 w 1218"/>
                          <a:gd name="T51" fmla="*/ 132 h 1541"/>
                          <a:gd name="T52" fmla="*/ 1051 w 1218"/>
                          <a:gd name="T53" fmla="*/ 252 h 1541"/>
                          <a:gd name="T54" fmla="*/ 1078 w 1218"/>
                          <a:gd name="T55" fmla="*/ 394 h 1541"/>
                          <a:gd name="T56" fmla="*/ 1075 w 1218"/>
                          <a:gd name="T57" fmla="*/ 695 h 1541"/>
                          <a:gd name="T58" fmla="*/ 1156 w 1218"/>
                          <a:gd name="T59" fmla="*/ 737 h 1541"/>
                          <a:gd name="T60" fmla="*/ 1207 w 1218"/>
                          <a:gd name="T61" fmla="*/ 813 h 1541"/>
                          <a:gd name="T62" fmla="*/ 1218 w 1218"/>
                          <a:gd name="T63" fmla="*/ 1358 h 1541"/>
                          <a:gd name="T64" fmla="*/ 1192 w 1218"/>
                          <a:gd name="T65" fmla="*/ 1450 h 1541"/>
                          <a:gd name="T66" fmla="*/ 1127 w 1218"/>
                          <a:gd name="T67" fmla="*/ 1517 h 1541"/>
                          <a:gd name="T68" fmla="*/ 1034 w 1218"/>
                          <a:gd name="T69" fmla="*/ 1541 h 1541"/>
                          <a:gd name="T70" fmla="*/ 119 w 1218"/>
                          <a:gd name="T71" fmla="*/ 1530 h 1541"/>
                          <a:gd name="T72" fmla="*/ 43 w 1218"/>
                          <a:gd name="T73" fmla="*/ 1476 h 1541"/>
                          <a:gd name="T74" fmla="*/ 2 w 1218"/>
                          <a:gd name="T75" fmla="*/ 1391 h 1541"/>
                          <a:gd name="T76" fmla="*/ 2 w 1218"/>
                          <a:gd name="T77" fmla="*/ 842 h 1541"/>
                          <a:gd name="T78" fmla="*/ 41 w 1218"/>
                          <a:gd name="T79" fmla="*/ 759 h 1541"/>
                          <a:gd name="T80" fmla="*/ 115 w 1218"/>
                          <a:gd name="T81" fmla="*/ 704 h 1541"/>
                          <a:gd name="T82" fmla="*/ 142 w 1218"/>
                          <a:gd name="T83" fmla="*/ 648 h 1541"/>
                          <a:gd name="T84" fmla="*/ 154 w 1218"/>
                          <a:gd name="T85" fmla="*/ 297 h 1541"/>
                          <a:gd name="T86" fmla="*/ 213 w 1218"/>
                          <a:gd name="T87" fmla="*/ 169 h 1541"/>
                          <a:gd name="T88" fmla="*/ 312 w 1218"/>
                          <a:gd name="T89" fmla="*/ 70 h 1541"/>
                          <a:gd name="T90" fmla="*/ 439 w 1218"/>
                          <a:gd name="T91" fmla="*/ 13 h 154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218" h="1541">
                            <a:moveTo>
                              <a:pt x="603" y="954"/>
                            </a:moveTo>
                            <a:lnTo>
                              <a:pt x="582" y="958"/>
                            </a:lnTo>
                            <a:lnTo>
                              <a:pt x="561" y="966"/>
                            </a:lnTo>
                            <a:lnTo>
                              <a:pt x="543" y="978"/>
                            </a:lnTo>
                            <a:lnTo>
                              <a:pt x="528" y="995"/>
                            </a:lnTo>
                            <a:lnTo>
                              <a:pt x="516" y="1013"/>
                            </a:lnTo>
                            <a:lnTo>
                              <a:pt x="509" y="1036"/>
                            </a:lnTo>
                            <a:lnTo>
                              <a:pt x="507" y="1058"/>
                            </a:lnTo>
                            <a:lnTo>
                              <a:pt x="510" y="1080"/>
                            </a:lnTo>
                            <a:lnTo>
                              <a:pt x="518" y="1101"/>
                            </a:lnTo>
                            <a:lnTo>
                              <a:pt x="531" y="1119"/>
                            </a:lnTo>
                            <a:lnTo>
                              <a:pt x="548" y="1135"/>
                            </a:lnTo>
                            <a:lnTo>
                              <a:pt x="554" y="1141"/>
                            </a:lnTo>
                            <a:lnTo>
                              <a:pt x="558" y="1148"/>
                            </a:lnTo>
                            <a:lnTo>
                              <a:pt x="558" y="1155"/>
                            </a:lnTo>
                            <a:lnTo>
                              <a:pt x="558" y="1286"/>
                            </a:lnTo>
                            <a:lnTo>
                              <a:pt x="561" y="1302"/>
                            </a:lnTo>
                            <a:lnTo>
                              <a:pt x="568" y="1316"/>
                            </a:lnTo>
                            <a:lnTo>
                              <a:pt x="579" y="1327"/>
                            </a:lnTo>
                            <a:lnTo>
                              <a:pt x="592" y="1334"/>
                            </a:lnTo>
                            <a:lnTo>
                              <a:pt x="609" y="1336"/>
                            </a:lnTo>
                            <a:lnTo>
                              <a:pt x="624" y="1334"/>
                            </a:lnTo>
                            <a:lnTo>
                              <a:pt x="638" y="1327"/>
                            </a:lnTo>
                            <a:lnTo>
                              <a:pt x="649" y="1316"/>
                            </a:lnTo>
                            <a:lnTo>
                              <a:pt x="656" y="1302"/>
                            </a:lnTo>
                            <a:lnTo>
                              <a:pt x="659" y="1286"/>
                            </a:lnTo>
                            <a:lnTo>
                              <a:pt x="659" y="1156"/>
                            </a:lnTo>
                            <a:lnTo>
                              <a:pt x="660" y="1148"/>
                            </a:lnTo>
                            <a:lnTo>
                              <a:pt x="663" y="1141"/>
                            </a:lnTo>
                            <a:lnTo>
                              <a:pt x="669" y="1134"/>
                            </a:lnTo>
                            <a:lnTo>
                              <a:pt x="688" y="1118"/>
                            </a:lnTo>
                            <a:lnTo>
                              <a:pt x="700" y="1099"/>
                            </a:lnTo>
                            <a:lnTo>
                              <a:pt x="707" y="1078"/>
                            </a:lnTo>
                            <a:lnTo>
                              <a:pt x="709" y="1053"/>
                            </a:lnTo>
                            <a:lnTo>
                              <a:pt x="706" y="1030"/>
                            </a:lnTo>
                            <a:lnTo>
                              <a:pt x="699" y="1009"/>
                            </a:lnTo>
                            <a:lnTo>
                              <a:pt x="685" y="990"/>
                            </a:lnTo>
                            <a:lnTo>
                              <a:pt x="669" y="975"/>
                            </a:lnTo>
                            <a:lnTo>
                              <a:pt x="649" y="962"/>
                            </a:lnTo>
                            <a:lnTo>
                              <a:pt x="625" y="956"/>
                            </a:lnTo>
                            <a:lnTo>
                              <a:pt x="603" y="954"/>
                            </a:lnTo>
                            <a:close/>
                            <a:moveTo>
                              <a:pt x="536" y="201"/>
                            </a:moveTo>
                            <a:lnTo>
                              <a:pt x="501" y="204"/>
                            </a:lnTo>
                            <a:lnTo>
                              <a:pt x="468" y="213"/>
                            </a:lnTo>
                            <a:lnTo>
                              <a:pt x="438" y="228"/>
                            </a:lnTo>
                            <a:lnTo>
                              <a:pt x="411" y="246"/>
                            </a:lnTo>
                            <a:lnTo>
                              <a:pt x="388" y="271"/>
                            </a:lnTo>
                            <a:lnTo>
                              <a:pt x="368" y="297"/>
                            </a:lnTo>
                            <a:lnTo>
                              <a:pt x="354" y="327"/>
                            </a:lnTo>
                            <a:lnTo>
                              <a:pt x="345" y="361"/>
                            </a:lnTo>
                            <a:lnTo>
                              <a:pt x="341" y="395"/>
                            </a:lnTo>
                            <a:lnTo>
                              <a:pt x="341" y="649"/>
                            </a:lnTo>
                            <a:lnTo>
                              <a:pt x="344" y="671"/>
                            </a:lnTo>
                            <a:lnTo>
                              <a:pt x="347" y="692"/>
                            </a:lnTo>
                            <a:lnTo>
                              <a:pt x="872" y="692"/>
                            </a:lnTo>
                            <a:lnTo>
                              <a:pt x="876" y="671"/>
                            </a:lnTo>
                            <a:lnTo>
                              <a:pt x="877" y="649"/>
                            </a:lnTo>
                            <a:lnTo>
                              <a:pt x="876" y="649"/>
                            </a:lnTo>
                            <a:lnTo>
                              <a:pt x="876" y="395"/>
                            </a:lnTo>
                            <a:lnTo>
                              <a:pt x="873" y="361"/>
                            </a:lnTo>
                            <a:lnTo>
                              <a:pt x="864" y="327"/>
                            </a:lnTo>
                            <a:lnTo>
                              <a:pt x="849" y="297"/>
                            </a:lnTo>
                            <a:lnTo>
                              <a:pt x="831" y="271"/>
                            </a:lnTo>
                            <a:lnTo>
                              <a:pt x="807" y="246"/>
                            </a:lnTo>
                            <a:lnTo>
                              <a:pt x="781" y="228"/>
                            </a:lnTo>
                            <a:lnTo>
                              <a:pt x="750" y="213"/>
                            </a:lnTo>
                            <a:lnTo>
                              <a:pt x="717" y="204"/>
                            </a:lnTo>
                            <a:lnTo>
                              <a:pt x="683" y="201"/>
                            </a:lnTo>
                            <a:lnTo>
                              <a:pt x="536" y="201"/>
                            </a:lnTo>
                            <a:close/>
                            <a:moveTo>
                              <a:pt x="537" y="0"/>
                            </a:moveTo>
                            <a:lnTo>
                              <a:pt x="683" y="0"/>
                            </a:lnTo>
                            <a:lnTo>
                              <a:pt x="733" y="4"/>
                            </a:lnTo>
                            <a:lnTo>
                              <a:pt x="781" y="13"/>
                            </a:lnTo>
                            <a:lnTo>
                              <a:pt x="826" y="27"/>
                            </a:lnTo>
                            <a:lnTo>
                              <a:pt x="868" y="47"/>
                            </a:lnTo>
                            <a:lnTo>
                              <a:pt x="908" y="71"/>
                            </a:lnTo>
                            <a:lnTo>
                              <a:pt x="945" y="100"/>
                            </a:lnTo>
                            <a:lnTo>
                              <a:pt x="978" y="132"/>
                            </a:lnTo>
                            <a:lnTo>
                              <a:pt x="1007" y="169"/>
                            </a:lnTo>
                            <a:lnTo>
                              <a:pt x="1031" y="209"/>
                            </a:lnTo>
                            <a:lnTo>
                              <a:pt x="1051" y="252"/>
                            </a:lnTo>
                            <a:lnTo>
                              <a:pt x="1066" y="297"/>
                            </a:lnTo>
                            <a:lnTo>
                              <a:pt x="1075" y="345"/>
                            </a:lnTo>
                            <a:lnTo>
                              <a:pt x="1078" y="394"/>
                            </a:lnTo>
                            <a:lnTo>
                              <a:pt x="1078" y="648"/>
                            </a:lnTo>
                            <a:lnTo>
                              <a:pt x="1077" y="672"/>
                            </a:lnTo>
                            <a:lnTo>
                              <a:pt x="1075" y="695"/>
                            </a:lnTo>
                            <a:lnTo>
                              <a:pt x="1105" y="705"/>
                            </a:lnTo>
                            <a:lnTo>
                              <a:pt x="1131" y="720"/>
                            </a:lnTo>
                            <a:lnTo>
                              <a:pt x="1156" y="737"/>
                            </a:lnTo>
                            <a:lnTo>
                              <a:pt x="1177" y="760"/>
                            </a:lnTo>
                            <a:lnTo>
                              <a:pt x="1194" y="784"/>
                            </a:lnTo>
                            <a:lnTo>
                              <a:pt x="1207" y="813"/>
                            </a:lnTo>
                            <a:lnTo>
                              <a:pt x="1214" y="843"/>
                            </a:lnTo>
                            <a:lnTo>
                              <a:pt x="1218" y="874"/>
                            </a:lnTo>
                            <a:lnTo>
                              <a:pt x="1218" y="1358"/>
                            </a:lnTo>
                            <a:lnTo>
                              <a:pt x="1214" y="1391"/>
                            </a:lnTo>
                            <a:lnTo>
                              <a:pt x="1205" y="1421"/>
                            </a:lnTo>
                            <a:lnTo>
                              <a:pt x="1192" y="1450"/>
                            </a:lnTo>
                            <a:lnTo>
                              <a:pt x="1174" y="1476"/>
                            </a:lnTo>
                            <a:lnTo>
                              <a:pt x="1152" y="1498"/>
                            </a:lnTo>
                            <a:lnTo>
                              <a:pt x="1127" y="1517"/>
                            </a:lnTo>
                            <a:lnTo>
                              <a:pt x="1098" y="1530"/>
                            </a:lnTo>
                            <a:lnTo>
                              <a:pt x="1067" y="1539"/>
                            </a:lnTo>
                            <a:lnTo>
                              <a:pt x="1034" y="1541"/>
                            </a:lnTo>
                            <a:lnTo>
                              <a:pt x="183" y="1541"/>
                            </a:lnTo>
                            <a:lnTo>
                              <a:pt x="150" y="1539"/>
                            </a:lnTo>
                            <a:lnTo>
                              <a:pt x="119" y="1530"/>
                            </a:lnTo>
                            <a:lnTo>
                              <a:pt x="91" y="1517"/>
                            </a:lnTo>
                            <a:lnTo>
                              <a:pt x="65" y="1498"/>
                            </a:lnTo>
                            <a:lnTo>
                              <a:pt x="43" y="1476"/>
                            </a:lnTo>
                            <a:lnTo>
                              <a:pt x="24" y="1450"/>
                            </a:lnTo>
                            <a:lnTo>
                              <a:pt x="11" y="1421"/>
                            </a:lnTo>
                            <a:lnTo>
                              <a:pt x="2" y="1391"/>
                            </a:lnTo>
                            <a:lnTo>
                              <a:pt x="0" y="1358"/>
                            </a:lnTo>
                            <a:lnTo>
                              <a:pt x="0" y="874"/>
                            </a:lnTo>
                            <a:lnTo>
                              <a:pt x="2" y="842"/>
                            </a:lnTo>
                            <a:lnTo>
                              <a:pt x="11" y="812"/>
                            </a:lnTo>
                            <a:lnTo>
                              <a:pt x="24" y="784"/>
                            </a:lnTo>
                            <a:lnTo>
                              <a:pt x="41" y="759"/>
                            </a:lnTo>
                            <a:lnTo>
                              <a:pt x="63" y="736"/>
                            </a:lnTo>
                            <a:lnTo>
                              <a:pt x="88" y="719"/>
                            </a:lnTo>
                            <a:lnTo>
                              <a:pt x="115" y="704"/>
                            </a:lnTo>
                            <a:lnTo>
                              <a:pt x="145" y="695"/>
                            </a:lnTo>
                            <a:lnTo>
                              <a:pt x="143" y="671"/>
                            </a:lnTo>
                            <a:lnTo>
                              <a:pt x="142" y="648"/>
                            </a:lnTo>
                            <a:lnTo>
                              <a:pt x="142" y="394"/>
                            </a:lnTo>
                            <a:lnTo>
                              <a:pt x="145" y="345"/>
                            </a:lnTo>
                            <a:lnTo>
                              <a:pt x="154" y="297"/>
                            </a:lnTo>
                            <a:lnTo>
                              <a:pt x="168" y="252"/>
                            </a:lnTo>
                            <a:lnTo>
                              <a:pt x="188" y="209"/>
                            </a:lnTo>
                            <a:lnTo>
                              <a:pt x="213" y="169"/>
                            </a:lnTo>
                            <a:lnTo>
                              <a:pt x="242" y="132"/>
                            </a:lnTo>
                            <a:lnTo>
                              <a:pt x="275" y="100"/>
                            </a:lnTo>
                            <a:lnTo>
                              <a:pt x="312" y="70"/>
                            </a:lnTo>
                            <a:lnTo>
                              <a:pt x="351" y="46"/>
                            </a:lnTo>
                            <a:lnTo>
                              <a:pt x="394" y="27"/>
                            </a:lnTo>
                            <a:lnTo>
                              <a:pt x="439" y="13"/>
                            </a:lnTo>
                            <a:lnTo>
                              <a:pt x="487" y="4"/>
                            </a:lnTo>
                            <a:lnTo>
                              <a:pt x="537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solidFill>
                          <a:srgbClr val="4B6AB2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68580" tIns="34290" rIns="68580" bIns="3429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050"/>
                      </a:p>
                    </p:txBody>
                  </p:sp>
                </p:grpSp>
              </p:grpSp>
              <p:cxnSp>
                <p:nvCxnSpPr>
                  <p:cNvPr id="86" name="Straight Connector 217">
                    <a:extLst>
                      <a:ext uri="{FF2B5EF4-FFF2-40B4-BE49-F238E27FC236}">
                        <a16:creationId xmlns:a16="http://schemas.microsoft.com/office/drawing/2014/main" id="{56237C69-B44C-4945-BA5E-5AAFDD265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618720" y="1799336"/>
                    <a:ext cx="461224" cy="11682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87" name="Graphic 86" descr="Bank outline">
                    <a:extLst>
                      <a:ext uri="{FF2B5EF4-FFF2-40B4-BE49-F238E27FC236}">
                        <a16:creationId xmlns:a16="http://schemas.microsoft.com/office/drawing/2014/main" id="{A3724000-D6E5-401F-9DDF-70AB2B86F3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21381" y="1610976"/>
                    <a:ext cx="443111" cy="443111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75" name="Oval 203">
              <a:extLst>
                <a:ext uri="{FF2B5EF4-FFF2-40B4-BE49-F238E27FC236}">
                  <a16:creationId xmlns:a16="http://schemas.microsoft.com/office/drawing/2014/main" id="{214759C0-4B0C-4DF7-A3D4-DAFE1FFF3BEF}"/>
                </a:ext>
              </a:extLst>
            </p:cNvPr>
            <p:cNvSpPr/>
            <p:nvPr/>
          </p:nvSpPr>
          <p:spPr>
            <a:xfrm>
              <a:off x="2361047" y="1720913"/>
              <a:ext cx="163250" cy="173862"/>
            </a:xfrm>
            <a:prstGeom prst="ellipse">
              <a:avLst/>
            </a:prstGeom>
            <a:solidFill>
              <a:srgbClr val="29AEEE"/>
            </a:solidFill>
            <a:ln w="28575">
              <a:solidFill>
                <a:srgbClr val="29A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4" name="Graphic 3" descr="Books on shelf with solid fill">
              <a:extLst>
                <a:ext uri="{FF2B5EF4-FFF2-40B4-BE49-F238E27FC236}">
                  <a16:creationId xmlns:a16="http://schemas.microsoft.com/office/drawing/2014/main" id="{894D0750-AE76-40EB-BAAA-739D67332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61969" y="880857"/>
              <a:ext cx="457200" cy="457200"/>
            </a:xfrm>
            <a:prstGeom prst="rect">
              <a:avLst/>
            </a:prstGeom>
          </p:spPr>
        </p:pic>
      </p:grpSp>
      <p:pic>
        <p:nvPicPr>
          <p:cNvPr id="137" name="Picture 136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C89DDEC4-9D5F-4D52-AB6B-FADC255A6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4" y="-51448"/>
            <a:ext cx="863078" cy="863078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822F4B4-505E-4EC8-968F-DAF91AA75DA8}"/>
              </a:ext>
            </a:extLst>
          </p:cNvPr>
          <p:cNvSpPr txBox="1"/>
          <p:nvPr/>
        </p:nvSpPr>
        <p:spPr>
          <a:xfrm>
            <a:off x="-5846096" y="200583"/>
            <a:ext cx="5721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MÔ HÌNH SỬ DỤNG – MÔ HÌNH MVC</a:t>
            </a:r>
            <a:endParaRPr lang="en-US" sz="2400" b="1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90FC47E7-91F3-4538-A94A-F8E5545FDDF5}"/>
              </a:ext>
            </a:extLst>
          </p:cNvPr>
          <p:cNvSpPr/>
          <p:nvPr/>
        </p:nvSpPr>
        <p:spPr>
          <a:xfrm>
            <a:off x="10295836" y="2331234"/>
            <a:ext cx="4564916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QUẢN LÝ ĐƠN HÀNG</a:t>
            </a:r>
            <a:endParaRPr lang="en-US" sz="2400" b="1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F889176-A1CC-4AE9-AA95-53161571F579}"/>
              </a:ext>
            </a:extLst>
          </p:cNvPr>
          <p:cNvSpPr/>
          <p:nvPr/>
        </p:nvSpPr>
        <p:spPr>
          <a:xfrm>
            <a:off x="10183770" y="3298381"/>
            <a:ext cx="4268394" cy="736844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QUẢN LÝ BÌNH LUẬN</a:t>
            </a:r>
            <a:endParaRPr lang="en-US" sz="2400" b="1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365D742B-2D64-48C3-A7CD-0EB14E80642D}"/>
              </a:ext>
            </a:extLst>
          </p:cNvPr>
          <p:cNvSpPr/>
          <p:nvPr/>
        </p:nvSpPr>
        <p:spPr>
          <a:xfrm>
            <a:off x="9924962" y="4337346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QUẢN LÝ TÀI KHOẢN</a:t>
            </a:r>
            <a:endParaRPr lang="en-US" sz="2000" b="1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D20AC632-33BB-4796-ABCD-DAA51A350742}"/>
              </a:ext>
            </a:extLst>
          </p:cNvPr>
          <p:cNvSpPr/>
          <p:nvPr/>
        </p:nvSpPr>
        <p:spPr>
          <a:xfrm>
            <a:off x="10183770" y="1427104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QUẢN LÝ SÁCH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67120F17-9571-4A1B-9C90-B3EBF2F0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64" y="440891"/>
            <a:ext cx="555572" cy="526871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DFFECDB0-CF90-4E3F-A574-63D4B04B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204" y="-110203"/>
            <a:ext cx="1145720" cy="1084037"/>
          </a:xfrm>
          <a:prstGeom prst="rect">
            <a:avLst/>
          </a:prstGeom>
        </p:spPr>
      </p:pic>
      <p:sp>
        <p:nvSpPr>
          <p:cNvPr id="58" name="Google Shape;367;p35">
            <a:extLst>
              <a:ext uri="{FF2B5EF4-FFF2-40B4-BE49-F238E27FC236}">
                <a16:creationId xmlns:a16="http://schemas.microsoft.com/office/drawing/2014/main" id="{15053111-1B21-4891-99B5-2C9FEAC09E4E}"/>
              </a:ext>
            </a:extLst>
          </p:cNvPr>
          <p:cNvSpPr txBox="1">
            <a:spLocks/>
          </p:cNvSpPr>
          <p:nvPr/>
        </p:nvSpPr>
        <p:spPr>
          <a:xfrm>
            <a:off x="99089" y="168947"/>
            <a:ext cx="5326741" cy="503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/>
              <a:t>CÁC CHỨC NĂNG – ADMIN</a:t>
            </a:r>
            <a:endParaRPr lang="vi-VN" sz="2000" b="1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ECE962B-48FF-45BC-9CA4-0FAB2B090BA8}"/>
              </a:ext>
            </a:extLst>
          </p:cNvPr>
          <p:cNvSpPr/>
          <p:nvPr/>
        </p:nvSpPr>
        <p:spPr>
          <a:xfrm>
            <a:off x="3462084" y="728836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ĐĂNG NHẬP</a:t>
            </a:r>
            <a:endParaRPr lang="en-US" sz="2400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673CE33-D907-46EF-B351-FBD33A4A4CE3}"/>
              </a:ext>
            </a:extLst>
          </p:cNvPr>
          <p:cNvSpPr/>
          <p:nvPr/>
        </p:nvSpPr>
        <p:spPr>
          <a:xfrm>
            <a:off x="4142686" y="2403399"/>
            <a:ext cx="4564916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QUẢN LÝ ĐƠN HÀNG</a:t>
            </a:r>
            <a:endParaRPr lang="en-US" sz="2400" b="1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2B48015-7C12-4D19-A48C-D84039CB21F5}"/>
              </a:ext>
            </a:extLst>
          </p:cNvPr>
          <p:cNvSpPr/>
          <p:nvPr/>
        </p:nvSpPr>
        <p:spPr>
          <a:xfrm>
            <a:off x="4030620" y="3370546"/>
            <a:ext cx="4268394" cy="736844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QUẢN LÝ BÌNH LUẬN</a:t>
            </a:r>
            <a:endParaRPr lang="en-US" sz="24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DDA1C2B-D27D-4B1B-A824-380C58835247}"/>
              </a:ext>
            </a:extLst>
          </p:cNvPr>
          <p:cNvSpPr/>
          <p:nvPr/>
        </p:nvSpPr>
        <p:spPr>
          <a:xfrm>
            <a:off x="3771812" y="4409511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QUẢN LÝ TÀI KHOẢN</a:t>
            </a:r>
            <a:endParaRPr lang="en-US" sz="2000" b="1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1952A88-5C3D-4D67-8F47-8408A5A55DF2}"/>
              </a:ext>
            </a:extLst>
          </p:cNvPr>
          <p:cNvSpPr/>
          <p:nvPr/>
        </p:nvSpPr>
        <p:spPr>
          <a:xfrm>
            <a:off x="4030620" y="1499269"/>
            <a:ext cx="4268394" cy="623497"/>
          </a:xfrm>
          <a:prstGeom prst="roundRect">
            <a:avLst/>
          </a:prstGeom>
          <a:solidFill>
            <a:srgbClr val="29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>
                <a:solidFill>
                  <a:schemeClr val="bg1"/>
                </a:solidFill>
                <a:effectLst/>
              </a:rPr>
              <a:t>QUẢN LÝ SÁCH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B32A35F-F738-44F8-B5F7-38BBCE595CA2}"/>
              </a:ext>
            </a:extLst>
          </p:cNvPr>
          <p:cNvGrpSpPr/>
          <p:nvPr/>
        </p:nvGrpSpPr>
        <p:grpSpPr>
          <a:xfrm>
            <a:off x="-586938" y="704326"/>
            <a:ext cx="4312832" cy="4362536"/>
            <a:chOff x="-6279365" y="542245"/>
            <a:chExt cx="4312832" cy="4362536"/>
          </a:xfrm>
        </p:grpSpPr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F77C913B-DF15-4824-8EB6-BBE11DE27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09896" y="1344287"/>
              <a:ext cx="569431" cy="606449"/>
            </a:xfrm>
            <a:prstGeom prst="ellipse">
              <a:avLst/>
            </a:prstGeom>
            <a:solidFill>
              <a:srgbClr val="29AEEE"/>
            </a:solidFill>
            <a:ln w="9525">
              <a:solidFill>
                <a:srgbClr val="4B6AB2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CA80B6-17C8-48A2-8AF7-8586B314A563}"/>
                </a:ext>
              </a:extLst>
            </p:cNvPr>
            <p:cNvGrpSpPr/>
            <p:nvPr/>
          </p:nvGrpSpPr>
          <p:grpSpPr>
            <a:xfrm>
              <a:off x="-6279365" y="542245"/>
              <a:ext cx="4312832" cy="4362536"/>
              <a:chOff x="-541020" y="729648"/>
              <a:chExt cx="4312832" cy="4362536"/>
            </a:xfrm>
          </p:grpSpPr>
          <p:sp>
            <p:nvSpPr>
              <p:cNvPr id="83" name="Oval 5">
                <a:extLst>
                  <a:ext uri="{FF2B5EF4-FFF2-40B4-BE49-F238E27FC236}">
                    <a16:creationId xmlns:a16="http://schemas.microsoft.com/office/drawing/2014/main" id="{5A001819-758D-4E79-AE6F-8B2A2F070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565" y="1479471"/>
                <a:ext cx="691868" cy="691867"/>
              </a:xfrm>
              <a:prstGeom prst="ellipse">
                <a:avLst/>
              </a:prstGeom>
              <a:noFill/>
              <a:ln w="28575">
                <a:solidFill>
                  <a:srgbClr val="29AEEE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9F56EF5-65D0-47B4-8FD9-98E7D1FBDD6C}"/>
                  </a:ext>
                </a:extLst>
              </p:cNvPr>
              <p:cNvGrpSpPr/>
              <p:nvPr/>
            </p:nvGrpSpPr>
            <p:grpSpPr>
              <a:xfrm>
                <a:off x="-541020" y="729648"/>
                <a:ext cx="4312832" cy="4362536"/>
                <a:chOff x="-541020" y="729648"/>
                <a:chExt cx="4312832" cy="4362536"/>
              </a:xfrm>
            </p:grpSpPr>
            <p:grpSp>
              <p:nvGrpSpPr>
                <p:cNvPr id="85" name="组合 8">
                  <a:extLst>
                    <a:ext uri="{FF2B5EF4-FFF2-40B4-BE49-F238E27FC236}">
                      <a16:creationId xmlns:a16="http://schemas.microsoft.com/office/drawing/2014/main" id="{5DF58AA0-0B6E-45C1-882E-E1D4317137B8}"/>
                    </a:ext>
                  </a:extLst>
                </p:cNvPr>
                <p:cNvGrpSpPr/>
                <p:nvPr/>
              </p:nvGrpSpPr>
              <p:grpSpPr>
                <a:xfrm>
                  <a:off x="-541020" y="729648"/>
                  <a:ext cx="4312832" cy="4362536"/>
                  <a:chOff x="-395887" y="1068853"/>
                  <a:chExt cx="5750442" cy="5461657"/>
                </a:xfrm>
              </p:grpSpPr>
              <p:sp>
                <p:nvSpPr>
                  <p:cNvPr id="88" name="Arc 226">
                    <a:extLst>
                      <a:ext uri="{FF2B5EF4-FFF2-40B4-BE49-F238E27FC236}">
                        <a16:creationId xmlns:a16="http://schemas.microsoft.com/office/drawing/2014/main" id="{4D8513A6-BBC1-4D41-832C-E9024A931D00}"/>
                      </a:ext>
                    </a:extLst>
                  </p:cNvPr>
                  <p:cNvSpPr/>
                  <p:nvPr/>
                </p:nvSpPr>
                <p:spPr>
                  <a:xfrm>
                    <a:off x="-395887" y="1464042"/>
                    <a:ext cx="4465863" cy="4911296"/>
                  </a:xfrm>
                  <a:prstGeom prst="arc">
                    <a:avLst>
                      <a:gd name="adj1" fmla="val 14675755"/>
                      <a:gd name="adj2" fmla="val 6899627"/>
                    </a:avLst>
                  </a:prstGeom>
                  <a:ln w="38100">
                    <a:solidFill>
                      <a:srgbClr val="29AEEE"/>
                    </a:solidFill>
                    <a:headEnd type="oval"/>
                    <a:tail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grpSp>
                <p:nvGrpSpPr>
                  <p:cNvPr id="89" name="Group 206">
                    <a:extLst>
                      <a:ext uri="{FF2B5EF4-FFF2-40B4-BE49-F238E27FC236}">
                        <a16:creationId xmlns:a16="http://schemas.microsoft.com/office/drawing/2014/main" id="{9F57054D-54AD-4241-AA08-C62224A46665}"/>
                      </a:ext>
                    </a:extLst>
                  </p:cNvPr>
                  <p:cNvGrpSpPr/>
                  <p:nvPr/>
                </p:nvGrpSpPr>
                <p:grpSpPr>
                  <a:xfrm>
                    <a:off x="3625365" y="1068853"/>
                    <a:ext cx="922491" cy="922489"/>
                    <a:chOff x="6758578" y="-318792"/>
                    <a:chExt cx="1130300" cy="1130298"/>
                  </a:xfrm>
                </p:grpSpPr>
                <p:sp>
                  <p:nvSpPr>
                    <p:cNvPr id="118" name="Oval 5">
                      <a:extLst>
                        <a:ext uri="{FF2B5EF4-FFF2-40B4-BE49-F238E27FC236}">
                          <a16:creationId xmlns:a16="http://schemas.microsoft.com/office/drawing/2014/main" id="{0E14D38F-B9C4-44C6-8801-C8ACB0AA3C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6761" y="-215011"/>
                      <a:ext cx="930276" cy="930276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119" name="Oval 5">
                      <a:extLst>
                        <a:ext uri="{FF2B5EF4-FFF2-40B4-BE49-F238E27FC236}">
                          <a16:creationId xmlns:a16="http://schemas.microsoft.com/office/drawing/2014/main" id="{DE99C289-1A6A-4FBD-989C-BF38ADED1A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58578" y="-318792"/>
                      <a:ext cx="1130300" cy="1130298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sp>
                <p:nvSpPr>
                  <p:cNvPr id="90" name="Oval 202">
                    <a:extLst>
                      <a:ext uri="{FF2B5EF4-FFF2-40B4-BE49-F238E27FC236}">
                        <a16:creationId xmlns:a16="http://schemas.microsoft.com/office/drawing/2014/main" id="{E1A22EA0-75EA-4741-88E7-CC62DA4B234B}"/>
                      </a:ext>
                    </a:extLst>
                  </p:cNvPr>
                  <p:cNvSpPr/>
                  <p:nvPr/>
                </p:nvSpPr>
                <p:spPr>
                  <a:xfrm>
                    <a:off x="2261065" y="1425153"/>
                    <a:ext cx="217667" cy="217667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91" name="Oval 203">
                    <a:extLst>
                      <a:ext uri="{FF2B5EF4-FFF2-40B4-BE49-F238E27FC236}">
                        <a16:creationId xmlns:a16="http://schemas.microsoft.com/office/drawing/2014/main" id="{87878947-24AD-4114-A13B-D117846D381C}"/>
                      </a:ext>
                    </a:extLst>
                  </p:cNvPr>
                  <p:cNvSpPr/>
                  <p:nvPr/>
                </p:nvSpPr>
                <p:spPr>
                  <a:xfrm>
                    <a:off x="3898912" y="3435085"/>
                    <a:ext cx="217666" cy="217666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92" name="Oval 204">
                    <a:extLst>
                      <a:ext uri="{FF2B5EF4-FFF2-40B4-BE49-F238E27FC236}">
                        <a16:creationId xmlns:a16="http://schemas.microsoft.com/office/drawing/2014/main" id="{34FCE99C-40B9-4590-9909-9421067815BE}"/>
                      </a:ext>
                    </a:extLst>
                  </p:cNvPr>
                  <p:cNvSpPr/>
                  <p:nvPr/>
                </p:nvSpPr>
                <p:spPr>
                  <a:xfrm>
                    <a:off x="3906038" y="4608928"/>
                    <a:ext cx="217666" cy="217666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93" name="Oval 205">
                    <a:extLst>
                      <a:ext uri="{FF2B5EF4-FFF2-40B4-BE49-F238E27FC236}">
                        <a16:creationId xmlns:a16="http://schemas.microsoft.com/office/drawing/2014/main" id="{B8CA6DA7-5397-4B5B-9312-A1A102F851AE}"/>
                      </a:ext>
                    </a:extLst>
                  </p:cNvPr>
                  <p:cNvSpPr/>
                  <p:nvPr/>
                </p:nvSpPr>
                <p:spPr>
                  <a:xfrm>
                    <a:off x="2781887" y="5960432"/>
                    <a:ext cx="217667" cy="217666"/>
                  </a:xfrm>
                  <a:prstGeom prst="ellipse">
                    <a:avLst/>
                  </a:prstGeom>
                  <a:solidFill>
                    <a:srgbClr val="29AEEE"/>
                  </a:solidFill>
                  <a:ln w="28575">
                    <a:solidFill>
                      <a:srgbClr val="29AEE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grpSp>
                <p:nvGrpSpPr>
                  <p:cNvPr id="94" name="Group 4">
                    <a:extLst>
                      <a:ext uri="{FF2B5EF4-FFF2-40B4-BE49-F238E27FC236}">
                        <a16:creationId xmlns:a16="http://schemas.microsoft.com/office/drawing/2014/main" id="{F8171095-F77D-4BA1-85CE-79F1607232D3}"/>
                      </a:ext>
                    </a:extLst>
                  </p:cNvPr>
                  <p:cNvGrpSpPr/>
                  <p:nvPr/>
                </p:nvGrpSpPr>
                <p:grpSpPr>
                  <a:xfrm>
                    <a:off x="4432064" y="3082674"/>
                    <a:ext cx="922491" cy="922489"/>
                    <a:chOff x="4432064" y="3082674"/>
                    <a:chExt cx="922491" cy="922489"/>
                  </a:xfrm>
                </p:grpSpPr>
                <p:sp>
                  <p:nvSpPr>
                    <p:cNvPr id="116" name="Oval 5">
                      <a:extLst>
                        <a:ext uri="{FF2B5EF4-FFF2-40B4-BE49-F238E27FC236}">
                          <a16:creationId xmlns:a16="http://schemas.microsoft.com/office/drawing/2014/main" id="{18BB80D8-E244-4EE1-8291-FBF2695768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690" y="3164299"/>
                      <a:ext cx="759241" cy="759241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>
                        <a:solidFill>
                          <a:srgbClr val="4B6AB2"/>
                        </a:solidFill>
                      </a:endParaRPr>
                    </a:p>
                  </p:txBody>
                </p:sp>
                <p:sp>
                  <p:nvSpPr>
                    <p:cNvPr id="117" name="Oval 5">
                      <a:extLst>
                        <a:ext uri="{FF2B5EF4-FFF2-40B4-BE49-F238E27FC236}">
                          <a16:creationId xmlns:a16="http://schemas.microsoft.com/office/drawing/2014/main" id="{0BF6C45C-E6A9-4B58-BFCD-ADE8178AD2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2064" y="3082674"/>
                      <a:ext cx="922491" cy="92248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grpSp>
                <p:nvGrpSpPr>
                  <p:cNvPr id="95" name="Group 5">
                    <a:extLst>
                      <a:ext uri="{FF2B5EF4-FFF2-40B4-BE49-F238E27FC236}">
                        <a16:creationId xmlns:a16="http://schemas.microsoft.com/office/drawing/2014/main" id="{9F233AF0-7606-4B3D-898C-404669F5C653}"/>
                      </a:ext>
                    </a:extLst>
                  </p:cNvPr>
                  <p:cNvGrpSpPr/>
                  <p:nvPr/>
                </p:nvGrpSpPr>
                <p:grpSpPr>
                  <a:xfrm>
                    <a:off x="4432064" y="4256516"/>
                    <a:ext cx="922491" cy="922489"/>
                    <a:chOff x="4432064" y="4256516"/>
                    <a:chExt cx="922491" cy="922489"/>
                  </a:xfrm>
                </p:grpSpPr>
                <p:sp>
                  <p:nvSpPr>
                    <p:cNvPr id="114" name="Oval 5">
                      <a:extLst>
                        <a:ext uri="{FF2B5EF4-FFF2-40B4-BE49-F238E27FC236}">
                          <a16:creationId xmlns:a16="http://schemas.microsoft.com/office/drawing/2014/main" id="{30504F69-B68F-433C-B80F-DB5CA695E9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3690" y="4338141"/>
                      <a:ext cx="759241" cy="759241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115" name="Oval 5">
                      <a:extLst>
                        <a:ext uri="{FF2B5EF4-FFF2-40B4-BE49-F238E27FC236}">
                          <a16:creationId xmlns:a16="http://schemas.microsoft.com/office/drawing/2014/main" id="{CAED6D87-70BB-4ACC-AD81-151AADD4DF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32064" y="4256516"/>
                      <a:ext cx="922491" cy="92248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grpSp>
                <p:nvGrpSpPr>
                  <p:cNvPr id="96" name="Group 6">
                    <a:extLst>
                      <a:ext uri="{FF2B5EF4-FFF2-40B4-BE49-F238E27FC236}">
                        <a16:creationId xmlns:a16="http://schemas.microsoft.com/office/drawing/2014/main" id="{8232B275-4656-4A08-9422-A63B9182008C}"/>
                      </a:ext>
                    </a:extLst>
                  </p:cNvPr>
                  <p:cNvGrpSpPr/>
                  <p:nvPr/>
                </p:nvGrpSpPr>
                <p:grpSpPr>
                  <a:xfrm>
                    <a:off x="4122867" y="5608021"/>
                    <a:ext cx="922491" cy="922489"/>
                    <a:chOff x="4122867" y="5608021"/>
                    <a:chExt cx="922491" cy="922489"/>
                  </a:xfrm>
                </p:grpSpPr>
                <p:sp>
                  <p:nvSpPr>
                    <p:cNvPr id="112" name="Oval 5">
                      <a:extLst>
                        <a:ext uri="{FF2B5EF4-FFF2-40B4-BE49-F238E27FC236}">
                          <a16:creationId xmlns:a16="http://schemas.microsoft.com/office/drawing/2014/main" id="{B66188C1-81F3-497B-BE56-F3FBF28AA2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4492" y="5689645"/>
                      <a:ext cx="759241" cy="759241"/>
                    </a:xfrm>
                    <a:prstGeom prst="ellipse">
                      <a:avLst/>
                    </a:prstGeom>
                    <a:solidFill>
                      <a:srgbClr val="29AEEE"/>
                    </a:solidFill>
                    <a:ln w="9525">
                      <a:solidFill>
                        <a:srgbClr val="4B6AB2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113" name="Oval 5">
                      <a:extLst>
                        <a:ext uri="{FF2B5EF4-FFF2-40B4-BE49-F238E27FC236}">
                          <a16:creationId xmlns:a16="http://schemas.microsoft.com/office/drawing/2014/main" id="{C85BFCA4-6B9C-480A-ACE7-24CF39C262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22867" y="5608021"/>
                      <a:ext cx="922491" cy="922489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29AEEE"/>
                      </a:solidFill>
                      <a:prstDash val="sysDot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cxnSp>
                <p:nvCxnSpPr>
                  <p:cNvPr id="97" name="Straight Connector 217">
                    <a:extLst>
                      <a:ext uri="{FF2B5EF4-FFF2-40B4-BE49-F238E27FC236}">
                        <a16:creationId xmlns:a16="http://schemas.microsoft.com/office/drawing/2014/main" id="{470B522E-F867-4269-89DE-7AE46EF529FA}"/>
                      </a:ext>
                    </a:extLst>
                  </p:cNvPr>
                  <p:cNvCxnSpPr>
                    <a:stCxn id="119" idx="2"/>
                    <a:endCxn id="90" idx="6"/>
                  </p:cNvCxnSpPr>
                  <p:nvPr/>
                </p:nvCxnSpPr>
                <p:spPr>
                  <a:xfrm flipH="1">
                    <a:off x="2478730" y="1530099"/>
                    <a:ext cx="1146635" cy="3887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218">
                    <a:extLst>
                      <a:ext uri="{FF2B5EF4-FFF2-40B4-BE49-F238E27FC236}">
                        <a16:creationId xmlns:a16="http://schemas.microsoft.com/office/drawing/2014/main" id="{A735E792-4AFE-490A-9B05-3AA7B038F3FC}"/>
                      </a:ext>
                    </a:extLst>
                  </p:cNvPr>
                  <p:cNvCxnSpPr>
                    <a:endCxn id="91" idx="6"/>
                  </p:cNvCxnSpPr>
                  <p:nvPr/>
                </p:nvCxnSpPr>
                <p:spPr>
                  <a:xfrm flipH="1">
                    <a:off x="4116579" y="3543919"/>
                    <a:ext cx="315486" cy="0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220">
                    <a:extLst>
                      <a:ext uri="{FF2B5EF4-FFF2-40B4-BE49-F238E27FC236}">
                        <a16:creationId xmlns:a16="http://schemas.microsoft.com/office/drawing/2014/main" id="{CE39CBB7-BE3B-4386-96EC-C3C01DE9BC0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116579" y="4717761"/>
                    <a:ext cx="315486" cy="0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223">
                    <a:extLst>
                      <a:ext uri="{FF2B5EF4-FFF2-40B4-BE49-F238E27FC236}">
                        <a16:creationId xmlns:a16="http://schemas.microsoft.com/office/drawing/2014/main" id="{DFB39B61-AF47-4BEF-9135-A859CC597D22}"/>
                      </a:ext>
                    </a:extLst>
                  </p:cNvPr>
                  <p:cNvCxnSpPr>
                    <a:endCxn id="93" idx="6"/>
                  </p:cNvCxnSpPr>
                  <p:nvPr/>
                </p:nvCxnSpPr>
                <p:spPr>
                  <a:xfrm flipH="1">
                    <a:off x="2999553" y="6069265"/>
                    <a:ext cx="1123315" cy="0"/>
                  </a:xfrm>
                  <a:prstGeom prst="line">
                    <a:avLst/>
                  </a:prstGeom>
                  <a:ln w="28575">
                    <a:solidFill>
                      <a:srgbClr val="29AEEE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1" name="Group 31">
                    <a:extLst>
                      <a:ext uri="{FF2B5EF4-FFF2-40B4-BE49-F238E27FC236}">
                        <a16:creationId xmlns:a16="http://schemas.microsoft.com/office/drawing/2014/main" id="{46057FDC-3783-48E9-B74F-6C1CB94B4B35}"/>
                      </a:ext>
                    </a:extLst>
                  </p:cNvPr>
                  <p:cNvGrpSpPr/>
                  <p:nvPr/>
                </p:nvGrpSpPr>
                <p:grpSpPr>
                  <a:xfrm>
                    <a:off x="814232" y="3170093"/>
                    <a:ext cx="1979437" cy="1683772"/>
                    <a:chOff x="7170953" y="2658588"/>
                    <a:chExt cx="626326" cy="532774"/>
                  </a:xfrm>
                  <a:solidFill>
                    <a:schemeClr val="bg1">
                      <a:lumMod val="65000"/>
                    </a:schemeClr>
                  </a:solidFill>
                </p:grpSpPr>
                <p:sp>
                  <p:nvSpPr>
                    <p:cNvPr id="110" name="Freeform 123">
                      <a:extLst>
                        <a:ext uri="{FF2B5EF4-FFF2-40B4-BE49-F238E27FC236}">
                          <a16:creationId xmlns:a16="http://schemas.microsoft.com/office/drawing/2014/main" id="{0345C07A-F3C3-409E-8396-254370E46691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 rot="3873205">
                      <a:off x="7217729" y="2611812"/>
                      <a:ext cx="532774" cy="626326"/>
                    </a:xfrm>
                    <a:custGeom>
                      <a:avLst/>
                      <a:gdLst>
                        <a:gd name="T0" fmla="*/ 1528 w 3500"/>
                        <a:gd name="T1" fmla="*/ 438 h 3510"/>
                        <a:gd name="T2" fmla="*/ 1195 w 3500"/>
                        <a:gd name="T3" fmla="*/ 616 h 3510"/>
                        <a:gd name="T4" fmla="*/ 924 w 3500"/>
                        <a:gd name="T5" fmla="*/ 637 h 3510"/>
                        <a:gd name="T6" fmla="*/ 512 w 3500"/>
                        <a:gd name="T7" fmla="*/ 758 h 3510"/>
                        <a:gd name="T8" fmla="*/ 671 w 3500"/>
                        <a:gd name="T9" fmla="*/ 1072 h 3510"/>
                        <a:gd name="T10" fmla="*/ 505 w 3500"/>
                        <a:gd name="T11" fmla="*/ 1473 h 3510"/>
                        <a:gd name="T12" fmla="*/ 172 w 3500"/>
                        <a:gd name="T13" fmla="*/ 1582 h 3510"/>
                        <a:gd name="T14" fmla="*/ 378 w 3500"/>
                        <a:gd name="T15" fmla="*/ 1959 h 3510"/>
                        <a:gd name="T16" fmla="*/ 555 w 3500"/>
                        <a:gd name="T17" fmla="*/ 2168 h 3510"/>
                        <a:gd name="T18" fmla="*/ 665 w 3500"/>
                        <a:gd name="T19" fmla="*/ 2528 h 3510"/>
                        <a:gd name="T20" fmla="*/ 739 w 3500"/>
                        <a:gd name="T21" fmla="*/ 2991 h 3510"/>
                        <a:gd name="T22" fmla="*/ 1007 w 3500"/>
                        <a:gd name="T23" fmla="*/ 2837 h 3510"/>
                        <a:gd name="T24" fmla="*/ 1413 w 3500"/>
                        <a:gd name="T25" fmla="*/ 2977 h 3510"/>
                        <a:gd name="T26" fmla="*/ 1559 w 3500"/>
                        <a:gd name="T27" fmla="*/ 3231 h 3510"/>
                        <a:gd name="T28" fmla="*/ 1926 w 3500"/>
                        <a:gd name="T29" fmla="*/ 3329 h 3510"/>
                        <a:gd name="T30" fmla="*/ 2058 w 3500"/>
                        <a:gd name="T31" fmla="*/ 2988 h 3510"/>
                        <a:gd name="T32" fmla="*/ 2462 w 3500"/>
                        <a:gd name="T33" fmla="*/ 2835 h 3510"/>
                        <a:gd name="T34" fmla="*/ 2753 w 3500"/>
                        <a:gd name="T35" fmla="*/ 2996 h 3510"/>
                        <a:gd name="T36" fmla="*/ 2848 w 3500"/>
                        <a:gd name="T37" fmla="*/ 2557 h 3510"/>
                        <a:gd name="T38" fmla="*/ 2918 w 3500"/>
                        <a:gd name="T39" fmla="*/ 2240 h 3510"/>
                        <a:gd name="T40" fmla="*/ 3092 w 3500"/>
                        <a:gd name="T41" fmla="*/ 1967 h 3510"/>
                        <a:gd name="T42" fmla="*/ 3335 w 3500"/>
                        <a:gd name="T43" fmla="*/ 1589 h 3510"/>
                        <a:gd name="T44" fmla="*/ 3014 w 3500"/>
                        <a:gd name="T45" fmla="*/ 1497 h 3510"/>
                        <a:gd name="T46" fmla="*/ 2837 w 3500"/>
                        <a:gd name="T47" fmla="*/ 1101 h 3510"/>
                        <a:gd name="T48" fmla="*/ 2985 w 3500"/>
                        <a:gd name="T49" fmla="*/ 767 h 3510"/>
                        <a:gd name="T50" fmla="*/ 2656 w 3500"/>
                        <a:gd name="T51" fmla="*/ 576 h 3510"/>
                        <a:gd name="T52" fmla="*/ 2374 w 3500"/>
                        <a:gd name="T53" fmla="*/ 652 h 3510"/>
                        <a:gd name="T54" fmla="*/ 1988 w 3500"/>
                        <a:gd name="T55" fmla="*/ 465 h 3510"/>
                        <a:gd name="T56" fmla="*/ 1907 w 3500"/>
                        <a:gd name="T57" fmla="*/ 164 h 3510"/>
                        <a:gd name="T58" fmla="*/ 2048 w 3500"/>
                        <a:gd name="T59" fmla="*/ 68 h 3510"/>
                        <a:gd name="T60" fmla="*/ 2122 w 3500"/>
                        <a:gd name="T61" fmla="*/ 370 h 3510"/>
                        <a:gd name="T62" fmla="*/ 2469 w 3500"/>
                        <a:gd name="T63" fmla="*/ 512 h 3510"/>
                        <a:gd name="T64" fmla="*/ 2775 w 3500"/>
                        <a:gd name="T65" fmla="*/ 352 h 3510"/>
                        <a:gd name="T66" fmla="*/ 3143 w 3500"/>
                        <a:gd name="T67" fmla="*/ 699 h 3510"/>
                        <a:gd name="T68" fmla="*/ 2994 w 3500"/>
                        <a:gd name="T69" fmla="*/ 1026 h 3510"/>
                        <a:gd name="T70" fmla="*/ 3128 w 3500"/>
                        <a:gd name="T71" fmla="*/ 1378 h 3510"/>
                        <a:gd name="T72" fmla="*/ 3406 w 3500"/>
                        <a:gd name="T73" fmla="*/ 1437 h 3510"/>
                        <a:gd name="T74" fmla="*/ 3497 w 3500"/>
                        <a:gd name="T75" fmla="*/ 1945 h 3510"/>
                        <a:gd name="T76" fmla="*/ 3244 w 3500"/>
                        <a:gd name="T77" fmla="*/ 2108 h 3510"/>
                        <a:gd name="T78" fmla="*/ 3069 w 3500"/>
                        <a:gd name="T79" fmla="*/ 2303 h 3510"/>
                        <a:gd name="T80" fmla="*/ 3132 w 3500"/>
                        <a:gd name="T81" fmla="*/ 2671 h 3510"/>
                        <a:gd name="T82" fmla="*/ 3098 w 3500"/>
                        <a:gd name="T83" fmla="*/ 2885 h 3510"/>
                        <a:gd name="T84" fmla="*/ 2690 w 3500"/>
                        <a:gd name="T85" fmla="*/ 3152 h 3510"/>
                        <a:gd name="T86" fmla="*/ 2377 w 3500"/>
                        <a:gd name="T87" fmla="*/ 3042 h 3510"/>
                        <a:gd name="T88" fmla="*/ 2116 w 3500"/>
                        <a:gd name="T89" fmla="*/ 3153 h 3510"/>
                        <a:gd name="T90" fmla="*/ 1971 w 3500"/>
                        <a:gd name="T91" fmla="*/ 3498 h 3510"/>
                        <a:gd name="T92" fmla="*/ 1452 w 3500"/>
                        <a:gd name="T93" fmla="*/ 3442 h 3510"/>
                        <a:gd name="T94" fmla="*/ 1378 w 3500"/>
                        <a:gd name="T95" fmla="*/ 3140 h 3510"/>
                        <a:gd name="T96" fmla="*/ 1031 w 3500"/>
                        <a:gd name="T97" fmla="*/ 2998 h 3510"/>
                        <a:gd name="T98" fmla="*/ 725 w 3500"/>
                        <a:gd name="T99" fmla="*/ 3158 h 3510"/>
                        <a:gd name="T100" fmla="*/ 357 w 3500"/>
                        <a:gd name="T101" fmla="*/ 2811 h 3510"/>
                        <a:gd name="T102" fmla="*/ 506 w 3500"/>
                        <a:gd name="T103" fmla="*/ 2484 h 3510"/>
                        <a:gd name="T104" fmla="*/ 372 w 3500"/>
                        <a:gd name="T105" fmla="*/ 2132 h 3510"/>
                        <a:gd name="T106" fmla="*/ 94 w 3500"/>
                        <a:gd name="T107" fmla="*/ 2073 h 3510"/>
                        <a:gd name="T108" fmla="*/ 3 w 3500"/>
                        <a:gd name="T109" fmla="*/ 1565 h 3510"/>
                        <a:gd name="T110" fmla="*/ 256 w 3500"/>
                        <a:gd name="T111" fmla="*/ 1402 h 3510"/>
                        <a:gd name="T112" fmla="*/ 431 w 3500"/>
                        <a:gd name="T113" fmla="*/ 1207 h 3510"/>
                        <a:gd name="T114" fmla="*/ 368 w 3500"/>
                        <a:gd name="T115" fmla="*/ 839 h 3510"/>
                        <a:gd name="T116" fmla="*/ 402 w 3500"/>
                        <a:gd name="T117" fmla="*/ 625 h 3510"/>
                        <a:gd name="T118" fmla="*/ 810 w 3500"/>
                        <a:gd name="T119" fmla="*/ 358 h 3510"/>
                        <a:gd name="T120" fmla="*/ 1123 w 3500"/>
                        <a:gd name="T121" fmla="*/ 468 h 3510"/>
                        <a:gd name="T122" fmla="*/ 1384 w 3500"/>
                        <a:gd name="T123" fmla="*/ 357 h 3510"/>
                        <a:gd name="T124" fmla="*/ 1529 w 3500"/>
                        <a:gd name="T125" fmla="*/ 12 h 35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3500" h="3510">
                          <a:moveTo>
                            <a:pt x="1593" y="164"/>
                          </a:moveTo>
                          <a:lnTo>
                            <a:pt x="1585" y="166"/>
                          </a:lnTo>
                          <a:lnTo>
                            <a:pt x="1577" y="172"/>
                          </a:lnTo>
                          <a:lnTo>
                            <a:pt x="1574" y="181"/>
                          </a:lnTo>
                          <a:lnTo>
                            <a:pt x="1559" y="280"/>
                          </a:lnTo>
                          <a:lnTo>
                            <a:pt x="1546" y="379"/>
                          </a:lnTo>
                          <a:lnTo>
                            <a:pt x="1539" y="410"/>
                          </a:lnTo>
                          <a:lnTo>
                            <a:pt x="1528" y="438"/>
                          </a:lnTo>
                          <a:lnTo>
                            <a:pt x="1512" y="465"/>
                          </a:lnTo>
                          <a:lnTo>
                            <a:pt x="1492" y="487"/>
                          </a:lnTo>
                          <a:lnTo>
                            <a:pt x="1469" y="506"/>
                          </a:lnTo>
                          <a:lnTo>
                            <a:pt x="1442" y="522"/>
                          </a:lnTo>
                          <a:lnTo>
                            <a:pt x="1413" y="533"/>
                          </a:lnTo>
                          <a:lnTo>
                            <a:pt x="1338" y="556"/>
                          </a:lnTo>
                          <a:lnTo>
                            <a:pt x="1266" y="584"/>
                          </a:lnTo>
                          <a:lnTo>
                            <a:pt x="1195" y="616"/>
                          </a:lnTo>
                          <a:lnTo>
                            <a:pt x="1126" y="652"/>
                          </a:lnTo>
                          <a:lnTo>
                            <a:pt x="1098" y="665"/>
                          </a:lnTo>
                          <a:lnTo>
                            <a:pt x="1069" y="673"/>
                          </a:lnTo>
                          <a:lnTo>
                            <a:pt x="1038" y="675"/>
                          </a:lnTo>
                          <a:lnTo>
                            <a:pt x="1009" y="673"/>
                          </a:lnTo>
                          <a:lnTo>
                            <a:pt x="979" y="667"/>
                          </a:lnTo>
                          <a:lnTo>
                            <a:pt x="950" y="654"/>
                          </a:lnTo>
                          <a:lnTo>
                            <a:pt x="924" y="637"/>
                          </a:lnTo>
                          <a:lnTo>
                            <a:pt x="844" y="576"/>
                          </a:lnTo>
                          <a:lnTo>
                            <a:pt x="765" y="517"/>
                          </a:lnTo>
                          <a:lnTo>
                            <a:pt x="756" y="514"/>
                          </a:lnTo>
                          <a:lnTo>
                            <a:pt x="747" y="514"/>
                          </a:lnTo>
                          <a:lnTo>
                            <a:pt x="739" y="519"/>
                          </a:lnTo>
                          <a:lnTo>
                            <a:pt x="518" y="741"/>
                          </a:lnTo>
                          <a:lnTo>
                            <a:pt x="512" y="749"/>
                          </a:lnTo>
                          <a:lnTo>
                            <a:pt x="512" y="758"/>
                          </a:lnTo>
                          <a:lnTo>
                            <a:pt x="515" y="767"/>
                          </a:lnTo>
                          <a:lnTo>
                            <a:pt x="575" y="847"/>
                          </a:lnTo>
                          <a:lnTo>
                            <a:pt x="635" y="926"/>
                          </a:lnTo>
                          <a:lnTo>
                            <a:pt x="652" y="953"/>
                          </a:lnTo>
                          <a:lnTo>
                            <a:pt x="665" y="982"/>
                          </a:lnTo>
                          <a:lnTo>
                            <a:pt x="671" y="1012"/>
                          </a:lnTo>
                          <a:lnTo>
                            <a:pt x="673" y="1041"/>
                          </a:lnTo>
                          <a:lnTo>
                            <a:pt x="671" y="1072"/>
                          </a:lnTo>
                          <a:lnTo>
                            <a:pt x="663" y="1101"/>
                          </a:lnTo>
                          <a:lnTo>
                            <a:pt x="650" y="1130"/>
                          </a:lnTo>
                          <a:lnTo>
                            <a:pt x="614" y="1199"/>
                          </a:lnTo>
                          <a:lnTo>
                            <a:pt x="582" y="1270"/>
                          </a:lnTo>
                          <a:lnTo>
                            <a:pt x="555" y="1342"/>
                          </a:lnTo>
                          <a:lnTo>
                            <a:pt x="531" y="1417"/>
                          </a:lnTo>
                          <a:lnTo>
                            <a:pt x="521" y="1447"/>
                          </a:lnTo>
                          <a:lnTo>
                            <a:pt x="505" y="1473"/>
                          </a:lnTo>
                          <a:lnTo>
                            <a:pt x="486" y="1497"/>
                          </a:lnTo>
                          <a:lnTo>
                            <a:pt x="463" y="1517"/>
                          </a:lnTo>
                          <a:lnTo>
                            <a:pt x="437" y="1533"/>
                          </a:lnTo>
                          <a:lnTo>
                            <a:pt x="408" y="1543"/>
                          </a:lnTo>
                          <a:lnTo>
                            <a:pt x="378" y="1551"/>
                          </a:lnTo>
                          <a:lnTo>
                            <a:pt x="279" y="1564"/>
                          </a:lnTo>
                          <a:lnTo>
                            <a:pt x="180" y="1578"/>
                          </a:lnTo>
                          <a:lnTo>
                            <a:pt x="172" y="1582"/>
                          </a:lnTo>
                          <a:lnTo>
                            <a:pt x="165" y="1589"/>
                          </a:lnTo>
                          <a:lnTo>
                            <a:pt x="163" y="1599"/>
                          </a:lnTo>
                          <a:lnTo>
                            <a:pt x="163" y="1912"/>
                          </a:lnTo>
                          <a:lnTo>
                            <a:pt x="165" y="1921"/>
                          </a:lnTo>
                          <a:lnTo>
                            <a:pt x="172" y="1928"/>
                          </a:lnTo>
                          <a:lnTo>
                            <a:pt x="180" y="1932"/>
                          </a:lnTo>
                          <a:lnTo>
                            <a:pt x="279" y="1946"/>
                          </a:lnTo>
                          <a:lnTo>
                            <a:pt x="378" y="1959"/>
                          </a:lnTo>
                          <a:lnTo>
                            <a:pt x="408" y="1967"/>
                          </a:lnTo>
                          <a:lnTo>
                            <a:pt x="437" y="1977"/>
                          </a:lnTo>
                          <a:lnTo>
                            <a:pt x="463" y="1993"/>
                          </a:lnTo>
                          <a:lnTo>
                            <a:pt x="486" y="2013"/>
                          </a:lnTo>
                          <a:lnTo>
                            <a:pt x="505" y="2037"/>
                          </a:lnTo>
                          <a:lnTo>
                            <a:pt x="521" y="2063"/>
                          </a:lnTo>
                          <a:lnTo>
                            <a:pt x="531" y="2093"/>
                          </a:lnTo>
                          <a:lnTo>
                            <a:pt x="555" y="2168"/>
                          </a:lnTo>
                          <a:lnTo>
                            <a:pt x="582" y="2240"/>
                          </a:lnTo>
                          <a:lnTo>
                            <a:pt x="614" y="2311"/>
                          </a:lnTo>
                          <a:lnTo>
                            <a:pt x="650" y="2380"/>
                          </a:lnTo>
                          <a:lnTo>
                            <a:pt x="663" y="2409"/>
                          </a:lnTo>
                          <a:lnTo>
                            <a:pt x="671" y="2438"/>
                          </a:lnTo>
                          <a:lnTo>
                            <a:pt x="673" y="2469"/>
                          </a:lnTo>
                          <a:lnTo>
                            <a:pt x="671" y="2498"/>
                          </a:lnTo>
                          <a:lnTo>
                            <a:pt x="665" y="2528"/>
                          </a:lnTo>
                          <a:lnTo>
                            <a:pt x="652" y="2557"/>
                          </a:lnTo>
                          <a:lnTo>
                            <a:pt x="635" y="2584"/>
                          </a:lnTo>
                          <a:lnTo>
                            <a:pt x="575" y="2663"/>
                          </a:lnTo>
                          <a:lnTo>
                            <a:pt x="515" y="2743"/>
                          </a:lnTo>
                          <a:lnTo>
                            <a:pt x="512" y="2752"/>
                          </a:lnTo>
                          <a:lnTo>
                            <a:pt x="512" y="2761"/>
                          </a:lnTo>
                          <a:lnTo>
                            <a:pt x="518" y="2769"/>
                          </a:lnTo>
                          <a:lnTo>
                            <a:pt x="739" y="2991"/>
                          </a:lnTo>
                          <a:lnTo>
                            <a:pt x="747" y="2996"/>
                          </a:lnTo>
                          <a:lnTo>
                            <a:pt x="756" y="2997"/>
                          </a:lnTo>
                          <a:lnTo>
                            <a:pt x="765" y="2993"/>
                          </a:lnTo>
                          <a:lnTo>
                            <a:pt x="844" y="2934"/>
                          </a:lnTo>
                          <a:lnTo>
                            <a:pt x="924" y="2873"/>
                          </a:lnTo>
                          <a:lnTo>
                            <a:pt x="950" y="2856"/>
                          </a:lnTo>
                          <a:lnTo>
                            <a:pt x="978" y="2844"/>
                          </a:lnTo>
                          <a:lnTo>
                            <a:pt x="1007" y="2837"/>
                          </a:lnTo>
                          <a:lnTo>
                            <a:pt x="1036" y="2835"/>
                          </a:lnTo>
                          <a:lnTo>
                            <a:pt x="1067" y="2837"/>
                          </a:lnTo>
                          <a:lnTo>
                            <a:pt x="1098" y="2845"/>
                          </a:lnTo>
                          <a:lnTo>
                            <a:pt x="1126" y="2858"/>
                          </a:lnTo>
                          <a:lnTo>
                            <a:pt x="1195" y="2894"/>
                          </a:lnTo>
                          <a:lnTo>
                            <a:pt x="1266" y="2926"/>
                          </a:lnTo>
                          <a:lnTo>
                            <a:pt x="1338" y="2954"/>
                          </a:lnTo>
                          <a:lnTo>
                            <a:pt x="1413" y="2977"/>
                          </a:lnTo>
                          <a:lnTo>
                            <a:pt x="1442" y="2988"/>
                          </a:lnTo>
                          <a:lnTo>
                            <a:pt x="1469" y="3004"/>
                          </a:lnTo>
                          <a:lnTo>
                            <a:pt x="1492" y="3023"/>
                          </a:lnTo>
                          <a:lnTo>
                            <a:pt x="1512" y="3045"/>
                          </a:lnTo>
                          <a:lnTo>
                            <a:pt x="1528" y="3072"/>
                          </a:lnTo>
                          <a:lnTo>
                            <a:pt x="1539" y="3101"/>
                          </a:lnTo>
                          <a:lnTo>
                            <a:pt x="1546" y="3131"/>
                          </a:lnTo>
                          <a:lnTo>
                            <a:pt x="1559" y="3231"/>
                          </a:lnTo>
                          <a:lnTo>
                            <a:pt x="1574" y="3329"/>
                          </a:lnTo>
                          <a:lnTo>
                            <a:pt x="1577" y="3338"/>
                          </a:lnTo>
                          <a:lnTo>
                            <a:pt x="1585" y="3344"/>
                          </a:lnTo>
                          <a:lnTo>
                            <a:pt x="1593" y="3346"/>
                          </a:lnTo>
                          <a:lnTo>
                            <a:pt x="1907" y="3346"/>
                          </a:lnTo>
                          <a:lnTo>
                            <a:pt x="1915" y="3344"/>
                          </a:lnTo>
                          <a:lnTo>
                            <a:pt x="1923" y="3338"/>
                          </a:lnTo>
                          <a:lnTo>
                            <a:pt x="1926" y="3329"/>
                          </a:lnTo>
                          <a:lnTo>
                            <a:pt x="1941" y="3230"/>
                          </a:lnTo>
                          <a:lnTo>
                            <a:pt x="1954" y="3131"/>
                          </a:lnTo>
                          <a:lnTo>
                            <a:pt x="1961" y="3101"/>
                          </a:lnTo>
                          <a:lnTo>
                            <a:pt x="1972" y="3072"/>
                          </a:lnTo>
                          <a:lnTo>
                            <a:pt x="1988" y="3045"/>
                          </a:lnTo>
                          <a:lnTo>
                            <a:pt x="2008" y="3023"/>
                          </a:lnTo>
                          <a:lnTo>
                            <a:pt x="2031" y="3004"/>
                          </a:lnTo>
                          <a:lnTo>
                            <a:pt x="2058" y="2988"/>
                          </a:lnTo>
                          <a:lnTo>
                            <a:pt x="2087" y="2977"/>
                          </a:lnTo>
                          <a:lnTo>
                            <a:pt x="2162" y="2954"/>
                          </a:lnTo>
                          <a:lnTo>
                            <a:pt x="2234" y="2926"/>
                          </a:lnTo>
                          <a:lnTo>
                            <a:pt x="2305" y="2894"/>
                          </a:lnTo>
                          <a:lnTo>
                            <a:pt x="2374" y="2858"/>
                          </a:lnTo>
                          <a:lnTo>
                            <a:pt x="2402" y="2845"/>
                          </a:lnTo>
                          <a:lnTo>
                            <a:pt x="2431" y="2837"/>
                          </a:lnTo>
                          <a:lnTo>
                            <a:pt x="2462" y="2835"/>
                          </a:lnTo>
                          <a:lnTo>
                            <a:pt x="2491" y="2837"/>
                          </a:lnTo>
                          <a:lnTo>
                            <a:pt x="2521" y="2843"/>
                          </a:lnTo>
                          <a:lnTo>
                            <a:pt x="2550" y="2856"/>
                          </a:lnTo>
                          <a:lnTo>
                            <a:pt x="2576" y="2873"/>
                          </a:lnTo>
                          <a:lnTo>
                            <a:pt x="2656" y="2934"/>
                          </a:lnTo>
                          <a:lnTo>
                            <a:pt x="2735" y="2993"/>
                          </a:lnTo>
                          <a:lnTo>
                            <a:pt x="2744" y="2997"/>
                          </a:lnTo>
                          <a:lnTo>
                            <a:pt x="2753" y="2996"/>
                          </a:lnTo>
                          <a:lnTo>
                            <a:pt x="2761" y="2991"/>
                          </a:lnTo>
                          <a:lnTo>
                            <a:pt x="2982" y="2769"/>
                          </a:lnTo>
                          <a:lnTo>
                            <a:pt x="2988" y="2761"/>
                          </a:lnTo>
                          <a:lnTo>
                            <a:pt x="2988" y="2752"/>
                          </a:lnTo>
                          <a:lnTo>
                            <a:pt x="2985" y="2743"/>
                          </a:lnTo>
                          <a:lnTo>
                            <a:pt x="2925" y="2663"/>
                          </a:lnTo>
                          <a:lnTo>
                            <a:pt x="2865" y="2584"/>
                          </a:lnTo>
                          <a:lnTo>
                            <a:pt x="2848" y="2557"/>
                          </a:lnTo>
                          <a:lnTo>
                            <a:pt x="2835" y="2528"/>
                          </a:lnTo>
                          <a:lnTo>
                            <a:pt x="2829" y="2498"/>
                          </a:lnTo>
                          <a:lnTo>
                            <a:pt x="2827" y="2469"/>
                          </a:lnTo>
                          <a:lnTo>
                            <a:pt x="2829" y="2438"/>
                          </a:lnTo>
                          <a:lnTo>
                            <a:pt x="2837" y="2409"/>
                          </a:lnTo>
                          <a:lnTo>
                            <a:pt x="2850" y="2380"/>
                          </a:lnTo>
                          <a:lnTo>
                            <a:pt x="2886" y="2311"/>
                          </a:lnTo>
                          <a:lnTo>
                            <a:pt x="2918" y="2240"/>
                          </a:lnTo>
                          <a:lnTo>
                            <a:pt x="2945" y="2168"/>
                          </a:lnTo>
                          <a:lnTo>
                            <a:pt x="2969" y="2093"/>
                          </a:lnTo>
                          <a:lnTo>
                            <a:pt x="2979" y="2063"/>
                          </a:lnTo>
                          <a:lnTo>
                            <a:pt x="2995" y="2037"/>
                          </a:lnTo>
                          <a:lnTo>
                            <a:pt x="3014" y="2013"/>
                          </a:lnTo>
                          <a:lnTo>
                            <a:pt x="3037" y="1993"/>
                          </a:lnTo>
                          <a:lnTo>
                            <a:pt x="3063" y="1977"/>
                          </a:lnTo>
                          <a:lnTo>
                            <a:pt x="3092" y="1967"/>
                          </a:lnTo>
                          <a:lnTo>
                            <a:pt x="3122" y="1959"/>
                          </a:lnTo>
                          <a:lnTo>
                            <a:pt x="3221" y="1946"/>
                          </a:lnTo>
                          <a:lnTo>
                            <a:pt x="3320" y="1932"/>
                          </a:lnTo>
                          <a:lnTo>
                            <a:pt x="3328" y="1928"/>
                          </a:lnTo>
                          <a:lnTo>
                            <a:pt x="3335" y="1921"/>
                          </a:lnTo>
                          <a:lnTo>
                            <a:pt x="3337" y="1912"/>
                          </a:lnTo>
                          <a:lnTo>
                            <a:pt x="3337" y="1598"/>
                          </a:lnTo>
                          <a:lnTo>
                            <a:pt x="3335" y="1589"/>
                          </a:lnTo>
                          <a:lnTo>
                            <a:pt x="3328" y="1582"/>
                          </a:lnTo>
                          <a:lnTo>
                            <a:pt x="3320" y="1578"/>
                          </a:lnTo>
                          <a:lnTo>
                            <a:pt x="3221" y="1564"/>
                          </a:lnTo>
                          <a:lnTo>
                            <a:pt x="3122" y="1551"/>
                          </a:lnTo>
                          <a:lnTo>
                            <a:pt x="3092" y="1543"/>
                          </a:lnTo>
                          <a:lnTo>
                            <a:pt x="3063" y="1533"/>
                          </a:lnTo>
                          <a:lnTo>
                            <a:pt x="3037" y="1517"/>
                          </a:lnTo>
                          <a:lnTo>
                            <a:pt x="3014" y="1497"/>
                          </a:lnTo>
                          <a:lnTo>
                            <a:pt x="2995" y="1473"/>
                          </a:lnTo>
                          <a:lnTo>
                            <a:pt x="2979" y="1447"/>
                          </a:lnTo>
                          <a:lnTo>
                            <a:pt x="2969" y="1417"/>
                          </a:lnTo>
                          <a:lnTo>
                            <a:pt x="2945" y="1342"/>
                          </a:lnTo>
                          <a:lnTo>
                            <a:pt x="2918" y="1270"/>
                          </a:lnTo>
                          <a:lnTo>
                            <a:pt x="2886" y="1199"/>
                          </a:lnTo>
                          <a:lnTo>
                            <a:pt x="2850" y="1130"/>
                          </a:lnTo>
                          <a:lnTo>
                            <a:pt x="2837" y="1101"/>
                          </a:lnTo>
                          <a:lnTo>
                            <a:pt x="2829" y="1072"/>
                          </a:lnTo>
                          <a:lnTo>
                            <a:pt x="2827" y="1041"/>
                          </a:lnTo>
                          <a:lnTo>
                            <a:pt x="2829" y="1012"/>
                          </a:lnTo>
                          <a:lnTo>
                            <a:pt x="2835" y="982"/>
                          </a:lnTo>
                          <a:lnTo>
                            <a:pt x="2848" y="953"/>
                          </a:lnTo>
                          <a:lnTo>
                            <a:pt x="2865" y="926"/>
                          </a:lnTo>
                          <a:lnTo>
                            <a:pt x="2925" y="847"/>
                          </a:lnTo>
                          <a:lnTo>
                            <a:pt x="2985" y="767"/>
                          </a:lnTo>
                          <a:lnTo>
                            <a:pt x="2988" y="758"/>
                          </a:lnTo>
                          <a:lnTo>
                            <a:pt x="2988" y="749"/>
                          </a:lnTo>
                          <a:lnTo>
                            <a:pt x="2982" y="741"/>
                          </a:lnTo>
                          <a:lnTo>
                            <a:pt x="2761" y="519"/>
                          </a:lnTo>
                          <a:lnTo>
                            <a:pt x="2753" y="514"/>
                          </a:lnTo>
                          <a:lnTo>
                            <a:pt x="2744" y="514"/>
                          </a:lnTo>
                          <a:lnTo>
                            <a:pt x="2735" y="517"/>
                          </a:lnTo>
                          <a:lnTo>
                            <a:pt x="2656" y="576"/>
                          </a:lnTo>
                          <a:lnTo>
                            <a:pt x="2576" y="637"/>
                          </a:lnTo>
                          <a:lnTo>
                            <a:pt x="2550" y="654"/>
                          </a:lnTo>
                          <a:lnTo>
                            <a:pt x="2521" y="667"/>
                          </a:lnTo>
                          <a:lnTo>
                            <a:pt x="2491" y="673"/>
                          </a:lnTo>
                          <a:lnTo>
                            <a:pt x="2462" y="675"/>
                          </a:lnTo>
                          <a:lnTo>
                            <a:pt x="2431" y="673"/>
                          </a:lnTo>
                          <a:lnTo>
                            <a:pt x="2402" y="665"/>
                          </a:lnTo>
                          <a:lnTo>
                            <a:pt x="2374" y="652"/>
                          </a:lnTo>
                          <a:lnTo>
                            <a:pt x="2305" y="616"/>
                          </a:lnTo>
                          <a:lnTo>
                            <a:pt x="2234" y="584"/>
                          </a:lnTo>
                          <a:lnTo>
                            <a:pt x="2162" y="556"/>
                          </a:lnTo>
                          <a:lnTo>
                            <a:pt x="2087" y="533"/>
                          </a:lnTo>
                          <a:lnTo>
                            <a:pt x="2058" y="522"/>
                          </a:lnTo>
                          <a:lnTo>
                            <a:pt x="2031" y="506"/>
                          </a:lnTo>
                          <a:lnTo>
                            <a:pt x="2008" y="487"/>
                          </a:lnTo>
                          <a:lnTo>
                            <a:pt x="1988" y="465"/>
                          </a:lnTo>
                          <a:lnTo>
                            <a:pt x="1972" y="438"/>
                          </a:lnTo>
                          <a:lnTo>
                            <a:pt x="1961" y="410"/>
                          </a:lnTo>
                          <a:lnTo>
                            <a:pt x="1954" y="379"/>
                          </a:lnTo>
                          <a:lnTo>
                            <a:pt x="1941" y="280"/>
                          </a:lnTo>
                          <a:lnTo>
                            <a:pt x="1926" y="181"/>
                          </a:lnTo>
                          <a:lnTo>
                            <a:pt x="1923" y="172"/>
                          </a:lnTo>
                          <a:lnTo>
                            <a:pt x="1915" y="166"/>
                          </a:lnTo>
                          <a:lnTo>
                            <a:pt x="1907" y="164"/>
                          </a:lnTo>
                          <a:lnTo>
                            <a:pt x="1593" y="164"/>
                          </a:lnTo>
                          <a:close/>
                          <a:moveTo>
                            <a:pt x="1593" y="0"/>
                          </a:moveTo>
                          <a:lnTo>
                            <a:pt x="1907" y="0"/>
                          </a:lnTo>
                          <a:lnTo>
                            <a:pt x="1940" y="3"/>
                          </a:lnTo>
                          <a:lnTo>
                            <a:pt x="1971" y="12"/>
                          </a:lnTo>
                          <a:lnTo>
                            <a:pt x="2000" y="26"/>
                          </a:lnTo>
                          <a:lnTo>
                            <a:pt x="2026" y="45"/>
                          </a:lnTo>
                          <a:lnTo>
                            <a:pt x="2048" y="68"/>
                          </a:lnTo>
                          <a:lnTo>
                            <a:pt x="2067" y="95"/>
                          </a:lnTo>
                          <a:lnTo>
                            <a:pt x="2080" y="124"/>
                          </a:lnTo>
                          <a:lnTo>
                            <a:pt x="2088" y="156"/>
                          </a:lnTo>
                          <a:lnTo>
                            <a:pt x="2102" y="256"/>
                          </a:lnTo>
                          <a:lnTo>
                            <a:pt x="2116" y="357"/>
                          </a:lnTo>
                          <a:lnTo>
                            <a:pt x="2117" y="363"/>
                          </a:lnTo>
                          <a:lnTo>
                            <a:pt x="2119" y="367"/>
                          </a:lnTo>
                          <a:lnTo>
                            <a:pt x="2122" y="370"/>
                          </a:lnTo>
                          <a:lnTo>
                            <a:pt x="2125" y="373"/>
                          </a:lnTo>
                          <a:lnTo>
                            <a:pt x="2130" y="374"/>
                          </a:lnTo>
                          <a:lnTo>
                            <a:pt x="2215" y="401"/>
                          </a:lnTo>
                          <a:lnTo>
                            <a:pt x="2296" y="432"/>
                          </a:lnTo>
                          <a:lnTo>
                            <a:pt x="2377" y="468"/>
                          </a:lnTo>
                          <a:lnTo>
                            <a:pt x="2454" y="509"/>
                          </a:lnTo>
                          <a:lnTo>
                            <a:pt x="2462" y="512"/>
                          </a:lnTo>
                          <a:lnTo>
                            <a:pt x="2469" y="512"/>
                          </a:lnTo>
                          <a:lnTo>
                            <a:pt x="2477" y="507"/>
                          </a:lnTo>
                          <a:lnTo>
                            <a:pt x="2557" y="446"/>
                          </a:lnTo>
                          <a:lnTo>
                            <a:pt x="2638" y="385"/>
                          </a:lnTo>
                          <a:lnTo>
                            <a:pt x="2663" y="369"/>
                          </a:lnTo>
                          <a:lnTo>
                            <a:pt x="2690" y="358"/>
                          </a:lnTo>
                          <a:lnTo>
                            <a:pt x="2718" y="352"/>
                          </a:lnTo>
                          <a:lnTo>
                            <a:pt x="2746" y="350"/>
                          </a:lnTo>
                          <a:lnTo>
                            <a:pt x="2775" y="352"/>
                          </a:lnTo>
                          <a:lnTo>
                            <a:pt x="2803" y="358"/>
                          </a:lnTo>
                          <a:lnTo>
                            <a:pt x="2830" y="369"/>
                          </a:lnTo>
                          <a:lnTo>
                            <a:pt x="2854" y="384"/>
                          </a:lnTo>
                          <a:lnTo>
                            <a:pt x="2876" y="403"/>
                          </a:lnTo>
                          <a:lnTo>
                            <a:pt x="3098" y="625"/>
                          </a:lnTo>
                          <a:lnTo>
                            <a:pt x="3117" y="648"/>
                          </a:lnTo>
                          <a:lnTo>
                            <a:pt x="3132" y="672"/>
                          </a:lnTo>
                          <a:lnTo>
                            <a:pt x="3143" y="699"/>
                          </a:lnTo>
                          <a:lnTo>
                            <a:pt x="3149" y="728"/>
                          </a:lnTo>
                          <a:lnTo>
                            <a:pt x="3151" y="756"/>
                          </a:lnTo>
                          <a:lnTo>
                            <a:pt x="3149" y="784"/>
                          </a:lnTo>
                          <a:lnTo>
                            <a:pt x="3143" y="813"/>
                          </a:lnTo>
                          <a:lnTo>
                            <a:pt x="3132" y="839"/>
                          </a:lnTo>
                          <a:lnTo>
                            <a:pt x="3116" y="865"/>
                          </a:lnTo>
                          <a:lnTo>
                            <a:pt x="3056" y="946"/>
                          </a:lnTo>
                          <a:lnTo>
                            <a:pt x="2994" y="1026"/>
                          </a:lnTo>
                          <a:lnTo>
                            <a:pt x="2990" y="1034"/>
                          </a:lnTo>
                          <a:lnTo>
                            <a:pt x="2990" y="1041"/>
                          </a:lnTo>
                          <a:lnTo>
                            <a:pt x="2992" y="1049"/>
                          </a:lnTo>
                          <a:lnTo>
                            <a:pt x="3033" y="1126"/>
                          </a:lnTo>
                          <a:lnTo>
                            <a:pt x="3069" y="1207"/>
                          </a:lnTo>
                          <a:lnTo>
                            <a:pt x="3100" y="1289"/>
                          </a:lnTo>
                          <a:lnTo>
                            <a:pt x="3127" y="1374"/>
                          </a:lnTo>
                          <a:lnTo>
                            <a:pt x="3128" y="1378"/>
                          </a:lnTo>
                          <a:lnTo>
                            <a:pt x="3131" y="1382"/>
                          </a:lnTo>
                          <a:lnTo>
                            <a:pt x="3134" y="1385"/>
                          </a:lnTo>
                          <a:lnTo>
                            <a:pt x="3138" y="1387"/>
                          </a:lnTo>
                          <a:lnTo>
                            <a:pt x="3144" y="1388"/>
                          </a:lnTo>
                          <a:lnTo>
                            <a:pt x="3244" y="1402"/>
                          </a:lnTo>
                          <a:lnTo>
                            <a:pt x="3344" y="1416"/>
                          </a:lnTo>
                          <a:lnTo>
                            <a:pt x="3376" y="1424"/>
                          </a:lnTo>
                          <a:lnTo>
                            <a:pt x="3406" y="1437"/>
                          </a:lnTo>
                          <a:lnTo>
                            <a:pt x="3432" y="1456"/>
                          </a:lnTo>
                          <a:lnTo>
                            <a:pt x="3455" y="1478"/>
                          </a:lnTo>
                          <a:lnTo>
                            <a:pt x="3475" y="1504"/>
                          </a:lnTo>
                          <a:lnTo>
                            <a:pt x="3488" y="1534"/>
                          </a:lnTo>
                          <a:lnTo>
                            <a:pt x="3497" y="1565"/>
                          </a:lnTo>
                          <a:lnTo>
                            <a:pt x="3500" y="1598"/>
                          </a:lnTo>
                          <a:lnTo>
                            <a:pt x="3500" y="1912"/>
                          </a:lnTo>
                          <a:lnTo>
                            <a:pt x="3497" y="1945"/>
                          </a:lnTo>
                          <a:lnTo>
                            <a:pt x="3488" y="1976"/>
                          </a:lnTo>
                          <a:lnTo>
                            <a:pt x="3475" y="2006"/>
                          </a:lnTo>
                          <a:lnTo>
                            <a:pt x="3455" y="2032"/>
                          </a:lnTo>
                          <a:lnTo>
                            <a:pt x="3432" y="2054"/>
                          </a:lnTo>
                          <a:lnTo>
                            <a:pt x="3406" y="2073"/>
                          </a:lnTo>
                          <a:lnTo>
                            <a:pt x="3376" y="2086"/>
                          </a:lnTo>
                          <a:lnTo>
                            <a:pt x="3344" y="2094"/>
                          </a:lnTo>
                          <a:lnTo>
                            <a:pt x="3244" y="2108"/>
                          </a:lnTo>
                          <a:lnTo>
                            <a:pt x="3144" y="2122"/>
                          </a:lnTo>
                          <a:lnTo>
                            <a:pt x="3138" y="2123"/>
                          </a:lnTo>
                          <a:lnTo>
                            <a:pt x="3134" y="2125"/>
                          </a:lnTo>
                          <a:lnTo>
                            <a:pt x="3131" y="2128"/>
                          </a:lnTo>
                          <a:lnTo>
                            <a:pt x="3128" y="2132"/>
                          </a:lnTo>
                          <a:lnTo>
                            <a:pt x="3127" y="2136"/>
                          </a:lnTo>
                          <a:lnTo>
                            <a:pt x="3100" y="2221"/>
                          </a:lnTo>
                          <a:lnTo>
                            <a:pt x="3069" y="2303"/>
                          </a:lnTo>
                          <a:lnTo>
                            <a:pt x="3033" y="2384"/>
                          </a:lnTo>
                          <a:lnTo>
                            <a:pt x="2992" y="2461"/>
                          </a:lnTo>
                          <a:lnTo>
                            <a:pt x="2990" y="2469"/>
                          </a:lnTo>
                          <a:lnTo>
                            <a:pt x="2990" y="2476"/>
                          </a:lnTo>
                          <a:lnTo>
                            <a:pt x="2994" y="2484"/>
                          </a:lnTo>
                          <a:lnTo>
                            <a:pt x="3056" y="2564"/>
                          </a:lnTo>
                          <a:lnTo>
                            <a:pt x="3116" y="2645"/>
                          </a:lnTo>
                          <a:lnTo>
                            <a:pt x="3132" y="2671"/>
                          </a:lnTo>
                          <a:lnTo>
                            <a:pt x="3143" y="2697"/>
                          </a:lnTo>
                          <a:lnTo>
                            <a:pt x="3149" y="2726"/>
                          </a:lnTo>
                          <a:lnTo>
                            <a:pt x="3151" y="2754"/>
                          </a:lnTo>
                          <a:lnTo>
                            <a:pt x="3149" y="2782"/>
                          </a:lnTo>
                          <a:lnTo>
                            <a:pt x="3143" y="2810"/>
                          </a:lnTo>
                          <a:lnTo>
                            <a:pt x="3132" y="2838"/>
                          </a:lnTo>
                          <a:lnTo>
                            <a:pt x="3117" y="2862"/>
                          </a:lnTo>
                          <a:lnTo>
                            <a:pt x="3098" y="2885"/>
                          </a:lnTo>
                          <a:lnTo>
                            <a:pt x="2876" y="3107"/>
                          </a:lnTo>
                          <a:lnTo>
                            <a:pt x="2854" y="3126"/>
                          </a:lnTo>
                          <a:lnTo>
                            <a:pt x="2830" y="3141"/>
                          </a:lnTo>
                          <a:lnTo>
                            <a:pt x="2802" y="3152"/>
                          </a:lnTo>
                          <a:lnTo>
                            <a:pt x="2775" y="3158"/>
                          </a:lnTo>
                          <a:lnTo>
                            <a:pt x="2746" y="3160"/>
                          </a:lnTo>
                          <a:lnTo>
                            <a:pt x="2718" y="3158"/>
                          </a:lnTo>
                          <a:lnTo>
                            <a:pt x="2690" y="3152"/>
                          </a:lnTo>
                          <a:lnTo>
                            <a:pt x="2663" y="3141"/>
                          </a:lnTo>
                          <a:lnTo>
                            <a:pt x="2638" y="3125"/>
                          </a:lnTo>
                          <a:lnTo>
                            <a:pt x="2557" y="3064"/>
                          </a:lnTo>
                          <a:lnTo>
                            <a:pt x="2477" y="3003"/>
                          </a:lnTo>
                          <a:lnTo>
                            <a:pt x="2469" y="2998"/>
                          </a:lnTo>
                          <a:lnTo>
                            <a:pt x="2462" y="2998"/>
                          </a:lnTo>
                          <a:lnTo>
                            <a:pt x="2454" y="3001"/>
                          </a:lnTo>
                          <a:lnTo>
                            <a:pt x="2377" y="3042"/>
                          </a:lnTo>
                          <a:lnTo>
                            <a:pt x="2296" y="3078"/>
                          </a:lnTo>
                          <a:lnTo>
                            <a:pt x="2215" y="3109"/>
                          </a:lnTo>
                          <a:lnTo>
                            <a:pt x="2130" y="3136"/>
                          </a:lnTo>
                          <a:lnTo>
                            <a:pt x="2125" y="3137"/>
                          </a:lnTo>
                          <a:lnTo>
                            <a:pt x="2122" y="3140"/>
                          </a:lnTo>
                          <a:lnTo>
                            <a:pt x="2119" y="3143"/>
                          </a:lnTo>
                          <a:lnTo>
                            <a:pt x="2117" y="3147"/>
                          </a:lnTo>
                          <a:lnTo>
                            <a:pt x="2116" y="3153"/>
                          </a:lnTo>
                          <a:lnTo>
                            <a:pt x="2102" y="3254"/>
                          </a:lnTo>
                          <a:lnTo>
                            <a:pt x="2088" y="3354"/>
                          </a:lnTo>
                          <a:lnTo>
                            <a:pt x="2080" y="3386"/>
                          </a:lnTo>
                          <a:lnTo>
                            <a:pt x="2067" y="3415"/>
                          </a:lnTo>
                          <a:lnTo>
                            <a:pt x="2048" y="3442"/>
                          </a:lnTo>
                          <a:lnTo>
                            <a:pt x="2026" y="3465"/>
                          </a:lnTo>
                          <a:lnTo>
                            <a:pt x="2000" y="3484"/>
                          </a:lnTo>
                          <a:lnTo>
                            <a:pt x="1971" y="3498"/>
                          </a:lnTo>
                          <a:lnTo>
                            <a:pt x="1940" y="3507"/>
                          </a:lnTo>
                          <a:lnTo>
                            <a:pt x="1907" y="3510"/>
                          </a:lnTo>
                          <a:lnTo>
                            <a:pt x="1593" y="3510"/>
                          </a:lnTo>
                          <a:lnTo>
                            <a:pt x="1560" y="3507"/>
                          </a:lnTo>
                          <a:lnTo>
                            <a:pt x="1529" y="3498"/>
                          </a:lnTo>
                          <a:lnTo>
                            <a:pt x="1500" y="3484"/>
                          </a:lnTo>
                          <a:lnTo>
                            <a:pt x="1474" y="3465"/>
                          </a:lnTo>
                          <a:lnTo>
                            <a:pt x="1452" y="3442"/>
                          </a:lnTo>
                          <a:lnTo>
                            <a:pt x="1433" y="3415"/>
                          </a:lnTo>
                          <a:lnTo>
                            <a:pt x="1420" y="3386"/>
                          </a:lnTo>
                          <a:lnTo>
                            <a:pt x="1412" y="3354"/>
                          </a:lnTo>
                          <a:lnTo>
                            <a:pt x="1398" y="3254"/>
                          </a:lnTo>
                          <a:lnTo>
                            <a:pt x="1384" y="3153"/>
                          </a:lnTo>
                          <a:lnTo>
                            <a:pt x="1383" y="3147"/>
                          </a:lnTo>
                          <a:lnTo>
                            <a:pt x="1381" y="3143"/>
                          </a:lnTo>
                          <a:lnTo>
                            <a:pt x="1378" y="3140"/>
                          </a:lnTo>
                          <a:lnTo>
                            <a:pt x="1375" y="3137"/>
                          </a:lnTo>
                          <a:lnTo>
                            <a:pt x="1370" y="3136"/>
                          </a:lnTo>
                          <a:lnTo>
                            <a:pt x="1285" y="3109"/>
                          </a:lnTo>
                          <a:lnTo>
                            <a:pt x="1204" y="3078"/>
                          </a:lnTo>
                          <a:lnTo>
                            <a:pt x="1123" y="3042"/>
                          </a:lnTo>
                          <a:lnTo>
                            <a:pt x="1046" y="3001"/>
                          </a:lnTo>
                          <a:lnTo>
                            <a:pt x="1038" y="2998"/>
                          </a:lnTo>
                          <a:lnTo>
                            <a:pt x="1031" y="2998"/>
                          </a:lnTo>
                          <a:lnTo>
                            <a:pt x="1023" y="3003"/>
                          </a:lnTo>
                          <a:lnTo>
                            <a:pt x="943" y="3064"/>
                          </a:lnTo>
                          <a:lnTo>
                            <a:pt x="862" y="3125"/>
                          </a:lnTo>
                          <a:lnTo>
                            <a:pt x="837" y="3141"/>
                          </a:lnTo>
                          <a:lnTo>
                            <a:pt x="810" y="3152"/>
                          </a:lnTo>
                          <a:lnTo>
                            <a:pt x="782" y="3158"/>
                          </a:lnTo>
                          <a:lnTo>
                            <a:pt x="754" y="3161"/>
                          </a:lnTo>
                          <a:lnTo>
                            <a:pt x="725" y="3158"/>
                          </a:lnTo>
                          <a:lnTo>
                            <a:pt x="697" y="3152"/>
                          </a:lnTo>
                          <a:lnTo>
                            <a:pt x="670" y="3141"/>
                          </a:lnTo>
                          <a:lnTo>
                            <a:pt x="646" y="3126"/>
                          </a:lnTo>
                          <a:lnTo>
                            <a:pt x="624" y="3107"/>
                          </a:lnTo>
                          <a:lnTo>
                            <a:pt x="402" y="2885"/>
                          </a:lnTo>
                          <a:lnTo>
                            <a:pt x="383" y="2862"/>
                          </a:lnTo>
                          <a:lnTo>
                            <a:pt x="368" y="2838"/>
                          </a:lnTo>
                          <a:lnTo>
                            <a:pt x="357" y="2811"/>
                          </a:lnTo>
                          <a:lnTo>
                            <a:pt x="351" y="2782"/>
                          </a:lnTo>
                          <a:lnTo>
                            <a:pt x="348" y="2754"/>
                          </a:lnTo>
                          <a:lnTo>
                            <a:pt x="351" y="2726"/>
                          </a:lnTo>
                          <a:lnTo>
                            <a:pt x="357" y="2697"/>
                          </a:lnTo>
                          <a:lnTo>
                            <a:pt x="368" y="2671"/>
                          </a:lnTo>
                          <a:lnTo>
                            <a:pt x="384" y="2645"/>
                          </a:lnTo>
                          <a:lnTo>
                            <a:pt x="444" y="2564"/>
                          </a:lnTo>
                          <a:lnTo>
                            <a:pt x="506" y="2484"/>
                          </a:lnTo>
                          <a:lnTo>
                            <a:pt x="510" y="2476"/>
                          </a:lnTo>
                          <a:lnTo>
                            <a:pt x="510" y="2469"/>
                          </a:lnTo>
                          <a:lnTo>
                            <a:pt x="508" y="2461"/>
                          </a:lnTo>
                          <a:lnTo>
                            <a:pt x="467" y="2384"/>
                          </a:lnTo>
                          <a:lnTo>
                            <a:pt x="431" y="2303"/>
                          </a:lnTo>
                          <a:lnTo>
                            <a:pt x="400" y="2221"/>
                          </a:lnTo>
                          <a:lnTo>
                            <a:pt x="373" y="2136"/>
                          </a:lnTo>
                          <a:lnTo>
                            <a:pt x="372" y="2132"/>
                          </a:lnTo>
                          <a:lnTo>
                            <a:pt x="369" y="2128"/>
                          </a:lnTo>
                          <a:lnTo>
                            <a:pt x="366" y="2125"/>
                          </a:lnTo>
                          <a:lnTo>
                            <a:pt x="362" y="2123"/>
                          </a:lnTo>
                          <a:lnTo>
                            <a:pt x="356" y="2122"/>
                          </a:lnTo>
                          <a:lnTo>
                            <a:pt x="256" y="2108"/>
                          </a:lnTo>
                          <a:lnTo>
                            <a:pt x="156" y="2094"/>
                          </a:lnTo>
                          <a:lnTo>
                            <a:pt x="124" y="2086"/>
                          </a:lnTo>
                          <a:lnTo>
                            <a:pt x="94" y="2073"/>
                          </a:lnTo>
                          <a:lnTo>
                            <a:pt x="68" y="2054"/>
                          </a:lnTo>
                          <a:lnTo>
                            <a:pt x="45" y="2032"/>
                          </a:lnTo>
                          <a:lnTo>
                            <a:pt x="25" y="2006"/>
                          </a:lnTo>
                          <a:lnTo>
                            <a:pt x="12" y="1976"/>
                          </a:lnTo>
                          <a:lnTo>
                            <a:pt x="3" y="1945"/>
                          </a:lnTo>
                          <a:lnTo>
                            <a:pt x="0" y="1912"/>
                          </a:lnTo>
                          <a:lnTo>
                            <a:pt x="0" y="1598"/>
                          </a:lnTo>
                          <a:lnTo>
                            <a:pt x="3" y="1565"/>
                          </a:lnTo>
                          <a:lnTo>
                            <a:pt x="12" y="1534"/>
                          </a:lnTo>
                          <a:lnTo>
                            <a:pt x="25" y="1504"/>
                          </a:lnTo>
                          <a:lnTo>
                            <a:pt x="45" y="1478"/>
                          </a:lnTo>
                          <a:lnTo>
                            <a:pt x="68" y="1456"/>
                          </a:lnTo>
                          <a:lnTo>
                            <a:pt x="94" y="1437"/>
                          </a:lnTo>
                          <a:lnTo>
                            <a:pt x="124" y="1424"/>
                          </a:lnTo>
                          <a:lnTo>
                            <a:pt x="156" y="1416"/>
                          </a:lnTo>
                          <a:lnTo>
                            <a:pt x="256" y="1402"/>
                          </a:lnTo>
                          <a:lnTo>
                            <a:pt x="356" y="1388"/>
                          </a:lnTo>
                          <a:lnTo>
                            <a:pt x="362" y="1387"/>
                          </a:lnTo>
                          <a:lnTo>
                            <a:pt x="366" y="1385"/>
                          </a:lnTo>
                          <a:lnTo>
                            <a:pt x="369" y="1382"/>
                          </a:lnTo>
                          <a:lnTo>
                            <a:pt x="372" y="1378"/>
                          </a:lnTo>
                          <a:lnTo>
                            <a:pt x="373" y="1374"/>
                          </a:lnTo>
                          <a:lnTo>
                            <a:pt x="400" y="1289"/>
                          </a:lnTo>
                          <a:lnTo>
                            <a:pt x="431" y="1207"/>
                          </a:lnTo>
                          <a:lnTo>
                            <a:pt x="467" y="1126"/>
                          </a:lnTo>
                          <a:lnTo>
                            <a:pt x="508" y="1049"/>
                          </a:lnTo>
                          <a:lnTo>
                            <a:pt x="510" y="1041"/>
                          </a:lnTo>
                          <a:lnTo>
                            <a:pt x="510" y="1034"/>
                          </a:lnTo>
                          <a:lnTo>
                            <a:pt x="506" y="1026"/>
                          </a:lnTo>
                          <a:lnTo>
                            <a:pt x="444" y="946"/>
                          </a:lnTo>
                          <a:lnTo>
                            <a:pt x="384" y="865"/>
                          </a:lnTo>
                          <a:lnTo>
                            <a:pt x="368" y="839"/>
                          </a:lnTo>
                          <a:lnTo>
                            <a:pt x="357" y="813"/>
                          </a:lnTo>
                          <a:lnTo>
                            <a:pt x="351" y="784"/>
                          </a:lnTo>
                          <a:lnTo>
                            <a:pt x="348" y="756"/>
                          </a:lnTo>
                          <a:lnTo>
                            <a:pt x="351" y="728"/>
                          </a:lnTo>
                          <a:lnTo>
                            <a:pt x="357" y="700"/>
                          </a:lnTo>
                          <a:lnTo>
                            <a:pt x="368" y="672"/>
                          </a:lnTo>
                          <a:lnTo>
                            <a:pt x="383" y="648"/>
                          </a:lnTo>
                          <a:lnTo>
                            <a:pt x="402" y="625"/>
                          </a:lnTo>
                          <a:lnTo>
                            <a:pt x="624" y="403"/>
                          </a:lnTo>
                          <a:lnTo>
                            <a:pt x="646" y="384"/>
                          </a:lnTo>
                          <a:lnTo>
                            <a:pt x="670" y="369"/>
                          </a:lnTo>
                          <a:lnTo>
                            <a:pt x="697" y="358"/>
                          </a:lnTo>
                          <a:lnTo>
                            <a:pt x="725" y="352"/>
                          </a:lnTo>
                          <a:lnTo>
                            <a:pt x="754" y="350"/>
                          </a:lnTo>
                          <a:lnTo>
                            <a:pt x="782" y="352"/>
                          </a:lnTo>
                          <a:lnTo>
                            <a:pt x="810" y="358"/>
                          </a:lnTo>
                          <a:lnTo>
                            <a:pt x="837" y="369"/>
                          </a:lnTo>
                          <a:lnTo>
                            <a:pt x="862" y="385"/>
                          </a:lnTo>
                          <a:lnTo>
                            <a:pt x="943" y="446"/>
                          </a:lnTo>
                          <a:lnTo>
                            <a:pt x="1023" y="507"/>
                          </a:lnTo>
                          <a:lnTo>
                            <a:pt x="1031" y="512"/>
                          </a:lnTo>
                          <a:lnTo>
                            <a:pt x="1038" y="512"/>
                          </a:lnTo>
                          <a:lnTo>
                            <a:pt x="1046" y="509"/>
                          </a:lnTo>
                          <a:lnTo>
                            <a:pt x="1123" y="468"/>
                          </a:lnTo>
                          <a:lnTo>
                            <a:pt x="1204" y="432"/>
                          </a:lnTo>
                          <a:lnTo>
                            <a:pt x="1285" y="401"/>
                          </a:lnTo>
                          <a:lnTo>
                            <a:pt x="1370" y="374"/>
                          </a:lnTo>
                          <a:lnTo>
                            <a:pt x="1375" y="373"/>
                          </a:lnTo>
                          <a:lnTo>
                            <a:pt x="1378" y="370"/>
                          </a:lnTo>
                          <a:lnTo>
                            <a:pt x="1381" y="367"/>
                          </a:lnTo>
                          <a:lnTo>
                            <a:pt x="1383" y="363"/>
                          </a:lnTo>
                          <a:lnTo>
                            <a:pt x="1384" y="357"/>
                          </a:lnTo>
                          <a:lnTo>
                            <a:pt x="1398" y="256"/>
                          </a:lnTo>
                          <a:lnTo>
                            <a:pt x="1412" y="156"/>
                          </a:lnTo>
                          <a:lnTo>
                            <a:pt x="1420" y="124"/>
                          </a:lnTo>
                          <a:lnTo>
                            <a:pt x="1433" y="95"/>
                          </a:lnTo>
                          <a:lnTo>
                            <a:pt x="1452" y="68"/>
                          </a:lnTo>
                          <a:lnTo>
                            <a:pt x="1474" y="45"/>
                          </a:lnTo>
                          <a:lnTo>
                            <a:pt x="1500" y="26"/>
                          </a:lnTo>
                          <a:lnTo>
                            <a:pt x="1529" y="12"/>
                          </a:lnTo>
                          <a:lnTo>
                            <a:pt x="1560" y="3"/>
                          </a:lnTo>
                          <a:lnTo>
                            <a:pt x="1593" y="0"/>
                          </a:lnTo>
                          <a:close/>
                        </a:path>
                      </a:pathLst>
                    </a:custGeom>
                    <a:solidFill>
                      <a:srgbClr val="29AEEE"/>
                    </a:solidFill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 dirty="0"/>
                    </a:p>
                  </p:txBody>
                </p:sp>
                <p:sp>
                  <p:nvSpPr>
                    <p:cNvPr id="111" name="Freeform 124">
                      <a:extLst>
                        <a:ext uri="{FF2B5EF4-FFF2-40B4-BE49-F238E27FC236}">
                          <a16:creationId xmlns:a16="http://schemas.microsoft.com/office/drawing/2014/main" id="{FF8E3234-88DB-4165-9A9B-43D233BBF6FA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363465" y="2790923"/>
                      <a:ext cx="241300" cy="265527"/>
                    </a:xfrm>
                    <a:custGeom>
                      <a:avLst/>
                      <a:gdLst>
                        <a:gd name="T0" fmla="*/ 639 w 1518"/>
                        <a:gd name="T1" fmla="*/ 176 h 1524"/>
                        <a:gd name="T2" fmla="*/ 475 w 1518"/>
                        <a:gd name="T3" fmla="*/ 237 h 1524"/>
                        <a:gd name="T4" fmla="*/ 338 w 1518"/>
                        <a:gd name="T5" fmla="*/ 340 h 1524"/>
                        <a:gd name="T6" fmla="*/ 235 w 1518"/>
                        <a:gd name="T7" fmla="*/ 477 h 1524"/>
                        <a:gd name="T8" fmla="*/ 175 w 1518"/>
                        <a:gd name="T9" fmla="*/ 642 h 1524"/>
                        <a:gd name="T10" fmla="*/ 166 w 1518"/>
                        <a:gd name="T11" fmla="*/ 823 h 1524"/>
                        <a:gd name="T12" fmla="*/ 210 w 1518"/>
                        <a:gd name="T13" fmla="*/ 995 h 1524"/>
                        <a:gd name="T14" fmla="*/ 299 w 1518"/>
                        <a:gd name="T15" fmla="*/ 1142 h 1524"/>
                        <a:gd name="T16" fmla="*/ 426 w 1518"/>
                        <a:gd name="T17" fmla="*/ 1258 h 1524"/>
                        <a:gd name="T18" fmla="*/ 582 w 1518"/>
                        <a:gd name="T19" fmla="*/ 1333 h 1524"/>
                        <a:gd name="T20" fmla="*/ 759 w 1518"/>
                        <a:gd name="T21" fmla="*/ 1360 h 1524"/>
                        <a:gd name="T22" fmla="*/ 936 w 1518"/>
                        <a:gd name="T23" fmla="*/ 1333 h 1524"/>
                        <a:gd name="T24" fmla="*/ 1092 w 1518"/>
                        <a:gd name="T25" fmla="*/ 1258 h 1524"/>
                        <a:gd name="T26" fmla="*/ 1219 w 1518"/>
                        <a:gd name="T27" fmla="*/ 1142 h 1524"/>
                        <a:gd name="T28" fmla="*/ 1308 w 1518"/>
                        <a:gd name="T29" fmla="*/ 995 h 1524"/>
                        <a:gd name="T30" fmla="*/ 1352 w 1518"/>
                        <a:gd name="T31" fmla="*/ 823 h 1524"/>
                        <a:gd name="T32" fmla="*/ 1343 w 1518"/>
                        <a:gd name="T33" fmla="*/ 642 h 1524"/>
                        <a:gd name="T34" fmla="*/ 1283 w 1518"/>
                        <a:gd name="T35" fmla="*/ 477 h 1524"/>
                        <a:gd name="T36" fmla="*/ 1180 w 1518"/>
                        <a:gd name="T37" fmla="*/ 340 h 1524"/>
                        <a:gd name="T38" fmla="*/ 1043 w 1518"/>
                        <a:gd name="T39" fmla="*/ 237 h 1524"/>
                        <a:gd name="T40" fmla="*/ 879 w 1518"/>
                        <a:gd name="T41" fmla="*/ 176 h 1524"/>
                        <a:gd name="T42" fmla="*/ 759 w 1518"/>
                        <a:gd name="T43" fmla="*/ 0 h 1524"/>
                        <a:gd name="T44" fmla="*/ 961 w 1518"/>
                        <a:gd name="T45" fmla="*/ 27 h 1524"/>
                        <a:gd name="T46" fmla="*/ 1142 w 1518"/>
                        <a:gd name="T47" fmla="*/ 105 h 1524"/>
                        <a:gd name="T48" fmla="*/ 1296 w 1518"/>
                        <a:gd name="T49" fmla="*/ 224 h 1524"/>
                        <a:gd name="T50" fmla="*/ 1414 w 1518"/>
                        <a:gd name="T51" fmla="*/ 378 h 1524"/>
                        <a:gd name="T52" fmla="*/ 1492 w 1518"/>
                        <a:gd name="T53" fmla="*/ 560 h 1524"/>
                        <a:gd name="T54" fmla="*/ 1518 w 1518"/>
                        <a:gd name="T55" fmla="*/ 762 h 1524"/>
                        <a:gd name="T56" fmla="*/ 1492 w 1518"/>
                        <a:gd name="T57" fmla="*/ 964 h 1524"/>
                        <a:gd name="T58" fmla="*/ 1414 w 1518"/>
                        <a:gd name="T59" fmla="*/ 1146 h 1524"/>
                        <a:gd name="T60" fmla="*/ 1296 w 1518"/>
                        <a:gd name="T61" fmla="*/ 1300 h 1524"/>
                        <a:gd name="T62" fmla="*/ 1142 w 1518"/>
                        <a:gd name="T63" fmla="*/ 1419 h 1524"/>
                        <a:gd name="T64" fmla="*/ 961 w 1518"/>
                        <a:gd name="T65" fmla="*/ 1497 h 1524"/>
                        <a:gd name="T66" fmla="*/ 759 w 1518"/>
                        <a:gd name="T67" fmla="*/ 1524 h 1524"/>
                        <a:gd name="T68" fmla="*/ 557 w 1518"/>
                        <a:gd name="T69" fmla="*/ 1497 h 1524"/>
                        <a:gd name="T70" fmla="*/ 376 w 1518"/>
                        <a:gd name="T71" fmla="*/ 1419 h 1524"/>
                        <a:gd name="T72" fmla="*/ 222 w 1518"/>
                        <a:gd name="T73" fmla="*/ 1300 h 1524"/>
                        <a:gd name="T74" fmla="*/ 104 w 1518"/>
                        <a:gd name="T75" fmla="*/ 1146 h 1524"/>
                        <a:gd name="T76" fmla="*/ 26 w 1518"/>
                        <a:gd name="T77" fmla="*/ 964 h 1524"/>
                        <a:gd name="T78" fmla="*/ 0 w 1518"/>
                        <a:gd name="T79" fmla="*/ 762 h 1524"/>
                        <a:gd name="T80" fmla="*/ 26 w 1518"/>
                        <a:gd name="T81" fmla="*/ 560 h 1524"/>
                        <a:gd name="T82" fmla="*/ 104 w 1518"/>
                        <a:gd name="T83" fmla="*/ 378 h 1524"/>
                        <a:gd name="T84" fmla="*/ 222 w 1518"/>
                        <a:gd name="T85" fmla="*/ 224 h 1524"/>
                        <a:gd name="T86" fmla="*/ 376 w 1518"/>
                        <a:gd name="T87" fmla="*/ 105 h 1524"/>
                        <a:gd name="T88" fmla="*/ 557 w 1518"/>
                        <a:gd name="T89" fmla="*/ 27 h 1524"/>
                        <a:gd name="T90" fmla="*/ 759 w 1518"/>
                        <a:gd name="T91" fmla="*/ 0 h 15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518" h="1524">
                          <a:moveTo>
                            <a:pt x="759" y="164"/>
                          </a:moveTo>
                          <a:lnTo>
                            <a:pt x="699" y="167"/>
                          </a:lnTo>
                          <a:lnTo>
                            <a:pt x="639" y="176"/>
                          </a:lnTo>
                          <a:lnTo>
                            <a:pt x="582" y="191"/>
                          </a:lnTo>
                          <a:lnTo>
                            <a:pt x="527" y="211"/>
                          </a:lnTo>
                          <a:lnTo>
                            <a:pt x="475" y="237"/>
                          </a:lnTo>
                          <a:lnTo>
                            <a:pt x="426" y="266"/>
                          </a:lnTo>
                          <a:lnTo>
                            <a:pt x="380" y="300"/>
                          </a:lnTo>
                          <a:lnTo>
                            <a:pt x="338" y="340"/>
                          </a:lnTo>
                          <a:lnTo>
                            <a:pt x="299" y="382"/>
                          </a:lnTo>
                          <a:lnTo>
                            <a:pt x="265" y="428"/>
                          </a:lnTo>
                          <a:lnTo>
                            <a:pt x="235" y="477"/>
                          </a:lnTo>
                          <a:lnTo>
                            <a:pt x="210" y="529"/>
                          </a:lnTo>
                          <a:lnTo>
                            <a:pt x="189" y="584"/>
                          </a:lnTo>
                          <a:lnTo>
                            <a:pt x="175" y="642"/>
                          </a:lnTo>
                          <a:lnTo>
                            <a:pt x="166" y="701"/>
                          </a:lnTo>
                          <a:lnTo>
                            <a:pt x="163" y="762"/>
                          </a:lnTo>
                          <a:lnTo>
                            <a:pt x="166" y="823"/>
                          </a:lnTo>
                          <a:lnTo>
                            <a:pt x="175" y="882"/>
                          </a:lnTo>
                          <a:lnTo>
                            <a:pt x="189" y="940"/>
                          </a:lnTo>
                          <a:lnTo>
                            <a:pt x="210" y="995"/>
                          </a:lnTo>
                          <a:lnTo>
                            <a:pt x="235" y="1047"/>
                          </a:lnTo>
                          <a:lnTo>
                            <a:pt x="265" y="1096"/>
                          </a:lnTo>
                          <a:lnTo>
                            <a:pt x="299" y="1142"/>
                          </a:lnTo>
                          <a:lnTo>
                            <a:pt x="338" y="1184"/>
                          </a:lnTo>
                          <a:lnTo>
                            <a:pt x="380" y="1224"/>
                          </a:lnTo>
                          <a:lnTo>
                            <a:pt x="426" y="1258"/>
                          </a:lnTo>
                          <a:lnTo>
                            <a:pt x="475" y="1287"/>
                          </a:lnTo>
                          <a:lnTo>
                            <a:pt x="527" y="1313"/>
                          </a:lnTo>
                          <a:lnTo>
                            <a:pt x="582" y="1333"/>
                          </a:lnTo>
                          <a:lnTo>
                            <a:pt x="639" y="1348"/>
                          </a:lnTo>
                          <a:lnTo>
                            <a:pt x="699" y="1357"/>
                          </a:lnTo>
                          <a:lnTo>
                            <a:pt x="759" y="1360"/>
                          </a:lnTo>
                          <a:lnTo>
                            <a:pt x="819" y="1357"/>
                          </a:lnTo>
                          <a:lnTo>
                            <a:pt x="879" y="1348"/>
                          </a:lnTo>
                          <a:lnTo>
                            <a:pt x="936" y="1333"/>
                          </a:lnTo>
                          <a:lnTo>
                            <a:pt x="991" y="1313"/>
                          </a:lnTo>
                          <a:lnTo>
                            <a:pt x="1043" y="1287"/>
                          </a:lnTo>
                          <a:lnTo>
                            <a:pt x="1092" y="1258"/>
                          </a:lnTo>
                          <a:lnTo>
                            <a:pt x="1138" y="1224"/>
                          </a:lnTo>
                          <a:lnTo>
                            <a:pt x="1180" y="1184"/>
                          </a:lnTo>
                          <a:lnTo>
                            <a:pt x="1219" y="1142"/>
                          </a:lnTo>
                          <a:lnTo>
                            <a:pt x="1253" y="1096"/>
                          </a:lnTo>
                          <a:lnTo>
                            <a:pt x="1283" y="1047"/>
                          </a:lnTo>
                          <a:lnTo>
                            <a:pt x="1308" y="995"/>
                          </a:lnTo>
                          <a:lnTo>
                            <a:pt x="1329" y="940"/>
                          </a:lnTo>
                          <a:lnTo>
                            <a:pt x="1343" y="882"/>
                          </a:lnTo>
                          <a:lnTo>
                            <a:pt x="1352" y="823"/>
                          </a:lnTo>
                          <a:lnTo>
                            <a:pt x="1355" y="762"/>
                          </a:lnTo>
                          <a:lnTo>
                            <a:pt x="1352" y="701"/>
                          </a:lnTo>
                          <a:lnTo>
                            <a:pt x="1343" y="642"/>
                          </a:lnTo>
                          <a:lnTo>
                            <a:pt x="1329" y="584"/>
                          </a:lnTo>
                          <a:lnTo>
                            <a:pt x="1308" y="529"/>
                          </a:lnTo>
                          <a:lnTo>
                            <a:pt x="1283" y="477"/>
                          </a:lnTo>
                          <a:lnTo>
                            <a:pt x="1253" y="428"/>
                          </a:lnTo>
                          <a:lnTo>
                            <a:pt x="1219" y="382"/>
                          </a:lnTo>
                          <a:lnTo>
                            <a:pt x="1180" y="340"/>
                          </a:lnTo>
                          <a:lnTo>
                            <a:pt x="1138" y="300"/>
                          </a:lnTo>
                          <a:lnTo>
                            <a:pt x="1092" y="266"/>
                          </a:lnTo>
                          <a:lnTo>
                            <a:pt x="1043" y="237"/>
                          </a:lnTo>
                          <a:lnTo>
                            <a:pt x="991" y="211"/>
                          </a:lnTo>
                          <a:lnTo>
                            <a:pt x="936" y="191"/>
                          </a:lnTo>
                          <a:lnTo>
                            <a:pt x="879" y="176"/>
                          </a:lnTo>
                          <a:lnTo>
                            <a:pt x="819" y="167"/>
                          </a:lnTo>
                          <a:lnTo>
                            <a:pt x="759" y="164"/>
                          </a:lnTo>
                          <a:close/>
                          <a:moveTo>
                            <a:pt x="759" y="0"/>
                          </a:moveTo>
                          <a:lnTo>
                            <a:pt x="828" y="4"/>
                          </a:lnTo>
                          <a:lnTo>
                            <a:pt x="896" y="12"/>
                          </a:lnTo>
                          <a:lnTo>
                            <a:pt x="961" y="27"/>
                          </a:lnTo>
                          <a:lnTo>
                            <a:pt x="1024" y="48"/>
                          </a:lnTo>
                          <a:lnTo>
                            <a:pt x="1085" y="74"/>
                          </a:lnTo>
                          <a:lnTo>
                            <a:pt x="1142" y="105"/>
                          </a:lnTo>
                          <a:lnTo>
                            <a:pt x="1197" y="140"/>
                          </a:lnTo>
                          <a:lnTo>
                            <a:pt x="1248" y="179"/>
                          </a:lnTo>
                          <a:lnTo>
                            <a:pt x="1296" y="224"/>
                          </a:lnTo>
                          <a:lnTo>
                            <a:pt x="1340" y="272"/>
                          </a:lnTo>
                          <a:lnTo>
                            <a:pt x="1379" y="323"/>
                          </a:lnTo>
                          <a:lnTo>
                            <a:pt x="1414" y="378"/>
                          </a:lnTo>
                          <a:lnTo>
                            <a:pt x="1445" y="435"/>
                          </a:lnTo>
                          <a:lnTo>
                            <a:pt x="1471" y="496"/>
                          </a:lnTo>
                          <a:lnTo>
                            <a:pt x="1492" y="560"/>
                          </a:lnTo>
                          <a:lnTo>
                            <a:pt x="1507" y="625"/>
                          </a:lnTo>
                          <a:lnTo>
                            <a:pt x="1515" y="693"/>
                          </a:lnTo>
                          <a:lnTo>
                            <a:pt x="1518" y="762"/>
                          </a:lnTo>
                          <a:lnTo>
                            <a:pt x="1515" y="831"/>
                          </a:lnTo>
                          <a:lnTo>
                            <a:pt x="1507" y="899"/>
                          </a:lnTo>
                          <a:lnTo>
                            <a:pt x="1492" y="964"/>
                          </a:lnTo>
                          <a:lnTo>
                            <a:pt x="1471" y="1028"/>
                          </a:lnTo>
                          <a:lnTo>
                            <a:pt x="1445" y="1089"/>
                          </a:lnTo>
                          <a:lnTo>
                            <a:pt x="1414" y="1146"/>
                          </a:lnTo>
                          <a:lnTo>
                            <a:pt x="1379" y="1201"/>
                          </a:lnTo>
                          <a:lnTo>
                            <a:pt x="1340" y="1252"/>
                          </a:lnTo>
                          <a:lnTo>
                            <a:pt x="1296" y="1300"/>
                          </a:lnTo>
                          <a:lnTo>
                            <a:pt x="1248" y="1345"/>
                          </a:lnTo>
                          <a:lnTo>
                            <a:pt x="1197" y="1384"/>
                          </a:lnTo>
                          <a:lnTo>
                            <a:pt x="1142" y="1419"/>
                          </a:lnTo>
                          <a:lnTo>
                            <a:pt x="1085" y="1450"/>
                          </a:lnTo>
                          <a:lnTo>
                            <a:pt x="1024" y="1476"/>
                          </a:lnTo>
                          <a:lnTo>
                            <a:pt x="961" y="1497"/>
                          </a:lnTo>
                          <a:lnTo>
                            <a:pt x="896" y="1512"/>
                          </a:lnTo>
                          <a:lnTo>
                            <a:pt x="828" y="1520"/>
                          </a:lnTo>
                          <a:lnTo>
                            <a:pt x="759" y="1524"/>
                          </a:lnTo>
                          <a:lnTo>
                            <a:pt x="690" y="1520"/>
                          </a:lnTo>
                          <a:lnTo>
                            <a:pt x="622" y="1512"/>
                          </a:lnTo>
                          <a:lnTo>
                            <a:pt x="557" y="1497"/>
                          </a:lnTo>
                          <a:lnTo>
                            <a:pt x="494" y="1476"/>
                          </a:lnTo>
                          <a:lnTo>
                            <a:pt x="433" y="1450"/>
                          </a:lnTo>
                          <a:lnTo>
                            <a:pt x="376" y="1419"/>
                          </a:lnTo>
                          <a:lnTo>
                            <a:pt x="321" y="1384"/>
                          </a:lnTo>
                          <a:lnTo>
                            <a:pt x="270" y="1345"/>
                          </a:lnTo>
                          <a:lnTo>
                            <a:pt x="222" y="1300"/>
                          </a:lnTo>
                          <a:lnTo>
                            <a:pt x="178" y="1252"/>
                          </a:lnTo>
                          <a:lnTo>
                            <a:pt x="139" y="1201"/>
                          </a:lnTo>
                          <a:lnTo>
                            <a:pt x="104" y="1146"/>
                          </a:lnTo>
                          <a:lnTo>
                            <a:pt x="73" y="1089"/>
                          </a:lnTo>
                          <a:lnTo>
                            <a:pt x="47" y="1028"/>
                          </a:lnTo>
                          <a:lnTo>
                            <a:pt x="26" y="964"/>
                          </a:lnTo>
                          <a:lnTo>
                            <a:pt x="11" y="899"/>
                          </a:lnTo>
                          <a:lnTo>
                            <a:pt x="3" y="831"/>
                          </a:lnTo>
                          <a:lnTo>
                            <a:pt x="0" y="762"/>
                          </a:lnTo>
                          <a:lnTo>
                            <a:pt x="3" y="693"/>
                          </a:lnTo>
                          <a:lnTo>
                            <a:pt x="11" y="625"/>
                          </a:lnTo>
                          <a:lnTo>
                            <a:pt x="26" y="560"/>
                          </a:lnTo>
                          <a:lnTo>
                            <a:pt x="47" y="496"/>
                          </a:lnTo>
                          <a:lnTo>
                            <a:pt x="73" y="435"/>
                          </a:lnTo>
                          <a:lnTo>
                            <a:pt x="104" y="378"/>
                          </a:lnTo>
                          <a:lnTo>
                            <a:pt x="139" y="323"/>
                          </a:lnTo>
                          <a:lnTo>
                            <a:pt x="178" y="272"/>
                          </a:lnTo>
                          <a:lnTo>
                            <a:pt x="222" y="224"/>
                          </a:lnTo>
                          <a:lnTo>
                            <a:pt x="270" y="179"/>
                          </a:lnTo>
                          <a:lnTo>
                            <a:pt x="321" y="140"/>
                          </a:lnTo>
                          <a:lnTo>
                            <a:pt x="376" y="105"/>
                          </a:lnTo>
                          <a:lnTo>
                            <a:pt x="433" y="74"/>
                          </a:lnTo>
                          <a:lnTo>
                            <a:pt x="494" y="48"/>
                          </a:lnTo>
                          <a:lnTo>
                            <a:pt x="557" y="27"/>
                          </a:lnTo>
                          <a:lnTo>
                            <a:pt x="622" y="12"/>
                          </a:lnTo>
                          <a:lnTo>
                            <a:pt x="690" y="4"/>
                          </a:lnTo>
                          <a:lnTo>
                            <a:pt x="759" y="0"/>
                          </a:lnTo>
                          <a:close/>
                        </a:path>
                      </a:pathLst>
                    </a:custGeom>
                    <a:solidFill>
                      <a:srgbClr val="29AEEE"/>
                    </a:solidFill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 dirty="0"/>
                    </a:p>
                  </p:txBody>
                </p:sp>
              </p:grpSp>
              <p:grpSp>
                <p:nvGrpSpPr>
                  <p:cNvPr id="102" name="Group 34">
                    <a:extLst>
                      <a:ext uri="{FF2B5EF4-FFF2-40B4-BE49-F238E27FC236}">
                        <a16:creationId xmlns:a16="http://schemas.microsoft.com/office/drawing/2014/main" id="{E63B1BF8-6629-487D-9247-786B0E3FFED0}"/>
                      </a:ext>
                    </a:extLst>
                  </p:cNvPr>
                  <p:cNvGrpSpPr/>
                  <p:nvPr/>
                </p:nvGrpSpPr>
                <p:grpSpPr>
                  <a:xfrm>
                    <a:off x="4387593" y="5831866"/>
                    <a:ext cx="435188" cy="505606"/>
                    <a:chOff x="2255709" y="4443547"/>
                    <a:chExt cx="490538" cy="569912"/>
                  </a:xfrm>
                  <a:solidFill>
                    <a:schemeClr val="bg1"/>
                  </a:solidFill>
                </p:grpSpPr>
                <p:sp>
                  <p:nvSpPr>
                    <p:cNvPr id="108" name="Freeform 18">
                      <a:extLst>
                        <a:ext uri="{FF2B5EF4-FFF2-40B4-BE49-F238E27FC236}">
                          <a16:creationId xmlns:a16="http://schemas.microsoft.com/office/drawing/2014/main" id="{3AA02651-E781-482B-9497-B0C7D6AD26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35095" y="4581405"/>
                      <a:ext cx="131763" cy="252411"/>
                    </a:xfrm>
                    <a:custGeom>
                      <a:avLst/>
                      <a:gdLst>
                        <a:gd name="T0" fmla="*/ 445 w 827"/>
                        <a:gd name="T1" fmla="*/ 0 h 1593"/>
                        <a:gd name="T2" fmla="*/ 498 w 827"/>
                        <a:gd name="T3" fmla="*/ 8 h 1593"/>
                        <a:gd name="T4" fmla="*/ 515 w 827"/>
                        <a:gd name="T5" fmla="*/ 47 h 1593"/>
                        <a:gd name="T6" fmla="*/ 516 w 827"/>
                        <a:gd name="T7" fmla="*/ 123 h 1593"/>
                        <a:gd name="T8" fmla="*/ 525 w 827"/>
                        <a:gd name="T9" fmla="*/ 163 h 1593"/>
                        <a:gd name="T10" fmla="*/ 563 w 827"/>
                        <a:gd name="T11" fmla="*/ 178 h 1593"/>
                        <a:gd name="T12" fmla="*/ 691 w 827"/>
                        <a:gd name="T13" fmla="*/ 207 h 1593"/>
                        <a:gd name="T14" fmla="*/ 767 w 827"/>
                        <a:gd name="T15" fmla="*/ 246 h 1593"/>
                        <a:gd name="T16" fmla="*/ 771 w 827"/>
                        <a:gd name="T17" fmla="*/ 287 h 1593"/>
                        <a:gd name="T18" fmla="*/ 726 w 827"/>
                        <a:gd name="T19" fmla="*/ 434 h 1593"/>
                        <a:gd name="T20" fmla="*/ 700 w 827"/>
                        <a:gd name="T21" fmla="*/ 455 h 1593"/>
                        <a:gd name="T22" fmla="*/ 621 w 827"/>
                        <a:gd name="T23" fmla="*/ 425 h 1593"/>
                        <a:gd name="T24" fmla="*/ 473 w 827"/>
                        <a:gd name="T25" fmla="*/ 396 h 1593"/>
                        <a:gd name="T26" fmla="*/ 377 w 827"/>
                        <a:gd name="T27" fmla="*/ 402 h 1593"/>
                        <a:gd name="T28" fmla="*/ 315 w 827"/>
                        <a:gd name="T29" fmla="*/ 437 h 1593"/>
                        <a:gd name="T30" fmla="*/ 291 w 827"/>
                        <a:gd name="T31" fmla="*/ 496 h 1593"/>
                        <a:gd name="T32" fmla="*/ 314 w 827"/>
                        <a:gd name="T33" fmla="*/ 557 h 1593"/>
                        <a:gd name="T34" fmla="*/ 402 w 827"/>
                        <a:gd name="T35" fmla="*/ 618 h 1593"/>
                        <a:gd name="T36" fmla="*/ 572 w 827"/>
                        <a:gd name="T37" fmla="*/ 691 h 1593"/>
                        <a:gd name="T38" fmla="*/ 712 w 827"/>
                        <a:gd name="T39" fmla="*/ 778 h 1593"/>
                        <a:gd name="T40" fmla="*/ 791 w 827"/>
                        <a:gd name="T41" fmla="*/ 886 h 1593"/>
                        <a:gd name="T42" fmla="*/ 826 w 827"/>
                        <a:gd name="T43" fmla="*/ 1009 h 1593"/>
                        <a:gd name="T44" fmla="*/ 812 w 827"/>
                        <a:gd name="T45" fmla="*/ 1137 h 1593"/>
                        <a:gd name="T46" fmla="*/ 747 w 827"/>
                        <a:gd name="T47" fmla="*/ 1256 h 1593"/>
                        <a:gd name="T48" fmla="*/ 640 w 827"/>
                        <a:gd name="T49" fmla="*/ 1345 h 1593"/>
                        <a:gd name="T50" fmla="*/ 535 w 827"/>
                        <a:gd name="T51" fmla="*/ 1387 h 1593"/>
                        <a:gd name="T52" fmla="*/ 506 w 827"/>
                        <a:gd name="T53" fmla="*/ 1423 h 1593"/>
                        <a:gd name="T54" fmla="*/ 505 w 827"/>
                        <a:gd name="T55" fmla="*/ 1545 h 1593"/>
                        <a:gd name="T56" fmla="*/ 489 w 827"/>
                        <a:gd name="T57" fmla="*/ 1585 h 1593"/>
                        <a:gd name="T58" fmla="*/ 404 w 827"/>
                        <a:gd name="T59" fmla="*/ 1593 h 1593"/>
                        <a:gd name="T60" fmla="*/ 318 w 827"/>
                        <a:gd name="T61" fmla="*/ 1584 h 1593"/>
                        <a:gd name="T62" fmla="*/ 300 w 827"/>
                        <a:gd name="T63" fmla="*/ 1542 h 1593"/>
                        <a:gd name="T64" fmla="*/ 299 w 827"/>
                        <a:gd name="T65" fmla="*/ 1446 h 1593"/>
                        <a:gd name="T66" fmla="*/ 288 w 827"/>
                        <a:gd name="T67" fmla="*/ 1413 h 1593"/>
                        <a:gd name="T68" fmla="*/ 244 w 827"/>
                        <a:gd name="T69" fmla="*/ 1401 h 1593"/>
                        <a:gd name="T70" fmla="*/ 94 w 827"/>
                        <a:gd name="T71" fmla="*/ 1365 h 1593"/>
                        <a:gd name="T72" fmla="*/ 14 w 827"/>
                        <a:gd name="T73" fmla="*/ 1325 h 1593"/>
                        <a:gd name="T74" fmla="*/ 0 w 827"/>
                        <a:gd name="T75" fmla="*/ 1293 h 1593"/>
                        <a:gd name="T76" fmla="*/ 23 w 827"/>
                        <a:gd name="T77" fmla="*/ 1198 h 1593"/>
                        <a:gd name="T78" fmla="*/ 51 w 827"/>
                        <a:gd name="T79" fmla="*/ 1113 h 1593"/>
                        <a:gd name="T80" fmla="*/ 78 w 827"/>
                        <a:gd name="T81" fmla="*/ 1102 h 1593"/>
                        <a:gd name="T82" fmla="*/ 159 w 827"/>
                        <a:gd name="T83" fmla="*/ 1137 h 1593"/>
                        <a:gd name="T84" fmla="*/ 325 w 827"/>
                        <a:gd name="T85" fmla="*/ 1180 h 1593"/>
                        <a:gd name="T86" fmla="*/ 435 w 827"/>
                        <a:gd name="T87" fmla="*/ 1173 h 1593"/>
                        <a:gd name="T88" fmla="*/ 512 w 827"/>
                        <a:gd name="T89" fmla="*/ 1132 h 1593"/>
                        <a:gd name="T90" fmla="*/ 542 w 827"/>
                        <a:gd name="T91" fmla="*/ 1070 h 1593"/>
                        <a:gd name="T92" fmla="*/ 529 w 827"/>
                        <a:gd name="T93" fmla="*/ 1004 h 1593"/>
                        <a:gd name="T94" fmla="*/ 471 w 827"/>
                        <a:gd name="T95" fmla="*/ 946 h 1593"/>
                        <a:gd name="T96" fmla="*/ 369 w 827"/>
                        <a:gd name="T97" fmla="*/ 898 h 1593"/>
                        <a:gd name="T98" fmla="*/ 233 w 827"/>
                        <a:gd name="T99" fmla="*/ 840 h 1593"/>
                        <a:gd name="T100" fmla="*/ 126 w 827"/>
                        <a:gd name="T101" fmla="*/ 772 h 1593"/>
                        <a:gd name="T102" fmla="*/ 54 w 827"/>
                        <a:gd name="T103" fmla="*/ 691 h 1593"/>
                        <a:gd name="T104" fmla="*/ 15 w 827"/>
                        <a:gd name="T105" fmla="*/ 591 h 1593"/>
                        <a:gd name="T106" fmla="*/ 15 w 827"/>
                        <a:gd name="T107" fmla="*/ 467 h 1593"/>
                        <a:gd name="T108" fmla="*/ 58 w 827"/>
                        <a:gd name="T109" fmla="*/ 351 h 1593"/>
                        <a:gd name="T110" fmla="*/ 139 w 827"/>
                        <a:gd name="T111" fmla="*/ 263 h 1593"/>
                        <a:gd name="T112" fmla="*/ 254 w 827"/>
                        <a:gd name="T113" fmla="*/ 203 h 1593"/>
                        <a:gd name="T114" fmla="*/ 300 w 827"/>
                        <a:gd name="T115" fmla="*/ 183 h 1593"/>
                        <a:gd name="T116" fmla="*/ 314 w 827"/>
                        <a:gd name="T117" fmla="*/ 156 h 1593"/>
                        <a:gd name="T118" fmla="*/ 315 w 827"/>
                        <a:gd name="T119" fmla="*/ 87 h 1593"/>
                        <a:gd name="T120" fmla="*/ 320 w 827"/>
                        <a:gd name="T121" fmla="*/ 21 h 1593"/>
                        <a:gd name="T122" fmla="*/ 352 w 827"/>
                        <a:gd name="T123" fmla="*/ 1 h 15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827" h="1593">
                          <a:moveTo>
                            <a:pt x="371" y="0"/>
                          </a:moveTo>
                          <a:lnTo>
                            <a:pt x="415" y="0"/>
                          </a:lnTo>
                          <a:lnTo>
                            <a:pt x="445" y="0"/>
                          </a:lnTo>
                          <a:lnTo>
                            <a:pt x="468" y="1"/>
                          </a:lnTo>
                          <a:lnTo>
                            <a:pt x="485" y="3"/>
                          </a:lnTo>
                          <a:lnTo>
                            <a:pt x="498" y="8"/>
                          </a:lnTo>
                          <a:lnTo>
                            <a:pt x="506" y="17"/>
                          </a:lnTo>
                          <a:lnTo>
                            <a:pt x="512" y="29"/>
                          </a:lnTo>
                          <a:lnTo>
                            <a:pt x="515" y="47"/>
                          </a:lnTo>
                          <a:lnTo>
                            <a:pt x="516" y="70"/>
                          </a:lnTo>
                          <a:lnTo>
                            <a:pt x="516" y="99"/>
                          </a:lnTo>
                          <a:lnTo>
                            <a:pt x="516" y="123"/>
                          </a:lnTo>
                          <a:lnTo>
                            <a:pt x="517" y="141"/>
                          </a:lnTo>
                          <a:lnTo>
                            <a:pt x="519" y="154"/>
                          </a:lnTo>
                          <a:lnTo>
                            <a:pt x="525" y="163"/>
                          </a:lnTo>
                          <a:lnTo>
                            <a:pt x="533" y="169"/>
                          </a:lnTo>
                          <a:lnTo>
                            <a:pt x="545" y="173"/>
                          </a:lnTo>
                          <a:lnTo>
                            <a:pt x="563" y="178"/>
                          </a:lnTo>
                          <a:lnTo>
                            <a:pt x="586" y="181"/>
                          </a:lnTo>
                          <a:lnTo>
                            <a:pt x="640" y="192"/>
                          </a:lnTo>
                          <a:lnTo>
                            <a:pt x="691" y="207"/>
                          </a:lnTo>
                          <a:lnTo>
                            <a:pt x="742" y="228"/>
                          </a:lnTo>
                          <a:lnTo>
                            <a:pt x="756" y="236"/>
                          </a:lnTo>
                          <a:lnTo>
                            <a:pt x="767" y="246"/>
                          </a:lnTo>
                          <a:lnTo>
                            <a:pt x="772" y="258"/>
                          </a:lnTo>
                          <a:lnTo>
                            <a:pt x="775" y="271"/>
                          </a:lnTo>
                          <a:lnTo>
                            <a:pt x="771" y="287"/>
                          </a:lnTo>
                          <a:lnTo>
                            <a:pt x="753" y="352"/>
                          </a:lnTo>
                          <a:lnTo>
                            <a:pt x="733" y="416"/>
                          </a:lnTo>
                          <a:lnTo>
                            <a:pt x="726" y="434"/>
                          </a:lnTo>
                          <a:lnTo>
                            <a:pt x="720" y="446"/>
                          </a:lnTo>
                          <a:lnTo>
                            <a:pt x="711" y="452"/>
                          </a:lnTo>
                          <a:lnTo>
                            <a:pt x="700" y="455"/>
                          </a:lnTo>
                          <a:lnTo>
                            <a:pt x="686" y="451"/>
                          </a:lnTo>
                          <a:lnTo>
                            <a:pt x="668" y="445"/>
                          </a:lnTo>
                          <a:lnTo>
                            <a:pt x="621" y="425"/>
                          </a:lnTo>
                          <a:lnTo>
                            <a:pt x="573" y="410"/>
                          </a:lnTo>
                          <a:lnTo>
                            <a:pt x="524" y="400"/>
                          </a:lnTo>
                          <a:lnTo>
                            <a:pt x="473" y="396"/>
                          </a:lnTo>
                          <a:lnTo>
                            <a:pt x="422" y="396"/>
                          </a:lnTo>
                          <a:lnTo>
                            <a:pt x="399" y="398"/>
                          </a:lnTo>
                          <a:lnTo>
                            <a:pt x="377" y="402"/>
                          </a:lnTo>
                          <a:lnTo>
                            <a:pt x="356" y="409"/>
                          </a:lnTo>
                          <a:lnTo>
                            <a:pt x="333" y="422"/>
                          </a:lnTo>
                          <a:lnTo>
                            <a:pt x="315" y="437"/>
                          </a:lnTo>
                          <a:lnTo>
                            <a:pt x="302" y="456"/>
                          </a:lnTo>
                          <a:lnTo>
                            <a:pt x="295" y="475"/>
                          </a:lnTo>
                          <a:lnTo>
                            <a:pt x="291" y="496"/>
                          </a:lnTo>
                          <a:lnTo>
                            <a:pt x="293" y="517"/>
                          </a:lnTo>
                          <a:lnTo>
                            <a:pt x="301" y="538"/>
                          </a:lnTo>
                          <a:lnTo>
                            <a:pt x="314" y="557"/>
                          </a:lnTo>
                          <a:lnTo>
                            <a:pt x="333" y="575"/>
                          </a:lnTo>
                          <a:lnTo>
                            <a:pt x="366" y="598"/>
                          </a:lnTo>
                          <a:lnTo>
                            <a:pt x="402" y="618"/>
                          </a:lnTo>
                          <a:lnTo>
                            <a:pt x="440" y="635"/>
                          </a:lnTo>
                          <a:lnTo>
                            <a:pt x="506" y="662"/>
                          </a:lnTo>
                          <a:lnTo>
                            <a:pt x="572" y="691"/>
                          </a:lnTo>
                          <a:lnTo>
                            <a:pt x="635" y="724"/>
                          </a:lnTo>
                          <a:lnTo>
                            <a:pt x="676" y="749"/>
                          </a:lnTo>
                          <a:lnTo>
                            <a:pt x="712" y="778"/>
                          </a:lnTo>
                          <a:lnTo>
                            <a:pt x="743" y="811"/>
                          </a:lnTo>
                          <a:lnTo>
                            <a:pt x="770" y="847"/>
                          </a:lnTo>
                          <a:lnTo>
                            <a:pt x="791" y="886"/>
                          </a:lnTo>
                          <a:lnTo>
                            <a:pt x="808" y="925"/>
                          </a:lnTo>
                          <a:lnTo>
                            <a:pt x="819" y="967"/>
                          </a:lnTo>
                          <a:lnTo>
                            <a:pt x="826" y="1009"/>
                          </a:lnTo>
                          <a:lnTo>
                            <a:pt x="827" y="1052"/>
                          </a:lnTo>
                          <a:lnTo>
                            <a:pt x="822" y="1095"/>
                          </a:lnTo>
                          <a:lnTo>
                            <a:pt x="812" y="1137"/>
                          </a:lnTo>
                          <a:lnTo>
                            <a:pt x="796" y="1179"/>
                          </a:lnTo>
                          <a:lnTo>
                            <a:pt x="775" y="1218"/>
                          </a:lnTo>
                          <a:lnTo>
                            <a:pt x="747" y="1256"/>
                          </a:lnTo>
                          <a:lnTo>
                            <a:pt x="715" y="1290"/>
                          </a:lnTo>
                          <a:lnTo>
                            <a:pt x="679" y="1320"/>
                          </a:lnTo>
                          <a:lnTo>
                            <a:pt x="640" y="1345"/>
                          </a:lnTo>
                          <a:lnTo>
                            <a:pt x="598" y="1366"/>
                          </a:lnTo>
                          <a:lnTo>
                            <a:pt x="553" y="1380"/>
                          </a:lnTo>
                          <a:lnTo>
                            <a:pt x="535" y="1387"/>
                          </a:lnTo>
                          <a:lnTo>
                            <a:pt x="521" y="1396"/>
                          </a:lnTo>
                          <a:lnTo>
                            <a:pt x="512" y="1407"/>
                          </a:lnTo>
                          <a:lnTo>
                            <a:pt x="506" y="1423"/>
                          </a:lnTo>
                          <a:lnTo>
                            <a:pt x="505" y="1442"/>
                          </a:lnTo>
                          <a:lnTo>
                            <a:pt x="506" y="1493"/>
                          </a:lnTo>
                          <a:lnTo>
                            <a:pt x="505" y="1545"/>
                          </a:lnTo>
                          <a:lnTo>
                            <a:pt x="504" y="1562"/>
                          </a:lnTo>
                          <a:lnTo>
                            <a:pt x="497" y="1575"/>
                          </a:lnTo>
                          <a:lnTo>
                            <a:pt x="489" y="1585"/>
                          </a:lnTo>
                          <a:lnTo>
                            <a:pt x="475" y="1590"/>
                          </a:lnTo>
                          <a:lnTo>
                            <a:pt x="459" y="1593"/>
                          </a:lnTo>
                          <a:lnTo>
                            <a:pt x="404" y="1593"/>
                          </a:lnTo>
                          <a:lnTo>
                            <a:pt x="348" y="1593"/>
                          </a:lnTo>
                          <a:lnTo>
                            <a:pt x="331" y="1590"/>
                          </a:lnTo>
                          <a:lnTo>
                            <a:pt x="318" y="1584"/>
                          </a:lnTo>
                          <a:lnTo>
                            <a:pt x="308" y="1574"/>
                          </a:lnTo>
                          <a:lnTo>
                            <a:pt x="302" y="1559"/>
                          </a:lnTo>
                          <a:lnTo>
                            <a:pt x="300" y="1542"/>
                          </a:lnTo>
                          <a:lnTo>
                            <a:pt x="300" y="1505"/>
                          </a:lnTo>
                          <a:lnTo>
                            <a:pt x="299" y="1466"/>
                          </a:lnTo>
                          <a:lnTo>
                            <a:pt x="299" y="1446"/>
                          </a:lnTo>
                          <a:lnTo>
                            <a:pt x="298" y="1431"/>
                          </a:lnTo>
                          <a:lnTo>
                            <a:pt x="293" y="1421"/>
                          </a:lnTo>
                          <a:lnTo>
                            <a:pt x="288" y="1413"/>
                          </a:lnTo>
                          <a:lnTo>
                            <a:pt x="278" y="1407"/>
                          </a:lnTo>
                          <a:lnTo>
                            <a:pt x="264" y="1404"/>
                          </a:lnTo>
                          <a:lnTo>
                            <a:pt x="244" y="1401"/>
                          </a:lnTo>
                          <a:lnTo>
                            <a:pt x="193" y="1392"/>
                          </a:lnTo>
                          <a:lnTo>
                            <a:pt x="142" y="1380"/>
                          </a:lnTo>
                          <a:lnTo>
                            <a:pt x="94" y="1365"/>
                          </a:lnTo>
                          <a:lnTo>
                            <a:pt x="46" y="1345"/>
                          </a:lnTo>
                          <a:lnTo>
                            <a:pt x="28" y="1335"/>
                          </a:lnTo>
                          <a:lnTo>
                            <a:pt x="14" y="1325"/>
                          </a:lnTo>
                          <a:lnTo>
                            <a:pt x="5" y="1317"/>
                          </a:lnTo>
                          <a:lnTo>
                            <a:pt x="1" y="1306"/>
                          </a:lnTo>
                          <a:lnTo>
                            <a:pt x="0" y="1293"/>
                          </a:lnTo>
                          <a:lnTo>
                            <a:pt x="2" y="1277"/>
                          </a:lnTo>
                          <a:lnTo>
                            <a:pt x="6" y="1256"/>
                          </a:lnTo>
                          <a:lnTo>
                            <a:pt x="23" y="1198"/>
                          </a:lnTo>
                          <a:lnTo>
                            <a:pt x="39" y="1142"/>
                          </a:lnTo>
                          <a:lnTo>
                            <a:pt x="45" y="1125"/>
                          </a:lnTo>
                          <a:lnTo>
                            <a:pt x="51" y="1113"/>
                          </a:lnTo>
                          <a:lnTo>
                            <a:pt x="58" y="1105"/>
                          </a:lnTo>
                          <a:lnTo>
                            <a:pt x="67" y="1102"/>
                          </a:lnTo>
                          <a:lnTo>
                            <a:pt x="78" y="1102"/>
                          </a:lnTo>
                          <a:lnTo>
                            <a:pt x="90" y="1107"/>
                          </a:lnTo>
                          <a:lnTo>
                            <a:pt x="106" y="1113"/>
                          </a:lnTo>
                          <a:lnTo>
                            <a:pt x="159" y="1137"/>
                          </a:lnTo>
                          <a:lnTo>
                            <a:pt x="212" y="1157"/>
                          </a:lnTo>
                          <a:lnTo>
                            <a:pt x="268" y="1170"/>
                          </a:lnTo>
                          <a:lnTo>
                            <a:pt x="325" y="1180"/>
                          </a:lnTo>
                          <a:lnTo>
                            <a:pt x="363" y="1182"/>
                          </a:lnTo>
                          <a:lnTo>
                            <a:pt x="399" y="1180"/>
                          </a:lnTo>
                          <a:lnTo>
                            <a:pt x="435" y="1173"/>
                          </a:lnTo>
                          <a:lnTo>
                            <a:pt x="469" y="1161"/>
                          </a:lnTo>
                          <a:lnTo>
                            <a:pt x="493" y="1148"/>
                          </a:lnTo>
                          <a:lnTo>
                            <a:pt x="512" y="1132"/>
                          </a:lnTo>
                          <a:lnTo>
                            <a:pt x="527" y="1113"/>
                          </a:lnTo>
                          <a:lnTo>
                            <a:pt x="537" y="1092"/>
                          </a:lnTo>
                          <a:lnTo>
                            <a:pt x="542" y="1070"/>
                          </a:lnTo>
                          <a:lnTo>
                            <a:pt x="542" y="1049"/>
                          </a:lnTo>
                          <a:lnTo>
                            <a:pt x="539" y="1026"/>
                          </a:lnTo>
                          <a:lnTo>
                            <a:pt x="529" y="1004"/>
                          </a:lnTo>
                          <a:lnTo>
                            <a:pt x="516" y="983"/>
                          </a:lnTo>
                          <a:lnTo>
                            <a:pt x="496" y="964"/>
                          </a:lnTo>
                          <a:lnTo>
                            <a:pt x="471" y="946"/>
                          </a:lnTo>
                          <a:lnTo>
                            <a:pt x="444" y="929"/>
                          </a:lnTo>
                          <a:lnTo>
                            <a:pt x="414" y="916"/>
                          </a:lnTo>
                          <a:lnTo>
                            <a:pt x="369" y="898"/>
                          </a:lnTo>
                          <a:lnTo>
                            <a:pt x="323" y="879"/>
                          </a:lnTo>
                          <a:lnTo>
                            <a:pt x="278" y="860"/>
                          </a:lnTo>
                          <a:lnTo>
                            <a:pt x="233" y="840"/>
                          </a:lnTo>
                          <a:lnTo>
                            <a:pt x="189" y="816"/>
                          </a:lnTo>
                          <a:lnTo>
                            <a:pt x="157" y="795"/>
                          </a:lnTo>
                          <a:lnTo>
                            <a:pt x="126" y="772"/>
                          </a:lnTo>
                          <a:lnTo>
                            <a:pt x="98" y="747"/>
                          </a:lnTo>
                          <a:lnTo>
                            <a:pt x="74" y="720"/>
                          </a:lnTo>
                          <a:lnTo>
                            <a:pt x="54" y="691"/>
                          </a:lnTo>
                          <a:lnTo>
                            <a:pt x="37" y="660"/>
                          </a:lnTo>
                          <a:lnTo>
                            <a:pt x="24" y="627"/>
                          </a:lnTo>
                          <a:lnTo>
                            <a:pt x="15" y="591"/>
                          </a:lnTo>
                          <a:lnTo>
                            <a:pt x="10" y="553"/>
                          </a:lnTo>
                          <a:lnTo>
                            <a:pt x="10" y="513"/>
                          </a:lnTo>
                          <a:lnTo>
                            <a:pt x="15" y="467"/>
                          </a:lnTo>
                          <a:lnTo>
                            <a:pt x="25" y="425"/>
                          </a:lnTo>
                          <a:lnTo>
                            <a:pt x="39" y="386"/>
                          </a:lnTo>
                          <a:lnTo>
                            <a:pt x="58" y="351"/>
                          </a:lnTo>
                          <a:lnTo>
                            <a:pt x="81" y="318"/>
                          </a:lnTo>
                          <a:lnTo>
                            <a:pt x="108" y="289"/>
                          </a:lnTo>
                          <a:lnTo>
                            <a:pt x="139" y="263"/>
                          </a:lnTo>
                          <a:lnTo>
                            <a:pt x="174" y="240"/>
                          </a:lnTo>
                          <a:lnTo>
                            <a:pt x="212" y="220"/>
                          </a:lnTo>
                          <a:lnTo>
                            <a:pt x="254" y="203"/>
                          </a:lnTo>
                          <a:lnTo>
                            <a:pt x="274" y="195"/>
                          </a:lnTo>
                          <a:lnTo>
                            <a:pt x="289" y="190"/>
                          </a:lnTo>
                          <a:lnTo>
                            <a:pt x="300" y="183"/>
                          </a:lnTo>
                          <a:lnTo>
                            <a:pt x="308" y="177"/>
                          </a:lnTo>
                          <a:lnTo>
                            <a:pt x="312" y="168"/>
                          </a:lnTo>
                          <a:lnTo>
                            <a:pt x="314" y="156"/>
                          </a:lnTo>
                          <a:lnTo>
                            <a:pt x="315" y="141"/>
                          </a:lnTo>
                          <a:lnTo>
                            <a:pt x="315" y="120"/>
                          </a:lnTo>
                          <a:lnTo>
                            <a:pt x="315" y="87"/>
                          </a:lnTo>
                          <a:lnTo>
                            <a:pt x="315" y="56"/>
                          </a:lnTo>
                          <a:lnTo>
                            <a:pt x="316" y="36"/>
                          </a:lnTo>
                          <a:lnTo>
                            <a:pt x="320" y="21"/>
                          </a:lnTo>
                          <a:lnTo>
                            <a:pt x="326" y="10"/>
                          </a:lnTo>
                          <a:lnTo>
                            <a:pt x="336" y="5"/>
                          </a:lnTo>
                          <a:lnTo>
                            <a:pt x="352" y="1"/>
                          </a:lnTo>
                          <a:lnTo>
                            <a:pt x="371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109" name="Freeform 19">
                      <a:extLst>
                        <a:ext uri="{FF2B5EF4-FFF2-40B4-BE49-F238E27FC236}">
                          <a16:creationId xmlns:a16="http://schemas.microsoft.com/office/drawing/2014/main" id="{6456B043-180A-4DC4-B7CD-F3E77806F07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255709" y="4443547"/>
                      <a:ext cx="490538" cy="569912"/>
                    </a:xfrm>
                    <a:custGeom>
                      <a:avLst/>
                      <a:gdLst>
                        <a:gd name="T0" fmla="*/ 1277 w 3088"/>
                        <a:gd name="T1" fmla="*/ 663 h 3592"/>
                        <a:gd name="T2" fmla="*/ 955 w 3088"/>
                        <a:gd name="T3" fmla="*/ 791 h 3592"/>
                        <a:gd name="T4" fmla="*/ 689 w 3088"/>
                        <a:gd name="T5" fmla="*/ 1004 h 3592"/>
                        <a:gd name="T6" fmla="*/ 496 w 3088"/>
                        <a:gd name="T7" fmla="*/ 1284 h 3592"/>
                        <a:gd name="T8" fmla="*/ 391 w 3088"/>
                        <a:gd name="T9" fmla="*/ 1617 h 3592"/>
                        <a:gd name="T10" fmla="*/ 391 w 3088"/>
                        <a:gd name="T11" fmla="*/ 1976 h 3592"/>
                        <a:gd name="T12" fmla="*/ 496 w 3088"/>
                        <a:gd name="T13" fmla="*/ 2308 h 3592"/>
                        <a:gd name="T14" fmla="*/ 689 w 3088"/>
                        <a:gd name="T15" fmla="*/ 2589 h 3592"/>
                        <a:gd name="T16" fmla="*/ 955 w 3088"/>
                        <a:gd name="T17" fmla="*/ 2801 h 3592"/>
                        <a:gd name="T18" fmla="*/ 1277 w 3088"/>
                        <a:gd name="T19" fmla="*/ 2929 h 3592"/>
                        <a:gd name="T20" fmla="*/ 1630 w 3088"/>
                        <a:gd name="T21" fmla="*/ 2958 h 3592"/>
                        <a:gd name="T22" fmla="*/ 1959 w 3088"/>
                        <a:gd name="T23" fmla="*/ 2884 h 3592"/>
                        <a:gd name="T24" fmla="*/ 2246 w 3088"/>
                        <a:gd name="T25" fmla="*/ 2726 h 3592"/>
                        <a:gd name="T26" fmla="*/ 2475 w 3088"/>
                        <a:gd name="T27" fmla="*/ 2497 h 3592"/>
                        <a:gd name="T28" fmla="*/ 2634 w 3088"/>
                        <a:gd name="T29" fmla="*/ 2211 h 3592"/>
                        <a:gd name="T30" fmla="*/ 2706 w 3088"/>
                        <a:gd name="T31" fmla="*/ 1883 h 3592"/>
                        <a:gd name="T32" fmla="*/ 2679 w 3088"/>
                        <a:gd name="T33" fmla="*/ 1529 h 3592"/>
                        <a:gd name="T34" fmla="*/ 2551 w 3088"/>
                        <a:gd name="T35" fmla="*/ 1208 h 3592"/>
                        <a:gd name="T36" fmla="*/ 2337 w 3088"/>
                        <a:gd name="T37" fmla="*/ 944 h 3592"/>
                        <a:gd name="T38" fmla="*/ 2057 w 3088"/>
                        <a:gd name="T39" fmla="*/ 750 h 3592"/>
                        <a:gd name="T40" fmla="*/ 1725 w 3088"/>
                        <a:gd name="T41" fmla="*/ 646 h 3592"/>
                        <a:gd name="T42" fmla="*/ 1557 w 3088"/>
                        <a:gd name="T43" fmla="*/ 1 h 3592"/>
                        <a:gd name="T44" fmla="*/ 1621 w 3088"/>
                        <a:gd name="T45" fmla="*/ 39 h 3592"/>
                        <a:gd name="T46" fmla="*/ 2010 w 3088"/>
                        <a:gd name="T47" fmla="*/ 278 h 3592"/>
                        <a:gd name="T48" fmla="*/ 2427 w 3088"/>
                        <a:gd name="T49" fmla="*/ 456 h 3592"/>
                        <a:gd name="T50" fmla="*/ 2828 w 3088"/>
                        <a:gd name="T51" fmla="*/ 546 h 3592"/>
                        <a:gd name="T52" fmla="*/ 3051 w 3088"/>
                        <a:gd name="T53" fmla="*/ 577 h 3592"/>
                        <a:gd name="T54" fmla="*/ 3087 w 3088"/>
                        <a:gd name="T55" fmla="*/ 630 h 3592"/>
                        <a:gd name="T56" fmla="*/ 3086 w 3088"/>
                        <a:gd name="T57" fmla="*/ 1810 h 3592"/>
                        <a:gd name="T58" fmla="*/ 3046 w 3088"/>
                        <a:gd name="T59" fmla="*/ 2262 h 3592"/>
                        <a:gd name="T60" fmla="*/ 2938 w 3088"/>
                        <a:gd name="T61" fmla="*/ 2537 h 3592"/>
                        <a:gd name="T62" fmla="*/ 2757 w 3088"/>
                        <a:gd name="T63" fmla="*/ 2805 h 3592"/>
                        <a:gd name="T64" fmla="*/ 2484 w 3088"/>
                        <a:gd name="T65" fmla="*/ 3078 h 3592"/>
                        <a:gd name="T66" fmla="*/ 2171 w 3088"/>
                        <a:gd name="T67" fmla="*/ 3300 h 3592"/>
                        <a:gd name="T68" fmla="*/ 1796 w 3088"/>
                        <a:gd name="T69" fmla="*/ 3494 h 3592"/>
                        <a:gd name="T70" fmla="*/ 1549 w 3088"/>
                        <a:gd name="T71" fmla="*/ 3592 h 3592"/>
                        <a:gd name="T72" fmla="*/ 1296 w 3088"/>
                        <a:gd name="T73" fmla="*/ 3499 h 3592"/>
                        <a:gd name="T74" fmla="*/ 891 w 3088"/>
                        <a:gd name="T75" fmla="*/ 3284 h 3592"/>
                        <a:gd name="T76" fmla="*/ 525 w 3088"/>
                        <a:gd name="T77" fmla="*/ 3005 h 3592"/>
                        <a:gd name="T78" fmla="*/ 282 w 3088"/>
                        <a:gd name="T79" fmla="*/ 2741 h 3592"/>
                        <a:gd name="T80" fmla="*/ 118 w 3088"/>
                        <a:gd name="T81" fmla="*/ 2469 h 3592"/>
                        <a:gd name="T82" fmla="*/ 25 w 3088"/>
                        <a:gd name="T83" fmla="*/ 2161 h 3592"/>
                        <a:gd name="T84" fmla="*/ 0 w 3088"/>
                        <a:gd name="T85" fmla="*/ 1506 h 3592"/>
                        <a:gd name="T86" fmla="*/ 3 w 3088"/>
                        <a:gd name="T87" fmla="*/ 621 h 3592"/>
                        <a:gd name="T88" fmla="*/ 44 w 3088"/>
                        <a:gd name="T89" fmla="*/ 575 h 3592"/>
                        <a:gd name="T90" fmla="*/ 324 w 3088"/>
                        <a:gd name="T91" fmla="*/ 541 h 3592"/>
                        <a:gd name="T92" fmla="*/ 764 w 3088"/>
                        <a:gd name="T93" fmla="*/ 420 h 3592"/>
                        <a:gd name="T94" fmla="*/ 1176 w 3088"/>
                        <a:gd name="T95" fmla="*/ 224 h 3592"/>
                        <a:gd name="T96" fmla="*/ 1489 w 3088"/>
                        <a:gd name="T97" fmla="*/ 24 h 3592"/>
                        <a:gd name="T98" fmla="*/ 1545 w 3088"/>
                        <a:gd name="T99" fmla="*/ 0 h 359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3088" h="3592">
                          <a:moveTo>
                            <a:pt x="1544" y="632"/>
                          </a:moveTo>
                          <a:lnTo>
                            <a:pt x="1453" y="635"/>
                          </a:lnTo>
                          <a:lnTo>
                            <a:pt x="1363" y="646"/>
                          </a:lnTo>
                          <a:lnTo>
                            <a:pt x="1277" y="663"/>
                          </a:lnTo>
                          <a:lnTo>
                            <a:pt x="1192" y="686"/>
                          </a:lnTo>
                          <a:lnTo>
                            <a:pt x="1110" y="715"/>
                          </a:lnTo>
                          <a:lnTo>
                            <a:pt x="1031" y="750"/>
                          </a:lnTo>
                          <a:lnTo>
                            <a:pt x="955" y="791"/>
                          </a:lnTo>
                          <a:lnTo>
                            <a:pt x="883" y="837"/>
                          </a:lnTo>
                          <a:lnTo>
                            <a:pt x="814" y="888"/>
                          </a:lnTo>
                          <a:lnTo>
                            <a:pt x="749" y="944"/>
                          </a:lnTo>
                          <a:lnTo>
                            <a:pt x="689" y="1004"/>
                          </a:lnTo>
                          <a:lnTo>
                            <a:pt x="634" y="1068"/>
                          </a:lnTo>
                          <a:lnTo>
                            <a:pt x="583" y="1136"/>
                          </a:lnTo>
                          <a:lnTo>
                            <a:pt x="537" y="1208"/>
                          </a:lnTo>
                          <a:lnTo>
                            <a:pt x="496" y="1284"/>
                          </a:lnTo>
                          <a:lnTo>
                            <a:pt x="461" y="1363"/>
                          </a:lnTo>
                          <a:lnTo>
                            <a:pt x="432" y="1445"/>
                          </a:lnTo>
                          <a:lnTo>
                            <a:pt x="409" y="1529"/>
                          </a:lnTo>
                          <a:lnTo>
                            <a:pt x="391" y="1617"/>
                          </a:lnTo>
                          <a:lnTo>
                            <a:pt x="381" y="1705"/>
                          </a:lnTo>
                          <a:lnTo>
                            <a:pt x="378" y="1796"/>
                          </a:lnTo>
                          <a:lnTo>
                            <a:pt x="381" y="1887"/>
                          </a:lnTo>
                          <a:lnTo>
                            <a:pt x="391" y="1976"/>
                          </a:lnTo>
                          <a:lnTo>
                            <a:pt x="409" y="2063"/>
                          </a:lnTo>
                          <a:lnTo>
                            <a:pt x="432" y="2148"/>
                          </a:lnTo>
                          <a:lnTo>
                            <a:pt x="461" y="2229"/>
                          </a:lnTo>
                          <a:lnTo>
                            <a:pt x="496" y="2308"/>
                          </a:lnTo>
                          <a:lnTo>
                            <a:pt x="537" y="2383"/>
                          </a:lnTo>
                          <a:lnTo>
                            <a:pt x="583" y="2456"/>
                          </a:lnTo>
                          <a:lnTo>
                            <a:pt x="634" y="2524"/>
                          </a:lnTo>
                          <a:lnTo>
                            <a:pt x="689" y="2589"/>
                          </a:lnTo>
                          <a:lnTo>
                            <a:pt x="749" y="2649"/>
                          </a:lnTo>
                          <a:lnTo>
                            <a:pt x="814" y="2705"/>
                          </a:lnTo>
                          <a:lnTo>
                            <a:pt x="883" y="2755"/>
                          </a:lnTo>
                          <a:lnTo>
                            <a:pt x="955" y="2801"/>
                          </a:lnTo>
                          <a:lnTo>
                            <a:pt x="1031" y="2842"/>
                          </a:lnTo>
                          <a:lnTo>
                            <a:pt x="1110" y="2877"/>
                          </a:lnTo>
                          <a:lnTo>
                            <a:pt x="1192" y="2906"/>
                          </a:lnTo>
                          <a:lnTo>
                            <a:pt x="1277" y="2929"/>
                          </a:lnTo>
                          <a:lnTo>
                            <a:pt x="1363" y="2947"/>
                          </a:lnTo>
                          <a:lnTo>
                            <a:pt x="1453" y="2957"/>
                          </a:lnTo>
                          <a:lnTo>
                            <a:pt x="1544" y="2961"/>
                          </a:lnTo>
                          <a:lnTo>
                            <a:pt x="1630" y="2958"/>
                          </a:lnTo>
                          <a:lnTo>
                            <a:pt x="1716" y="2948"/>
                          </a:lnTo>
                          <a:lnTo>
                            <a:pt x="1799" y="2933"/>
                          </a:lnTo>
                          <a:lnTo>
                            <a:pt x="1881" y="2911"/>
                          </a:lnTo>
                          <a:lnTo>
                            <a:pt x="1959" y="2884"/>
                          </a:lnTo>
                          <a:lnTo>
                            <a:pt x="2036" y="2853"/>
                          </a:lnTo>
                          <a:lnTo>
                            <a:pt x="2109" y="2815"/>
                          </a:lnTo>
                          <a:lnTo>
                            <a:pt x="2179" y="2773"/>
                          </a:lnTo>
                          <a:lnTo>
                            <a:pt x="2246" y="2726"/>
                          </a:lnTo>
                          <a:lnTo>
                            <a:pt x="2309" y="2674"/>
                          </a:lnTo>
                          <a:lnTo>
                            <a:pt x="2369" y="2620"/>
                          </a:lnTo>
                          <a:lnTo>
                            <a:pt x="2424" y="2559"/>
                          </a:lnTo>
                          <a:lnTo>
                            <a:pt x="2475" y="2497"/>
                          </a:lnTo>
                          <a:lnTo>
                            <a:pt x="2522" y="2430"/>
                          </a:lnTo>
                          <a:lnTo>
                            <a:pt x="2564" y="2360"/>
                          </a:lnTo>
                          <a:lnTo>
                            <a:pt x="2601" y="2287"/>
                          </a:lnTo>
                          <a:lnTo>
                            <a:pt x="2634" y="2211"/>
                          </a:lnTo>
                          <a:lnTo>
                            <a:pt x="2660" y="2133"/>
                          </a:lnTo>
                          <a:lnTo>
                            <a:pt x="2682" y="2052"/>
                          </a:lnTo>
                          <a:lnTo>
                            <a:pt x="2698" y="1969"/>
                          </a:lnTo>
                          <a:lnTo>
                            <a:pt x="2706" y="1883"/>
                          </a:lnTo>
                          <a:lnTo>
                            <a:pt x="2710" y="1796"/>
                          </a:lnTo>
                          <a:lnTo>
                            <a:pt x="2706" y="1705"/>
                          </a:lnTo>
                          <a:lnTo>
                            <a:pt x="2697" y="1617"/>
                          </a:lnTo>
                          <a:lnTo>
                            <a:pt x="2679" y="1529"/>
                          </a:lnTo>
                          <a:lnTo>
                            <a:pt x="2656" y="1445"/>
                          </a:lnTo>
                          <a:lnTo>
                            <a:pt x="2627" y="1363"/>
                          </a:lnTo>
                          <a:lnTo>
                            <a:pt x="2591" y="1284"/>
                          </a:lnTo>
                          <a:lnTo>
                            <a:pt x="2551" y="1208"/>
                          </a:lnTo>
                          <a:lnTo>
                            <a:pt x="2505" y="1136"/>
                          </a:lnTo>
                          <a:lnTo>
                            <a:pt x="2453" y="1068"/>
                          </a:lnTo>
                          <a:lnTo>
                            <a:pt x="2397" y="1004"/>
                          </a:lnTo>
                          <a:lnTo>
                            <a:pt x="2337" y="944"/>
                          </a:lnTo>
                          <a:lnTo>
                            <a:pt x="2274" y="888"/>
                          </a:lnTo>
                          <a:lnTo>
                            <a:pt x="2205" y="837"/>
                          </a:lnTo>
                          <a:lnTo>
                            <a:pt x="2132" y="791"/>
                          </a:lnTo>
                          <a:lnTo>
                            <a:pt x="2057" y="750"/>
                          </a:lnTo>
                          <a:lnTo>
                            <a:pt x="1978" y="715"/>
                          </a:lnTo>
                          <a:lnTo>
                            <a:pt x="1896" y="686"/>
                          </a:lnTo>
                          <a:lnTo>
                            <a:pt x="1811" y="663"/>
                          </a:lnTo>
                          <a:lnTo>
                            <a:pt x="1725" y="646"/>
                          </a:lnTo>
                          <a:lnTo>
                            <a:pt x="1635" y="635"/>
                          </a:lnTo>
                          <a:lnTo>
                            <a:pt x="1544" y="632"/>
                          </a:lnTo>
                          <a:close/>
                          <a:moveTo>
                            <a:pt x="1545" y="0"/>
                          </a:moveTo>
                          <a:lnTo>
                            <a:pt x="1557" y="1"/>
                          </a:lnTo>
                          <a:lnTo>
                            <a:pt x="1569" y="6"/>
                          </a:lnTo>
                          <a:lnTo>
                            <a:pt x="1583" y="14"/>
                          </a:lnTo>
                          <a:lnTo>
                            <a:pt x="1600" y="25"/>
                          </a:lnTo>
                          <a:lnTo>
                            <a:pt x="1621" y="39"/>
                          </a:lnTo>
                          <a:lnTo>
                            <a:pt x="1716" y="104"/>
                          </a:lnTo>
                          <a:lnTo>
                            <a:pt x="1812" y="165"/>
                          </a:lnTo>
                          <a:lnTo>
                            <a:pt x="1910" y="223"/>
                          </a:lnTo>
                          <a:lnTo>
                            <a:pt x="2010" y="278"/>
                          </a:lnTo>
                          <a:lnTo>
                            <a:pt x="2112" y="329"/>
                          </a:lnTo>
                          <a:lnTo>
                            <a:pt x="2215" y="375"/>
                          </a:lnTo>
                          <a:lnTo>
                            <a:pt x="2320" y="418"/>
                          </a:lnTo>
                          <a:lnTo>
                            <a:pt x="2427" y="456"/>
                          </a:lnTo>
                          <a:lnTo>
                            <a:pt x="2537" y="489"/>
                          </a:lnTo>
                          <a:lnTo>
                            <a:pt x="2648" y="516"/>
                          </a:lnTo>
                          <a:lnTo>
                            <a:pt x="2738" y="532"/>
                          </a:lnTo>
                          <a:lnTo>
                            <a:pt x="2828" y="546"/>
                          </a:lnTo>
                          <a:lnTo>
                            <a:pt x="2919" y="556"/>
                          </a:lnTo>
                          <a:lnTo>
                            <a:pt x="3010" y="567"/>
                          </a:lnTo>
                          <a:lnTo>
                            <a:pt x="3032" y="572"/>
                          </a:lnTo>
                          <a:lnTo>
                            <a:pt x="3051" y="577"/>
                          </a:lnTo>
                          <a:lnTo>
                            <a:pt x="3065" y="586"/>
                          </a:lnTo>
                          <a:lnTo>
                            <a:pt x="3075" y="597"/>
                          </a:lnTo>
                          <a:lnTo>
                            <a:pt x="3082" y="611"/>
                          </a:lnTo>
                          <a:lnTo>
                            <a:pt x="3087" y="630"/>
                          </a:lnTo>
                          <a:lnTo>
                            <a:pt x="3088" y="653"/>
                          </a:lnTo>
                          <a:lnTo>
                            <a:pt x="3088" y="1352"/>
                          </a:lnTo>
                          <a:lnTo>
                            <a:pt x="3088" y="1580"/>
                          </a:lnTo>
                          <a:lnTo>
                            <a:pt x="3086" y="1810"/>
                          </a:lnTo>
                          <a:lnTo>
                            <a:pt x="3080" y="2039"/>
                          </a:lnTo>
                          <a:lnTo>
                            <a:pt x="3074" y="2115"/>
                          </a:lnTo>
                          <a:lnTo>
                            <a:pt x="3063" y="2190"/>
                          </a:lnTo>
                          <a:lnTo>
                            <a:pt x="3046" y="2262"/>
                          </a:lnTo>
                          <a:lnTo>
                            <a:pt x="3025" y="2333"/>
                          </a:lnTo>
                          <a:lnTo>
                            <a:pt x="3000" y="2402"/>
                          </a:lnTo>
                          <a:lnTo>
                            <a:pt x="2972" y="2470"/>
                          </a:lnTo>
                          <a:lnTo>
                            <a:pt x="2938" y="2537"/>
                          </a:lnTo>
                          <a:lnTo>
                            <a:pt x="2900" y="2601"/>
                          </a:lnTo>
                          <a:lnTo>
                            <a:pt x="2860" y="2664"/>
                          </a:lnTo>
                          <a:lnTo>
                            <a:pt x="2817" y="2727"/>
                          </a:lnTo>
                          <a:lnTo>
                            <a:pt x="2757" y="2805"/>
                          </a:lnTo>
                          <a:lnTo>
                            <a:pt x="2693" y="2878"/>
                          </a:lnTo>
                          <a:lnTo>
                            <a:pt x="2627" y="2948"/>
                          </a:lnTo>
                          <a:lnTo>
                            <a:pt x="2556" y="3015"/>
                          </a:lnTo>
                          <a:lnTo>
                            <a:pt x="2484" y="3078"/>
                          </a:lnTo>
                          <a:lnTo>
                            <a:pt x="2410" y="3138"/>
                          </a:lnTo>
                          <a:lnTo>
                            <a:pt x="2332" y="3195"/>
                          </a:lnTo>
                          <a:lnTo>
                            <a:pt x="2252" y="3249"/>
                          </a:lnTo>
                          <a:lnTo>
                            <a:pt x="2171" y="3300"/>
                          </a:lnTo>
                          <a:lnTo>
                            <a:pt x="2086" y="3349"/>
                          </a:lnTo>
                          <a:lnTo>
                            <a:pt x="2001" y="3396"/>
                          </a:lnTo>
                          <a:lnTo>
                            <a:pt x="1900" y="3447"/>
                          </a:lnTo>
                          <a:lnTo>
                            <a:pt x="1796" y="3494"/>
                          </a:lnTo>
                          <a:lnTo>
                            <a:pt x="1692" y="3540"/>
                          </a:lnTo>
                          <a:lnTo>
                            <a:pt x="1588" y="3583"/>
                          </a:lnTo>
                          <a:lnTo>
                            <a:pt x="1570" y="3590"/>
                          </a:lnTo>
                          <a:lnTo>
                            <a:pt x="1549" y="3592"/>
                          </a:lnTo>
                          <a:lnTo>
                            <a:pt x="1530" y="3592"/>
                          </a:lnTo>
                          <a:lnTo>
                            <a:pt x="1511" y="3588"/>
                          </a:lnTo>
                          <a:lnTo>
                            <a:pt x="1404" y="3545"/>
                          </a:lnTo>
                          <a:lnTo>
                            <a:pt x="1296" y="3499"/>
                          </a:lnTo>
                          <a:lnTo>
                            <a:pt x="1192" y="3451"/>
                          </a:lnTo>
                          <a:lnTo>
                            <a:pt x="1089" y="3399"/>
                          </a:lnTo>
                          <a:lnTo>
                            <a:pt x="989" y="3343"/>
                          </a:lnTo>
                          <a:lnTo>
                            <a:pt x="891" y="3284"/>
                          </a:lnTo>
                          <a:lnTo>
                            <a:pt x="796" y="3220"/>
                          </a:lnTo>
                          <a:lnTo>
                            <a:pt x="702" y="3152"/>
                          </a:lnTo>
                          <a:lnTo>
                            <a:pt x="613" y="3081"/>
                          </a:lnTo>
                          <a:lnTo>
                            <a:pt x="525" y="3005"/>
                          </a:lnTo>
                          <a:lnTo>
                            <a:pt x="440" y="2924"/>
                          </a:lnTo>
                          <a:lnTo>
                            <a:pt x="385" y="2865"/>
                          </a:lnTo>
                          <a:lnTo>
                            <a:pt x="331" y="2803"/>
                          </a:lnTo>
                          <a:lnTo>
                            <a:pt x="282" y="2741"/>
                          </a:lnTo>
                          <a:lnTo>
                            <a:pt x="234" y="2677"/>
                          </a:lnTo>
                          <a:lnTo>
                            <a:pt x="192" y="2610"/>
                          </a:lnTo>
                          <a:lnTo>
                            <a:pt x="153" y="2540"/>
                          </a:lnTo>
                          <a:lnTo>
                            <a:pt x="118" y="2469"/>
                          </a:lnTo>
                          <a:lnTo>
                            <a:pt x="88" y="2394"/>
                          </a:lnTo>
                          <a:lnTo>
                            <a:pt x="62" y="2318"/>
                          </a:lnTo>
                          <a:lnTo>
                            <a:pt x="42" y="2239"/>
                          </a:lnTo>
                          <a:lnTo>
                            <a:pt x="25" y="2161"/>
                          </a:lnTo>
                          <a:lnTo>
                            <a:pt x="13" y="2084"/>
                          </a:lnTo>
                          <a:lnTo>
                            <a:pt x="5" y="2004"/>
                          </a:lnTo>
                          <a:lnTo>
                            <a:pt x="3" y="1925"/>
                          </a:lnTo>
                          <a:lnTo>
                            <a:pt x="0" y="1506"/>
                          </a:lnTo>
                          <a:lnTo>
                            <a:pt x="0" y="1087"/>
                          </a:lnTo>
                          <a:lnTo>
                            <a:pt x="1" y="668"/>
                          </a:lnTo>
                          <a:lnTo>
                            <a:pt x="1" y="642"/>
                          </a:lnTo>
                          <a:lnTo>
                            <a:pt x="3" y="621"/>
                          </a:lnTo>
                          <a:lnTo>
                            <a:pt x="9" y="604"/>
                          </a:lnTo>
                          <a:lnTo>
                            <a:pt x="16" y="591"/>
                          </a:lnTo>
                          <a:lnTo>
                            <a:pt x="28" y="582"/>
                          </a:lnTo>
                          <a:lnTo>
                            <a:pt x="44" y="575"/>
                          </a:lnTo>
                          <a:lnTo>
                            <a:pt x="65" y="571"/>
                          </a:lnTo>
                          <a:lnTo>
                            <a:pt x="91" y="569"/>
                          </a:lnTo>
                          <a:lnTo>
                            <a:pt x="209" y="558"/>
                          </a:lnTo>
                          <a:lnTo>
                            <a:pt x="324" y="541"/>
                          </a:lnTo>
                          <a:lnTo>
                            <a:pt x="437" y="518"/>
                          </a:lnTo>
                          <a:lnTo>
                            <a:pt x="548" y="491"/>
                          </a:lnTo>
                          <a:lnTo>
                            <a:pt x="657" y="458"/>
                          </a:lnTo>
                          <a:lnTo>
                            <a:pt x="764" y="420"/>
                          </a:lnTo>
                          <a:lnTo>
                            <a:pt x="869" y="377"/>
                          </a:lnTo>
                          <a:lnTo>
                            <a:pt x="973" y="330"/>
                          </a:lnTo>
                          <a:lnTo>
                            <a:pt x="1075" y="279"/>
                          </a:lnTo>
                          <a:lnTo>
                            <a:pt x="1176" y="224"/>
                          </a:lnTo>
                          <a:lnTo>
                            <a:pt x="1274" y="165"/>
                          </a:lnTo>
                          <a:lnTo>
                            <a:pt x="1372" y="102"/>
                          </a:lnTo>
                          <a:lnTo>
                            <a:pt x="1468" y="38"/>
                          </a:lnTo>
                          <a:lnTo>
                            <a:pt x="1489" y="24"/>
                          </a:lnTo>
                          <a:lnTo>
                            <a:pt x="1507" y="13"/>
                          </a:lnTo>
                          <a:lnTo>
                            <a:pt x="1521" y="5"/>
                          </a:lnTo>
                          <a:lnTo>
                            <a:pt x="1534" y="1"/>
                          </a:lnTo>
                          <a:lnTo>
                            <a:pt x="1545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  <p:sp>
                <p:nvSpPr>
                  <p:cNvPr id="103" name="Freeform 37">
                    <a:extLst>
                      <a:ext uri="{FF2B5EF4-FFF2-40B4-BE49-F238E27FC236}">
                        <a16:creationId xmlns:a16="http://schemas.microsoft.com/office/drawing/2014/main" id="{F7AC7603-7FCA-4ED5-A7DA-9891153E0D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34256" y="4508028"/>
                    <a:ext cx="447320" cy="417908"/>
                  </a:xfrm>
                  <a:custGeom>
                    <a:avLst/>
                    <a:gdLst>
                      <a:gd name="connsiteX0" fmla="*/ 104775 w 579438"/>
                      <a:gd name="connsiteY0" fmla="*/ 158750 h 541337"/>
                      <a:gd name="connsiteX1" fmla="*/ 99193 w 579438"/>
                      <a:gd name="connsiteY1" fmla="*/ 170591 h 541337"/>
                      <a:gd name="connsiteX2" fmla="*/ 94569 w 579438"/>
                      <a:gd name="connsiteY2" fmla="*/ 183072 h 541337"/>
                      <a:gd name="connsiteX3" fmla="*/ 90741 w 579438"/>
                      <a:gd name="connsiteY3" fmla="*/ 195872 h 541337"/>
                      <a:gd name="connsiteX4" fmla="*/ 87552 w 579438"/>
                      <a:gd name="connsiteY4" fmla="*/ 208833 h 541337"/>
                      <a:gd name="connsiteX5" fmla="*/ 85478 w 579438"/>
                      <a:gd name="connsiteY5" fmla="*/ 222434 h 541337"/>
                      <a:gd name="connsiteX6" fmla="*/ 84043 w 579438"/>
                      <a:gd name="connsiteY6" fmla="*/ 235875 h 541337"/>
                      <a:gd name="connsiteX7" fmla="*/ 83724 w 579438"/>
                      <a:gd name="connsiteY7" fmla="*/ 249955 h 541337"/>
                      <a:gd name="connsiteX8" fmla="*/ 83724 w 579438"/>
                      <a:gd name="connsiteY8" fmla="*/ 252196 h 541337"/>
                      <a:gd name="connsiteX9" fmla="*/ 42420 w 579438"/>
                      <a:gd name="connsiteY9" fmla="*/ 293638 h 541337"/>
                      <a:gd name="connsiteX10" fmla="*/ 39071 w 579438"/>
                      <a:gd name="connsiteY10" fmla="*/ 296518 h 541337"/>
                      <a:gd name="connsiteX11" fmla="*/ 35244 w 579438"/>
                      <a:gd name="connsiteY11" fmla="*/ 298438 h 541337"/>
                      <a:gd name="connsiteX12" fmla="*/ 31257 w 579438"/>
                      <a:gd name="connsiteY12" fmla="*/ 299718 h 541337"/>
                      <a:gd name="connsiteX13" fmla="*/ 27111 w 579438"/>
                      <a:gd name="connsiteY13" fmla="*/ 300038 h 541337"/>
                      <a:gd name="connsiteX14" fmla="*/ 22964 w 579438"/>
                      <a:gd name="connsiteY14" fmla="*/ 299718 h 541337"/>
                      <a:gd name="connsiteX15" fmla="*/ 18977 w 579438"/>
                      <a:gd name="connsiteY15" fmla="*/ 298438 h 541337"/>
                      <a:gd name="connsiteX16" fmla="*/ 15150 w 579438"/>
                      <a:gd name="connsiteY16" fmla="*/ 296518 h 541337"/>
                      <a:gd name="connsiteX17" fmla="*/ 11642 w 579438"/>
                      <a:gd name="connsiteY17" fmla="*/ 293638 h 541337"/>
                      <a:gd name="connsiteX18" fmla="*/ 6379 w 579438"/>
                      <a:gd name="connsiteY18" fmla="*/ 288358 h 541337"/>
                      <a:gd name="connsiteX19" fmla="*/ 3508 w 579438"/>
                      <a:gd name="connsiteY19" fmla="*/ 284837 h 541337"/>
                      <a:gd name="connsiteX20" fmla="*/ 1595 w 579438"/>
                      <a:gd name="connsiteY20" fmla="*/ 280997 h 541337"/>
                      <a:gd name="connsiteX21" fmla="*/ 319 w 579438"/>
                      <a:gd name="connsiteY21" fmla="*/ 276997 h 541337"/>
                      <a:gd name="connsiteX22" fmla="*/ 0 w 579438"/>
                      <a:gd name="connsiteY22" fmla="*/ 272837 h 541337"/>
                      <a:gd name="connsiteX23" fmla="*/ 319 w 579438"/>
                      <a:gd name="connsiteY23" fmla="*/ 268836 h 541337"/>
                      <a:gd name="connsiteX24" fmla="*/ 1595 w 579438"/>
                      <a:gd name="connsiteY24" fmla="*/ 264676 h 541337"/>
                      <a:gd name="connsiteX25" fmla="*/ 3508 w 579438"/>
                      <a:gd name="connsiteY25" fmla="*/ 260996 h 541337"/>
                      <a:gd name="connsiteX26" fmla="*/ 6379 w 579438"/>
                      <a:gd name="connsiteY26" fmla="*/ 257316 h 541337"/>
                      <a:gd name="connsiteX27" fmla="*/ 288526 w 579438"/>
                      <a:gd name="connsiteY27" fmla="*/ 71437 h 541337"/>
                      <a:gd name="connsiteX28" fmla="*/ 301526 w 579438"/>
                      <a:gd name="connsiteY28" fmla="*/ 71755 h 541337"/>
                      <a:gd name="connsiteX29" fmla="*/ 314367 w 579438"/>
                      <a:gd name="connsiteY29" fmla="*/ 73185 h 541337"/>
                      <a:gd name="connsiteX30" fmla="*/ 326733 w 579438"/>
                      <a:gd name="connsiteY30" fmla="*/ 75568 h 541337"/>
                      <a:gd name="connsiteX31" fmla="*/ 338940 w 579438"/>
                      <a:gd name="connsiteY31" fmla="*/ 78745 h 541337"/>
                      <a:gd name="connsiteX32" fmla="*/ 350672 w 579438"/>
                      <a:gd name="connsiteY32" fmla="*/ 82716 h 541337"/>
                      <a:gd name="connsiteX33" fmla="*/ 362086 w 579438"/>
                      <a:gd name="connsiteY33" fmla="*/ 87482 h 541337"/>
                      <a:gd name="connsiteX34" fmla="*/ 373184 w 579438"/>
                      <a:gd name="connsiteY34" fmla="*/ 93201 h 541337"/>
                      <a:gd name="connsiteX35" fmla="*/ 383806 w 579438"/>
                      <a:gd name="connsiteY35" fmla="*/ 99396 h 541337"/>
                      <a:gd name="connsiteX36" fmla="*/ 393793 w 579438"/>
                      <a:gd name="connsiteY36" fmla="*/ 106227 h 541337"/>
                      <a:gd name="connsiteX37" fmla="*/ 355745 w 579438"/>
                      <a:gd name="connsiteY37" fmla="*/ 144353 h 541337"/>
                      <a:gd name="connsiteX38" fmla="*/ 347343 w 579438"/>
                      <a:gd name="connsiteY38" fmla="*/ 139428 h 541337"/>
                      <a:gd name="connsiteX39" fmla="*/ 338465 w 579438"/>
                      <a:gd name="connsiteY39" fmla="*/ 134980 h 541337"/>
                      <a:gd name="connsiteX40" fmla="*/ 329111 w 579438"/>
                      <a:gd name="connsiteY40" fmla="*/ 131326 h 541337"/>
                      <a:gd name="connsiteX41" fmla="*/ 319282 w 579438"/>
                      <a:gd name="connsiteY41" fmla="*/ 128308 h 541337"/>
                      <a:gd name="connsiteX42" fmla="*/ 309294 w 579438"/>
                      <a:gd name="connsiteY42" fmla="*/ 126243 h 541337"/>
                      <a:gd name="connsiteX43" fmla="*/ 298989 w 579438"/>
                      <a:gd name="connsiteY43" fmla="*/ 124972 h 541337"/>
                      <a:gd name="connsiteX44" fmla="*/ 288526 w 579438"/>
                      <a:gd name="connsiteY44" fmla="*/ 124337 h 541337"/>
                      <a:gd name="connsiteX45" fmla="*/ 277111 w 579438"/>
                      <a:gd name="connsiteY45" fmla="*/ 124972 h 541337"/>
                      <a:gd name="connsiteX46" fmla="*/ 266014 w 579438"/>
                      <a:gd name="connsiteY46" fmla="*/ 126561 h 541337"/>
                      <a:gd name="connsiteX47" fmla="*/ 255392 w 579438"/>
                      <a:gd name="connsiteY47" fmla="*/ 128944 h 541337"/>
                      <a:gd name="connsiteX48" fmla="*/ 245087 w 579438"/>
                      <a:gd name="connsiteY48" fmla="*/ 132280 h 541337"/>
                      <a:gd name="connsiteX49" fmla="*/ 235100 w 579438"/>
                      <a:gd name="connsiteY49" fmla="*/ 136410 h 541337"/>
                      <a:gd name="connsiteX50" fmla="*/ 225587 w 579438"/>
                      <a:gd name="connsiteY50" fmla="*/ 141493 h 541337"/>
                      <a:gd name="connsiteX51" fmla="*/ 216551 w 579438"/>
                      <a:gd name="connsiteY51" fmla="*/ 147371 h 541337"/>
                      <a:gd name="connsiteX52" fmla="*/ 208307 w 579438"/>
                      <a:gd name="connsiteY52" fmla="*/ 153884 h 541337"/>
                      <a:gd name="connsiteX53" fmla="*/ 200380 w 579438"/>
                      <a:gd name="connsiteY53" fmla="*/ 161033 h 541337"/>
                      <a:gd name="connsiteX54" fmla="*/ 193246 w 579438"/>
                      <a:gd name="connsiteY54" fmla="*/ 168817 h 541337"/>
                      <a:gd name="connsiteX55" fmla="*/ 186746 w 579438"/>
                      <a:gd name="connsiteY55" fmla="*/ 177395 h 541337"/>
                      <a:gd name="connsiteX56" fmla="*/ 180881 w 579438"/>
                      <a:gd name="connsiteY56" fmla="*/ 186291 h 541337"/>
                      <a:gd name="connsiteX57" fmla="*/ 175966 w 579438"/>
                      <a:gd name="connsiteY57" fmla="*/ 195823 h 541337"/>
                      <a:gd name="connsiteX58" fmla="*/ 171686 w 579438"/>
                      <a:gd name="connsiteY58" fmla="*/ 205672 h 541337"/>
                      <a:gd name="connsiteX59" fmla="*/ 168356 w 579438"/>
                      <a:gd name="connsiteY59" fmla="*/ 216156 h 541337"/>
                      <a:gd name="connsiteX60" fmla="*/ 165978 w 579438"/>
                      <a:gd name="connsiteY60" fmla="*/ 226959 h 541337"/>
                      <a:gd name="connsiteX61" fmla="*/ 164393 w 579438"/>
                      <a:gd name="connsiteY61" fmla="*/ 238079 h 541337"/>
                      <a:gd name="connsiteX62" fmla="*/ 163917 w 579438"/>
                      <a:gd name="connsiteY62" fmla="*/ 249357 h 541337"/>
                      <a:gd name="connsiteX63" fmla="*/ 164393 w 579438"/>
                      <a:gd name="connsiteY63" fmla="*/ 260795 h 541337"/>
                      <a:gd name="connsiteX64" fmla="*/ 165978 w 579438"/>
                      <a:gd name="connsiteY64" fmla="*/ 271915 h 541337"/>
                      <a:gd name="connsiteX65" fmla="*/ 168356 w 579438"/>
                      <a:gd name="connsiteY65" fmla="*/ 282559 h 541337"/>
                      <a:gd name="connsiteX66" fmla="*/ 171686 w 579438"/>
                      <a:gd name="connsiteY66" fmla="*/ 292884 h 541337"/>
                      <a:gd name="connsiteX67" fmla="*/ 175966 w 579438"/>
                      <a:gd name="connsiteY67" fmla="*/ 302892 h 541337"/>
                      <a:gd name="connsiteX68" fmla="*/ 180881 w 579438"/>
                      <a:gd name="connsiteY68" fmla="*/ 312424 h 541337"/>
                      <a:gd name="connsiteX69" fmla="*/ 186746 w 579438"/>
                      <a:gd name="connsiteY69" fmla="*/ 321479 h 541337"/>
                      <a:gd name="connsiteX70" fmla="*/ 193246 w 579438"/>
                      <a:gd name="connsiteY70" fmla="*/ 329739 h 541337"/>
                      <a:gd name="connsiteX71" fmla="*/ 200380 w 579438"/>
                      <a:gd name="connsiteY71" fmla="*/ 337682 h 541337"/>
                      <a:gd name="connsiteX72" fmla="*/ 208149 w 579438"/>
                      <a:gd name="connsiteY72" fmla="*/ 344990 h 541337"/>
                      <a:gd name="connsiteX73" fmla="*/ 216551 w 579438"/>
                      <a:gd name="connsiteY73" fmla="*/ 351503 h 541337"/>
                      <a:gd name="connsiteX74" fmla="*/ 225587 w 579438"/>
                      <a:gd name="connsiteY74" fmla="*/ 357380 h 541337"/>
                      <a:gd name="connsiteX75" fmla="*/ 235100 w 579438"/>
                      <a:gd name="connsiteY75" fmla="*/ 362305 h 541337"/>
                      <a:gd name="connsiteX76" fmla="*/ 244929 w 579438"/>
                      <a:gd name="connsiteY76" fmla="*/ 366435 h 541337"/>
                      <a:gd name="connsiteX77" fmla="*/ 255234 w 579438"/>
                      <a:gd name="connsiteY77" fmla="*/ 369771 h 541337"/>
                      <a:gd name="connsiteX78" fmla="*/ 266014 w 579438"/>
                      <a:gd name="connsiteY78" fmla="*/ 372313 h 541337"/>
                      <a:gd name="connsiteX79" fmla="*/ 277111 w 579438"/>
                      <a:gd name="connsiteY79" fmla="*/ 373902 h 541337"/>
                      <a:gd name="connsiteX80" fmla="*/ 288526 w 579438"/>
                      <a:gd name="connsiteY80" fmla="*/ 374219 h 541337"/>
                      <a:gd name="connsiteX81" fmla="*/ 299782 w 579438"/>
                      <a:gd name="connsiteY81" fmla="*/ 373902 h 541337"/>
                      <a:gd name="connsiteX82" fmla="*/ 310879 w 579438"/>
                      <a:gd name="connsiteY82" fmla="*/ 372313 h 541337"/>
                      <a:gd name="connsiteX83" fmla="*/ 321501 w 579438"/>
                      <a:gd name="connsiteY83" fmla="*/ 369771 h 541337"/>
                      <a:gd name="connsiteX84" fmla="*/ 331965 w 579438"/>
                      <a:gd name="connsiteY84" fmla="*/ 366435 h 541337"/>
                      <a:gd name="connsiteX85" fmla="*/ 341794 w 579438"/>
                      <a:gd name="connsiteY85" fmla="*/ 362305 h 541337"/>
                      <a:gd name="connsiteX86" fmla="*/ 351306 w 579438"/>
                      <a:gd name="connsiteY86" fmla="*/ 357380 h 541337"/>
                      <a:gd name="connsiteX87" fmla="*/ 360184 w 579438"/>
                      <a:gd name="connsiteY87" fmla="*/ 351503 h 541337"/>
                      <a:gd name="connsiteX88" fmla="*/ 368586 w 579438"/>
                      <a:gd name="connsiteY88" fmla="*/ 344990 h 541337"/>
                      <a:gd name="connsiteX89" fmla="*/ 376354 w 579438"/>
                      <a:gd name="connsiteY89" fmla="*/ 337682 h 541337"/>
                      <a:gd name="connsiteX90" fmla="*/ 383647 w 579438"/>
                      <a:gd name="connsiteY90" fmla="*/ 329898 h 541337"/>
                      <a:gd name="connsiteX91" fmla="*/ 390147 w 579438"/>
                      <a:gd name="connsiteY91" fmla="*/ 321479 h 541337"/>
                      <a:gd name="connsiteX92" fmla="*/ 395854 w 579438"/>
                      <a:gd name="connsiteY92" fmla="*/ 312424 h 541337"/>
                      <a:gd name="connsiteX93" fmla="*/ 400769 w 579438"/>
                      <a:gd name="connsiteY93" fmla="*/ 302892 h 541337"/>
                      <a:gd name="connsiteX94" fmla="*/ 405049 w 579438"/>
                      <a:gd name="connsiteY94" fmla="*/ 293043 h 541337"/>
                      <a:gd name="connsiteX95" fmla="*/ 408379 w 579438"/>
                      <a:gd name="connsiteY95" fmla="*/ 282717 h 541337"/>
                      <a:gd name="connsiteX96" fmla="*/ 410915 w 579438"/>
                      <a:gd name="connsiteY96" fmla="*/ 271915 h 541337"/>
                      <a:gd name="connsiteX97" fmla="*/ 412501 w 579438"/>
                      <a:gd name="connsiteY97" fmla="*/ 260795 h 541337"/>
                      <a:gd name="connsiteX98" fmla="*/ 412976 w 579438"/>
                      <a:gd name="connsiteY98" fmla="*/ 249357 h 541337"/>
                      <a:gd name="connsiteX99" fmla="*/ 412818 w 579438"/>
                      <a:gd name="connsiteY99" fmla="*/ 243321 h 541337"/>
                      <a:gd name="connsiteX100" fmla="*/ 412183 w 579438"/>
                      <a:gd name="connsiteY100" fmla="*/ 237443 h 541337"/>
                      <a:gd name="connsiteX101" fmla="*/ 456573 w 579438"/>
                      <a:gd name="connsiteY101" fmla="*/ 192963 h 541337"/>
                      <a:gd name="connsiteX102" fmla="*/ 459744 w 579438"/>
                      <a:gd name="connsiteY102" fmla="*/ 203765 h 541337"/>
                      <a:gd name="connsiteX103" fmla="*/ 462439 w 579438"/>
                      <a:gd name="connsiteY103" fmla="*/ 214727 h 541337"/>
                      <a:gd name="connsiteX104" fmla="*/ 464183 w 579438"/>
                      <a:gd name="connsiteY104" fmla="*/ 226164 h 541337"/>
                      <a:gd name="connsiteX105" fmla="*/ 465134 w 579438"/>
                      <a:gd name="connsiteY105" fmla="*/ 237761 h 541337"/>
                      <a:gd name="connsiteX106" fmla="*/ 465768 w 579438"/>
                      <a:gd name="connsiteY106" fmla="*/ 249357 h 541337"/>
                      <a:gd name="connsiteX107" fmla="*/ 465134 w 579438"/>
                      <a:gd name="connsiteY107" fmla="*/ 262543 h 541337"/>
                      <a:gd name="connsiteX108" fmla="*/ 463707 w 579438"/>
                      <a:gd name="connsiteY108" fmla="*/ 275251 h 541337"/>
                      <a:gd name="connsiteX109" fmla="*/ 461488 w 579438"/>
                      <a:gd name="connsiteY109" fmla="*/ 287801 h 541337"/>
                      <a:gd name="connsiteX110" fmla="*/ 458317 w 579438"/>
                      <a:gd name="connsiteY110" fmla="*/ 300192 h 541337"/>
                      <a:gd name="connsiteX111" fmla="*/ 454354 w 579438"/>
                      <a:gd name="connsiteY111" fmla="*/ 311947 h 541337"/>
                      <a:gd name="connsiteX112" fmla="*/ 449598 w 579438"/>
                      <a:gd name="connsiteY112" fmla="*/ 323385 h 541337"/>
                      <a:gd name="connsiteX113" fmla="*/ 444049 w 579438"/>
                      <a:gd name="connsiteY113" fmla="*/ 334505 h 541337"/>
                      <a:gd name="connsiteX114" fmla="*/ 437708 w 579438"/>
                      <a:gd name="connsiteY114" fmla="*/ 345148 h 541337"/>
                      <a:gd name="connsiteX115" fmla="*/ 430891 w 579438"/>
                      <a:gd name="connsiteY115" fmla="*/ 355156 h 541337"/>
                      <a:gd name="connsiteX116" fmla="*/ 440086 w 579438"/>
                      <a:gd name="connsiteY116" fmla="*/ 364370 h 541337"/>
                      <a:gd name="connsiteX117" fmla="*/ 446744 w 579438"/>
                      <a:gd name="connsiteY117" fmla="*/ 357698 h 541337"/>
                      <a:gd name="connsiteX118" fmla="*/ 569133 w 579438"/>
                      <a:gd name="connsiteY118" fmla="*/ 480495 h 541337"/>
                      <a:gd name="connsiteX119" fmla="*/ 572780 w 579438"/>
                      <a:gd name="connsiteY119" fmla="*/ 484943 h 541337"/>
                      <a:gd name="connsiteX120" fmla="*/ 575792 w 579438"/>
                      <a:gd name="connsiteY120" fmla="*/ 489709 h 541337"/>
                      <a:gd name="connsiteX121" fmla="*/ 577694 w 579438"/>
                      <a:gd name="connsiteY121" fmla="*/ 494951 h 541337"/>
                      <a:gd name="connsiteX122" fmla="*/ 578963 w 579438"/>
                      <a:gd name="connsiteY122" fmla="*/ 500193 h 541337"/>
                      <a:gd name="connsiteX123" fmla="*/ 579438 w 579438"/>
                      <a:gd name="connsiteY123" fmla="*/ 505753 h 541337"/>
                      <a:gd name="connsiteX124" fmla="*/ 579121 w 579438"/>
                      <a:gd name="connsiteY124" fmla="*/ 511154 h 541337"/>
                      <a:gd name="connsiteX125" fmla="*/ 577853 w 579438"/>
                      <a:gd name="connsiteY125" fmla="*/ 516397 h 541337"/>
                      <a:gd name="connsiteX126" fmla="*/ 575792 w 579438"/>
                      <a:gd name="connsiteY126" fmla="*/ 521639 h 541337"/>
                      <a:gd name="connsiteX127" fmla="*/ 572938 w 579438"/>
                      <a:gd name="connsiteY127" fmla="*/ 526564 h 541337"/>
                      <a:gd name="connsiteX128" fmla="*/ 569292 w 579438"/>
                      <a:gd name="connsiteY128" fmla="*/ 531012 h 541337"/>
                      <a:gd name="connsiteX129" fmla="*/ 564853 w 579438"/>
                      <a:gd name="connsiteY129" fmla="*/ 534665 h 541337"/>
                      <a:gd name="connsiteX130" fmla="*/ 559938 w 579438"/>
                      <a:gd name="connsiteY130" fmla="*/ 537684 h 541337"/>
                      <a:gd name="connsiteX131" fmla="*/ 554865 w 579438"/>
                      <a:gd name="connsiteY131" fmla="*/ 539590 h 541337"/>
                      <a:gd name="connsiteX132" fmla="*/ 549634 w 579438"/>
                      <a:gd name="connsiteY132" fmla="*/ 540861 h 541337"/>
                      <a:gd name="connsiteX133" fmla="*/ 544085 w 579438"/>
                      <a:gd name="connsiteY133" fmla="*/ 541337 h 541337"/>
                      <a:gd name="connsiteX134" fmla="*/ 538695 w 579438"/>
                      <a:gd name="connsiteY134" fmla="*/ 540861 h 541337"/>
                      <a:gd name="connsiteX135" fmla="*/ 533463 w 579438"/>
                      <a:gd name="connsiteY135" fmla="*/ 539590 h 541337"/>
                      <a:gd name="connsiteX136" fmla="*/ 528231 w 579438"/>
                      <a:gd name="connsiteY136" fmla="*/ 537684 h 541337"/>
                      <a:gd name="connsiteX137" fmla="*/ 523317 w 579438"/>
                      <a:gd name="connsiteY137" fmla="*/ 534665 h 541337"/>
                      <a:gd name="connsiteX138" fmla="*/ 519195 w 579438"/>
                      <a:gd name="connsiteY138" fmla="*/ 531012 h 541337"/>
                      <a:gd name="connsiteX139" fmla="*/ 396806 w 579438"/>
                      <a:gd name="connsiteY139" fmla="*/ 408056 h 541337"/>
                      <a:gd name="connsiteX140" fmla="*/ 403464 w 579438"/>
                      <a:gd name="connsiteY140" fmla="*/ 401384 h 541337"/>
                      <a:gd name="connsiteX141" fmla="*/ 394110 w 579438"/>
                      <a:gd name="connsiteY141" fmla="*/ 392329 h 541337"/>
                      <a:gd name="connsiteX142" fmla="*/ 384123 w 579438"/>
                      <a:gd name="connsiteY142" fmla="*/ 399319 h 541337"/>
                      <a:gd name="connsiteX143" fmla="*/ 373501 w 579438"/>
                      <a:gd name="connsiteY143" fmla="*/ 405673 h 541337"/>
                      <a:gd name="connsiteX144" fmla="*/ 362562 w 579438"/>
                      <a:gd name="connsiteY144" fmla="*/ 411074 h 541337"/>
                      <a:gd name="connsiteX145" fmla="*/ 351147 w 579438"/>
                      <a:gd name="connsiteY145" fmla="*/ 415840 h 541337"/>
                      <a:gd name="connsiteX146" fmla="*/ 339099 w 579438"/>
                      <a:gd name="connsiteY146" fmla="*/ 419970 h 541337"/>
                      <a:gd name="connsiteX147" fmla="*/ 327050 w 579438"/>
                      <a:gd name="connsiteY147" fmla="*/ 423147 h 541337"/>
                      <a:gd name="connsiteX148" fmla="*/ 314367 w 579438"/>
                      <a:gd name="connsiteY148" fmla="*/ 425371 h 541337"/>
                      <a:gd name="connsiteX149" fmla="*/ 301526 w 579438"/>
                      <a:gd name="connsiteY149" fmla="*/ 426801 h 541337"/>
                      <a:gd name="connsiteX150" fmla="*/ 288526 w 579438"/>
                      <a:gd name="connsiteY150" fmla="*/ 427437 h 541337"/>
                      <a:gd name="connsiteX151" fmla="*/ 274575 w 579438"/>
                      <a:gd name="connsiteY151" fmla="*/ 426801 h 541337"/>
                      <a:gd name="connsiteX152" fmla="*/ 261099 w 579438"/>
                      <a:gd name="connsiteY152" fmla="*/ 425213 h 541337"/>
                      <a:gd name="connsiteX153" fmla="*/ 247624 w 579438"/>
                      <a:gd name="connsiteY153" fmla="*/ 422671 h 541337"/>
                      <a:gd name="connsiteX154" fmla="*/ 234783 w 579438"/>
                      <a:gd name="connsiteY154" fmla="*/ 419017 h 541337"/>
                      <a:gd name="connsiteX155" fmla="*/ 222417 w 579438"/>
                      <a:gd name="connsiteY155" fmla="*/ 414728 h 541337"/>
                      <a:gd name="connsiteX156" fmla="*/ 210368 w 579438"/>
                      <a:gd name="connsiteY156" fmla="*/ 409168 h 541337"/>
                      <a:gd name="connsiteX157" fmla="*/ 198954 w 579438"/>
                      <a:gd name="connsiteY157" fmla="*/ 402972 h 541337"/>
                      <a:gd name="connsiteX158" fmla="*/ 187856 w 579438"/>
                      <a:gd name="connsiteY158" fmla="*/ 396142 h 541337"/>
                      <a:gd name="connsiteX159" fmla="*/ 177551 w 579438"/>
                      <a:gd name="connsiteY159" fmla="*/ 388199 h 541337"/>
                      <a:gd name="connsiteX160" fmla="*/ 167722 w 579438"/>
                      <a:gd name="connsiteY160" fmla="*/ 379779 h 541337"/>
                      <a:gd name="connsiteX161" fmla="*/ 158527 w 579438"/>
                      <a:gd name="connsiteY161" fmla="*/ 370566 h 541337"/>
                      <a:gd name="connsiteX162" fmla="*/ 150125 w 579438"/>
                      <a:gd name="connsiteY162" fmla="*/ 360716 h 541337"/>
                      <a:gd name="connsiteX163" fmla="*/ 142198 w 579438"/>
                      <a:gd name="connsiteY163" fmla="*/ 350232 h 541337"/>
                      <a:gd name="connsiteX164" fmla="*/ 135381 w 579438"/>
                      <a:gd name="connsiteY164" fmla="*/ 339112 h 541337"/>
                      <a:gd name="connsiteX165" fmla="*/ 129198 w 579438"/>
                      <a:gd name="connsiteY165" fmla="*/ 327674 h 541337"/>
                      <a:gd name="connsiteX166" fmla="*/ 123649 w 579438"/>
                      <a:gd name="connsiteY166" fmla="*/ 315601 h 541337"/>
                      <a:gd name="connsiteX167" fmla="*/ 119369 w 579438"/>
                      <a:gd name="connsiteY167" fmla="*/ 303210 h 541337"/>
                      <a:gd name="connsiteX168" fmla="*/ 115881 w 579438"/>
                      <a:gd name="connsiteY168" fmla="*/ 290343 h 541337"/>
                      <a:gd name="connsiteX169" fmla="*/ 113186 w 579438"/>
                      <a:gd name="connsiteY169" fmla="*/ 276840 h 541337"/>
                      <a:gd name="connsiteX170" fmla="*/ 111601 w 579438"/>
                      <a:gd name="connsiteY170" fmla="*/ 263337 h 541337"/>
                      <a:gd name="connsiteX171" fmla="*/ 111125 w 579438"/>
                      <a:gd name="connsiteY171" fmla="*/ 249357 h 541337"/>
                      <a:gd name="connsiteX172" fmla="*/ 111601 w 579438"/>
                      <a:gd name="connsiteY172" fmla="*/ 235537 h 541337"/>
                      <a:gd name="connsiteX173" fmla="*/ 113186 w 579438"/>
                      <a:gd name="connsiteY173" fmla="*/ 221875 h 541337"/>
                      <a:gd name="connsiteX174" fmla="*/ 115881 w 579438"/>
                      <a:gd name="connsiteY174" fmla="*/ 208531 h 541337"/>
                      <a:gd name="connsiteX175" fmla="*/ 119369 w 579438"/>
                      <a:gd name="connsiteY175" fmla="*/ 195664 h 541337"/>
                      <a:gd name="connsiteX176" fmla="*/ 123649 w 579438"/>
                      <a:gd name="connsiteY176" fmla="*/ 183114 h 541337"/>
                      <a:gd name="connsiteX177" fmla="*/ 129198 w 579438"/>
                      <a:gd name="connsiteY177" fmla="*/ 171200 h 541337"/>
                      <a:gd name="connsiteX178" fmla="*/ 135381 w 579438"/>
                      <a:gd name="connsiteY178" fmla="*/ 159444 h 541337"/>
                      <a:gd name="connsiteX179" fmla="*/ 142198 w 579438"/>
                      <a:gd name="connsiteY179" fmla="*/ 148642 h 541337"/>
                      <a:gd name="connsiteX180" fmla="*/ 150125 w 579438"/>
                      <a:gd name="connsiteY180" fmla="*/ 138157 h 541337"/>
                      <a:gd name="connsiteX181" fmla="*/ 158527 w 579438"/>
                      <a:gd name="connsiteY181" fmla="*/ 128308 h 541337"/>
                      <a:gd name="connsiteX182" fmla="*/ 167722 w 579438"/>
                      <a:gd name="connsiteY182" fmla="*/ 119094 h 541337"/>
                      <a:gd name="connsiteX183" fmla="*/ 177551 w 579438"/>
                      <a:gd name="connsiteY183" fmla="*/ 110516 h 541337"/>
                      <a:gd name="connsiteX184" fmla="*/ 187856 w 579438"/>
                      <a:gd name="connsiteY184" fmla="*/ 102732 h 541337"/>
                      <a:gd name="connsiteX185" fmla="*/ 198954 w 579438"/>
                      <a:gd name="connsiteY185" fmla="*/ 95584 h 541337"/>
                      <a:gd name="connsiteX186" fmla="*/ 210368 w 579438"/>
                      <a:gd name="connsiteY186" fmla="*/ 89388 h 541337"/>
                      <a:gd name="connsiteX187" fmla="*/ 222417 w 579438"/>
                      <a:gd name="connsiteY187" fmla="*/ 84146 h 541337"/>
                      <a:gd name="connsiteX188" fmla="*/ 234783 w 579438"/>
                      <a:gd name="connsiteY188" fmla="*/ 79698 h 541337"/>
                      <a:gd name="connsiteX189" fmla="*/ 247624 w 579438"/>
                      <a:gd name="connsiteY189" fmla="*/ 76044 h 541337"/>
                      <a:gd name="connsiteX190" fmla="*/ 261099 w 579438"/>
                      <a:gd name="connsiteY190" fmla="*/ 73661 h 541337"/>
                      <a:gd name="connsiteX191" fmla="*/ 274575 w 579438"/>
                      <a:gd name="connsiteY191" fmla="*/ 72073 h 541337"/>
                      <a:gd name="connsiteX192" fmla="*/ 561981 w 579438"/>
                      <a:gd name="connsiteY192" fmla="*/ 0 h 541337"/>
                      <a:gd name="connsiteX193" fmla="*/ 563410 w 579438"/>
                      <a:gd name="connsiteY193" fmla="*/ 0 h 541337"/>
                      <a:gd name="connsiteX194" fmla="*/ 567059 w 579438"/>
                      <a:gd name="connsiteY194" fmla="*/ 158 h 541337"/>
                      <a:gd name="connsiteX195" fmla="*/ 570074 w 579438"/>
                      <a:gd name="connsiteY195" fmla="*/ 1108 h 541337"/>
                      <a:gd name="connsiteX196" fmla="*/ 572613 w 579438"/>
                      <a:gd name="connsiteY196" fmla="*/ 2375 h 541337"/>
                      <a:gd name="connsiteX197" fmla="*/ 574359 w 579438"/>
                      <a:gd name="connsiteY197" fmla="*/ 4434 h 541337"/>
                      <a:gd name="connsiteX198" fmla="*/ 575628 w 579438"/>
                      <a:gd name="connsiteY198" fmla="*/ 6968 h 541337"/>
                      <a:gd name="connsiteX199" fmla="*/ 576263 w 579438"/>
                      <a:gd name="connsiteY199" fmla="*/ 10135 h 541337"/>
                      <a:gd name="connsiteX200" fmla="*/ 576263 w 579438"/>
                      <a:gd name="connsiteY200" fmla="*/ 14094 h 541337"/>
                      <a:gd name="connsiteX201" fmla="*/ 571820 w 579438"/>
                      <a:gd name="connsiteY201" fmla="*/ 109587 h 541337"/>
                      <a:gd name="connsiteX202" fmla="*/ 571661 w 579438"/>
                      <a:gd name="connsiteY202" fmla="*/ 112437 h 541337"/>
                      <a:gd name="connsiteX203" fmla="*/ 571185 w 579438"/>
                      <a:gd name="connsiteY203" fmla="*/ 114971 h 541337"/>
                      <a:gd name="connsiteX204" fmla="*/ 570233 w 579438"/>
                      <a:gd name="connsiteY204" fmla="*/ 117663 h 541337"/>
                      <a:gd name="connsiteX205" fmla="*/ 568964 w 579438"/>
                      <a:gd name="connsiteY205" fmla="*/ 119880 h 541337"/>
                      <a:gd name="connsiteX206" fmla="*/ 567059 w 579438"/>
                      <a:gd name="connsiteY206" fmla="*/ 121939 h 541337"/>
                      <a:gd name="connsiteX207" fmla="*/ 564520 w 579438"/>
                      <a:gd name="connsiteY207" fmla="*/ 123681 h 541337"/>
                      <a:gd name="connsiteX208" fmla="*/ 561823 w 579438"/>
                      <a:gd name="connsiteY208" fmla="*/ 124948 h 541337"/>
                      <a:gd name="connsiteX209" fmla="*/ 559601 w 579438"/>
                      <a:gd name="connsiteY209" fmla="*/ 125106 h 541337"/>
                      <a:gd name="connsiteX210" fmla="*/ 557380 w 579438"/>
                      <a:gd name="connsiteY210" fmla="*/ 124631 h 541337"/>
                      <a:gd name="connsiteX211" fmla="*/ 555475 w 579438"/>
                      <a:gd name="connsiteY211" fmla="*/ 123839 h 541337"/>
                      <a:gd name="connsiteX212" fmla="*/ 553571 w 579438"/>
                      <a:gd name="connsiteY212" fmla="*/ 122572 h 541337"/>
                      <a:gd name="connsiteX213" fmla="*/ 551984 w 579438"/>
                      <a:gd name="connsiteY213" fmla="*/ 120989 h 541337"/>
                      <a:gd name="connsiteX214" fmla="*/ 550239 w 579438"/>
                      <a:gd name="connsiteY214" fmla="*/ 119405 h 541337"/>
                      <a:gd name="connsiteX215" fmla="*/ 520723 w 579438"/>
                      <a:gd name="connsiteY215" fmla="*/ 90108 h 541337"/>
                      <a:gd name="connsiteX216" fmla="*/ 509774 w 579438"/>
                      <a:gd name="connsiteY216" fmla="*/ 101193 h 541337"/>
                      <a:gd name="connsiteX217" fmla="*/ 419324 w 579438"/>
                      <a:gd name="connsiteY217" fmla="*/ 191301 h 541337"/>
                      <a:gd name="connsiteX218" fmla="*/ 391713 w 579438"/>
                      <a:gd name="connsiteY218" fmla="*/ 219173 h 541337"/>
                      <a:gd name="connsiteX219" fmla="*/ 298564 w 579438"/>
                      <a:gd name="connsiteY219" fmla="*/ 312131 h 541337"/>
                      <a:gd name="connsiteX220" fmla="*/ 293169 w 579438"/>
                      <a:gd name="connsiteY220" fmla="*/ 317516 h 541337"/>
                      <a:gd name="connsiteX221" fmla="*/ 290313 w 579438"/>
                      <a:gd name="connsiteY221" fmla="*/ 319733 h 541337"/>
                      <a:gd name="connsiteX222" fmla="*/ 287298 w 579438"/>
                      <a:gd name="connsiteY222" fmla="*/ 321633 h 541337"/>
                      <a:gd name="connsiteX223" fmla="*/ 284124 w 579438"/>
                      <a:gd name="connsiteY223" fmla="*/ 322900 h 541337"/>
                      <a:gd name="connsiteX224" fmla="*/ 280633 w 579438"/>
                      <a:gd name="connsiteY224" fmla="*/ 323692 h 541337"/>
                      <a:gd name="connsiteX225" fmla="*/ 279681 w 579438"/>
                      <a:gd name="connsiteY225" fmla="*/ 323692 h 541337"/>
                      <a:gd name="connsiteX226" fmla="*/ 278888 w 579438"/>
                      <a:gd name="connsiteY226" fmla="*/ 323850 h 541337"/>
                      <a:gd name="connsiteX227" fmla="*/ 277935 w 579438"/>
                      <a:gd name="connsiteY227" fmla="*/ 323850 h 541337"/>
                      <a:gd name="connsiteX228" fmla="*/ 273810 w 579438"/>
                      <a:gd name="connsiteY228" fmla="*/ 323534 h 541337"/>
                      <a:gd name="connsiteX229" fmla="*/ 269843 w 579438"/>
                      <a:gd name="connsiteY229" fmla="*/ 322267 h 541337"/>
                      <a:gd name="connsiteX230" fmla="*/ 266034 w 579438"/>
                      <a:gd name="connsiteY230" fmla="*/ 320366 h 541337"/>
                      <a:gd name="connsiteX231" fmla="*/ 262702 w 579438"/>
                      <a:gd name="connsiteY231" fmla="*/ 317516 h 541337"/>
                      <a:gd name="connsiteX232" fmla="*/ 257306 w 579438"/>
                      <a:gd name="connsiteY232" fmla="*/ 312131 h 541337"/>
                      <a:gd name="connsiteX233" fmla="*/ 237471 w 579438"/>
                      <a:gd name="connsiteY233" fmla="*/ 292336 h 541337"/>
                      <a:gd name="connsiteX234" fmla="*/ 190500 w 579438"/>
                      <a:gd name="connsiteY234" fmla="*/ 245303 h 541337"/>
                      <a:gd name="connsiteX235" fmla="*/ 191452 w 579438"/>
                      <a:gd name="connsiteY235" fmla="*/ 235643 h 541337"/>
                      <a:gd name="connsiteX236" fmla="*/ 193198 w 579438"/>
                      <a:gd name="connsiteY236" fmla="*/ 226141 h 541337"/>
                      <a:gd name="connsiteX237" fmla="*/ 195737 w 579438"/>
                      <a:gd name="connsiteY237" fmla="*/ 217114 h 541337"/>
                      <a:gd name="connsiteX238" fmla="*/ 199228 w 579438"/>
                      <a:gd name="connsiteY238" fmla="*/ 208246 h 541337"/>
                      <a:gd name="connsiteX239" fmla="*/ 203671 w 579438"/>
                      <a:gd name="connsiteY239" fmla="*/ 200011 h 541337"/>
                      <a:gd name="connsiteX240" fmla="*/ 208749 w 579438"/>
                      <a:gd name="connsiteY240" fmla="*/ 192093 h 541337"/>
                      <a:gd name="connsiteX241" fmla="*/ 277935 w 579438"/>
                      <a:gd name="connsiteY241" fmla="*/ 261139 h 541337"/>
                      <a:gd name="connsiteX242" fmla="*/ 280633 w 579438"/>
                      <a:gd name="connsiteY242" fmla="*/ 258447 h 541337"/>
                      <a:gd name="connsiteX243" fmla="*/ 485019 w 579438"/>
                      <a:gd name="connsiteY243" fmla="*/ 54318 h 541337"/>
                      <a:gd name="connsiteX244" fmla="*/ 469786 w 579438"/>
                      <a:gd name="connsiteY244" fmla="*/ 39273 h 541337"/>
                      <a:gd name="connsiteX245" fmla="*/ 455028 w 579438"/>
                      <a:gd name="connsiteY245" fmla="*/ 24071 h 541337"/>
                      <a:gd name="connsiteX246" fmla="*/ 453441 w 579438"/>
                      <a:gd name="connsiteY246" fmla="*/ 22645 h 541337"/>
                      <a:gd name="connsiteX247" fmla="*/ 452171 w 579438"/>
                      <a:gd name="connsiteY247" fmla="*/ 21062 h 541337"/>
                      <a:gd name="connsiteX248" fmla="*/ 451219 w 579438"/>
                      <a:gd name="connsiteY248" fmla="*/ 19478 h 541337"/>
                      <a:gd name="connsiteX249" fmla="*/ 450426 w 579438"/>
                      <a:gd name="connsiteY249" fmla="*/ 17736 h 541337"/>
                      <a:gd name="connsiteX250" fmla="*/ 450109 w 579438"/>
                      <a:gd name="connsiteY250" fmla="*/ 15836 h 541337"/>
                      <a:gd name="connsiteX251" fmla="*/ 450267 w 579438"/>
                      <a:gd name="connsiteY251" fmla="*/ 13461 h 541337"/>
                      <a:gd name="connsiteX252" fmla="*/ 451219 w 579438"/>
                      <a:gd name="connsiteY252" fmla="*/ 11243 h 541337"/>
                      <a:gd name="connsiteX253" fmla="*/ 452806 w 579438"/>
                      <a:gd name="connsiteY253" fmla="*/ 8551 h 541337"/>
                      <a:gd name="connsiteX254" fmla="*/ 454552 w 579438"/>
                      <a:gd name="connsiteY254" fmla="*/ 6809 h 541337"/>
                      <a:gd name="connsiteX255" fmla="*/ 456615 w 579438"/>
                      <a:gd name="connsiteY255" fmla="*/ 5542 h 541337"/>
                      <a:gd name="connsiteX256" fmla="*/ 459154 w 579438"/>
                      <a:gd name="connsiteY256" fmla="*/ 5067 h 541337"/>
                      <a:gd name="connsiteX257" fmla="*/ 461534 w 579438"/>
                      <a:gd name="connsiteY257" fmla="*/ 4751 h 541337"/>
                      <a:gd name="connsiteX258" fmla="*/ 464073 w 579438"/>
                      <a:gd name="connsiteY258" fmla="*/ 4592 h 541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</a:cxnLst>
                    <a:rect l="l" t="t" r="r" b="b"/>
                    <a:pathLst>
                      <a:path w="579438" h="541337">
                        <a:moveTo>
                          <a:pt x="104775" y="158750"/>
                        </a:moveTo>
                        <a:lnTo>
                          <a:pt x="99193" y="170591"/>
                        </a:lnTo>
                        <a:lnTo>
                          <a:pt x="94569" y="183072"/>
                        </a:lnTo>
                        <a:lnTo>
                          <a:pt x="90741" y="195872"/>
                        </a:lnTo>
                        <a:lnTo>
                          <a:pt x="87552" y="208833"/>
                        </a:lnTo>
                        <a:lnTo>
                          <a:pt x="85478" y="222434"/>
                        </a:lnTo>
                        <a:lnTo>
                          <a:pt x="84043" y="235875"/>
                        </a:lnTo>
                        <a:lnTo>
                          <a:pt x="83724" y="249955"/>
                        </a:lnTo>
                        <a:lnTo>
                          <a:pt x="83724" y="252196"/>
                        </a:lnTo>
                        <a:lnTo>
                          <a:pt x="42420" y="293638"/>
                        </a:lnTo>
                        <a:lnTo>
                          <a:pt x="39071" y="296518"/>
                        </a:lnTo>
                        <a:lnTo>
                          <a:pt x="35244" y="298438"/>
                        </a:lnTo>
                        <a:lnTo>
                          <a:pt x="31257" y="299718"/>
                        </a:lnTo>
                        <a:lnTo>
                          <a:pt x="27111" y="300038"/>
                        </a:lnTo>
                        <a:lnTo>
                          <a:pt x="22964" y="299718"/>
                        </a:lnTo>
                        <a:lnTo>
                          <a:pt x="18977" y="298438"/>
                        </a:lnTo>
                        <a:lnTo>
                          <a:pt x="15150" y="296518"/>
                        </a:lnTo>
                        <a:lnTo>
                          <a:pt x="11642" y="293638"/>
                        </a:lnTo>
                        <a:lnTo>
                          <a:pt x="6379" y="288358"/>
                        </a:lnTo>
                        <a:lnTo>
                          <a:pt x="3508" y="284837"/>
                        </a:lnTo>
                        <a:lnTo>
                          <a:pt x="1595" y="280997"/>
                        </a:lnTo>
                        <a:lnTo>
                          <a:pt x="319" y="276997"/>
                        </a:lnTo>
                        <a:lnTo>
                          <a:pt x="0" y="272837"/>
                        </a:lnTo>
                        <a:lnTo>
                          <a:pt x="319" y="268836"/>
                        </a:lnTo>
                        <a:lnTo>
                          <a:pt x="1595" y="264676"/>
                        </a:lnTo>
                        <a:lnTo>
                          <a:pt x="3508" y="260996"/>
                        </a:lnTo>
                        <a:lnTo>
                          <a:pt x="6379" y="257316"/>
                        </a:lnTo>
                        <a:close/>
                        <a:moveTo>
                          <a:pt x="288526" y="71437"/>
                        </a:moveTo>
                        <a:lnTo>
                          <a:pt x="301526" y="71755"/>
                        </a:lnTo>
                        <a:lnTo>
                          <a:pt x="314367" y="73185"/>
                        </a:lnTo>
                        <a:lnTo>
                          <a:pt x="326733" y="75568"/>
                        </a:lnTo>
                        <a:lnTo>
                          <a:pt x="338940" y="78745"/>
                        </a:lnTo>
                        <a:lnTo>
                          <a:pt x="350672" y="82716"/>
                        </a:lnTo>
                        <a:lnTo>
                          <a:pt x="362086" y="87482"/>
                        </a:lnTo>
                        <a:lnTo>
                          <a:pt x="373184" y="93201"/>
                        </a:lnTo>
                        <a:lnTo>
                          <a:pt x="383806" y="99396"/>
                        </a:lnTo>
                        <a:lnTo>
                          <a:pt x="393793" y="106227"/>
                        </a:lnTo>
                        <a:lnTo>
                          <a:pt x="355745" y="144353"/>
                        </a:lnTo>
                        <a:lnTo>
                          <a:pt x="347343" y="139428"/>
                        </a:lnTo>
                        <a:lnTo>
                          <a:pt x="338465" y="134980"/>
                        </a:lnTo>
                        <a:lnTo>
                          <a:pt x="329111" y="131326"/>
                        </a:lnTo>
                        <a:lnTo>
                          <a:pt x="319282" y="128308"/>
                        </a:lnTo>
                        <a:lnTo>
                          <a:pt x="309294" y="126243"/>
                        </a:lnTo>
                        <a:lnTo>
                          <a:pt x="298989" y="124972"/>
                        </a:lnTo>
                        <a:lnTo>
                          <a:pt x="288526" y="124337"/>
                        </a:lnTo>
                        <a:lnTo>
                          <a:pt x="277111" y="124972"/>
                        </a:lnTo>
                        <a:lnTo>
                          <a:pt x="266014" y="126561"/>
                        </a:lnTo>
                        <a:lnTo>
                          <a:pt x="255392" y="128944"/>
                        </a:lnTo>
                        <a:lnTo>
                          <a:pt x="245087" y="132280"/>
                        </a:lnTo>
                        <a:lnTo>
                          <a:pt x="235100" y="136410"/>
                        </a:lnTo>
                        <a:lnTo>
                          <a:pt x="225587" y="141493"/>
                        </a:lnTo>
                        <a:lnTo>
                          <a:pt x="216551" y="147371"/>
                        </a:lnTo>
                        <a:lnTo>
                          <a:pt x="208307" y="153884"/>
                        </a:lnTo>
                        <a:lnTo>
                          <a:pt x="200380" y="161033"/>
                        </a:lnTo>
                        <a:lnTo>
                          <a:pt x="193246" y="168817"/>
                        </a:lnTo>
                        <a:lnTo>
                          <a:pt x="186746" y="177395"/>
                        </a:lnTo>
                        <a:lnTo>
                          <a:pt x="180881" y="186291"/>
                        </a:lnTo>
                        <a:lnTo>
                          <a:pt x="175966" y="195823"/>
                        </a:lnTo>
                        <a:lnTo>
                          <a:pt x="171686" y="205672"/>
                        </a:lnTo>
                        <a:lnTo>
                          <a:pt x="168356" y="216156"/>
                        </a:lnTo>
                        <a:lnTo>
                          <a:pt x="165978" y="226959"/>
                        </a:lnTo>
                        <a:lnTo>
                          <a:pt x="164393" y="238079"/>
                        </a:lnTo>
                        <a:lnTo>
                          <a:pt x="163917" y="249357"/>
                        </a:lnTo>
                        <a:lnTo>
                          <a:pt x="164393" y="260795"/>
                        </a:lnTo>
                        <a:lnTo>
                          <a:pt x="165978" y="271915"/>
                        </a:lnTo>
                        <a:lnTo>
                          <a:pt x="168356" y="282559"/>
                        </a:lnTo>
                        <a:lnTo>
                          <a:pt x="171686" y="292884"/>
                        </a:lnTo>
                        <a:lnTo>
                          <a:pt x="175966" y="302892"/>
                        </a:lnTo>
                        <a:lnTo>
                          <a:pt x="180881" y="312424"/>
                        </a:lnTo>
                        <a:lnTo>
                          <a:pt x="186746" y="321479"/>
                        </a:lnTo>
                        <a:lnTo>
                          <a:pt x="193246" y="329739"/>
                        </a:lnTo>
                        <a:lnTo>
                          <a:pt x="200380" y="337682"/>
                        </a:lnTo>
                        <a:lnTo>
                          <a:pt x="208149" y="344990"/>
                        </a:lnTo>
                        <a:lnTo>
                          <a:pt x="216551" y="351503"/>
                        </a:lnTo>
                        <a:lnTo>
                          <a:pt x="225587" y="357380"/>
                        </a:lnTo>
                        <a:lnTo>
                          <a:pt x="235100" y="362305"/>
                        </a:lnTo>
                        <a:lnTo>
                          <a:pt x="244929" y="366435"/>
                        </a:lnTo>
                        <a:lnTo>
                          <a:pt x="255234" y="369771"/>
                        </a:lnTo>
                        <a:lnTo>
                          <a:pt x="266014" y="372313"/>
                        </a:lnTo>
                        <a:lnTo>
                          <a:pt x="277111" y="373902"/>
                        </a:lnTo>
                        <a:lnTo>
                          <a:pt x="288526" y="374219"/>
                        </a:lnTo>
                        <a:lnTo>
                          <a:pt x="299782" y="373902"/>
                        </a:lnTo>
                        <a:lnTo>
                          <a:pt x="310879" y="372313"/>
                        </a:lnTo>
                        <a:lnTo>
                          <a:pt x="321501" y="369771"/>
                        </a:lnTo>
                        <a:lnTo>
                          <a:pt x="331965" y="366435"/>
                        </a:lnTo>
                        <a:lnTo>
                          <a:pt x="341794" y="362305"/>
                        </a:lnTo>
                        <a:lnTo>
                          <a:pt x="351306" y="357380"/>
                        </a:lnTo>
                        <a:lnTo>
                          <a:pt x="360184" y="351503"/>
                        </a:lnTo>
                        <a:lnTo>
                          <a:pt x="368586" y="344990"/>
                        </a:lnTo>
                        <a:lnTo>
                          <a:pt x="376354" y="337682"/>
                        </a:lnTo>
                        <a:lnTo>
                          <a:pt x="383647" y="329898"/>
                        </a:lnTo>
                        <a:lnTo>
                          <a:pt x="390147" y="321479"/>
                        </a:lnTo>
                        <a:lnTo>
                          <a:pt x="395854" y="312424"/>
                        </a:lnTo>
                        <a:lnTo>
                          <a:pt x="400769" y="302892"/>
                        </a:lnTo>
                        <a:lnTo>
                          <a:pt x="405049" y="293043"/>
                        </a:lnTo>
                        <a:lnTo>
                          <a:pt x="408379" y="282717"/>
                        </a:lnTo>
                        <a:lnTo>
                          <a:pt x="410915" y="271915"/>
                        </a:lnTo>
                        <a:lnTo>
                          <a:pt x="412501" y="260795"/>
                        </a:lnTo>
                        <a:lnTo>
                          <a:pt x="412976" y="249357"/>
                        </a:lnTo>
                        <a:lnTo>
                          <a:pt x="412818" y="243321"/>
                        </a:lnTo>
                        <a:lnTo>
                          <a:pt x="412183" y="237443"/>
                        </a:lnTo>
                        <a:lnTo>
                          <a:pt x="456573" y="192963"/>
                        </a:lnTo>
                        <a:lnTo>
                          <a:pt x="459744" y="203765"/>
                        </a:lnTo>
                        <a:lnTo>
                          <a:pt x="462439" y="214727"/>
                        </a:lnTo>
                        <a:lnTo>
                          <a:pt x="464183" y="226164"/>
                        </a:lnTo>
                        <a:lnTo>
                          <a:pt x="465134" y="237761"/>
                        </a:lnTo>
                        <a:lnTo>
                          <a:pt x="465768" y="249357"/>
                        </a:lnTo>
                        <a:lnTo>
                          <a:pt x="465134" y="262543"/>
                        </a:lnTo>
                        <a:lnTo>
                          <a:pt x="463707" y="275251"/>
                        </a:lnTo>
                        <a:lnTo>
                          <a:pt x="461488" y="287801"/>
                        </a:lnTo>
                        <a:lnTo>
                          <a:pt x="458317" y="300192"/>
                        </a:lnTo>
                        <a:lnTo>
                          <a:pt x="454354" y="311947"/>
                        </a:lnTo>
                        <a:lnTo>
                          <a:pt x="449598" y="323385"/>
                        </a:lnTo>
                        <a:lnTo>
                          <a:pt x="444049" y="334505"/>
                        </a:lnTo>
                        <a:lnTo>
                          <a:pt x="437708" y="345148"/>
                        </a:lnTo>
                        <a:lnTo>
                          <a:pt x="430891" y="355156"/>
                        </a:lnTo>
                        <a:lnTo>
                          <a:pt x="440086" y="364370"/>
                        </a:lnTo>
                        <a:lnTo>
                          <a:pt x="446744" y="357698"/>
                        </a:lnTo>
                        <a:lnTo>
                          <a:pt x="569133" y="480495"/>
                        </a:lnTo>
                        <a:lnTo>
                          <a:pt x="572780" y="484943"/>
                        </a:lnTo>
                        <a:lnTo>
                          <a:pt x="575792" y="489709"/>
                        </a:lnTo>
                        <a:lnTo>
                          <a:pt x="577694" y="494951"/>
                        </a:lnTo>
                        <a:lnTo>
                          <a:pt x="578963" y="500193"/>
                        </a:lnTo>
                        <a:lnTo>
                          <a:pt x="579438" y="505753"/>
                        </a:lnTo>
                        <a:lnTo>
                          <a:pt x="579121" y="511154"/>
                        </a:lnTo>
                        <a:lnTo>
                          <a:pt x="577853" y="516397"/>
                        </a:lnTo>
                        <a:lnTo>
                          <a:pt x="575792" y="521639"/>
                        </a:lnTo>
                        <a:lnTo>
                          <a:pt x="572938" y="526564"/>
                        </a:lnTo>
                        <a:lnTo>
                          <a:pt x="569292" y="531012"/>
                        </a:lnTo>
                        <a:lnTo>
                          <a:pt x="564853" y="534665"/>
                        </a:lnTo>
                        <a:lnTo>
                          <a:pt x="559938" y="537684"/>
                        </a:lnTo>
                        <a:lnTo>
                          <a:pt x="554865" y="539590"/>
                        </a:lnTo>
                        <a:lnTo>
                          <a:pt x="549634" y="540861"/>
                        </a:lnTo>
                        <a:lnTo>
                          <a:pt x="544085" y="541337"/>
                        </a:lnTo>
                        <a:lnTo>
                          <a:pt x="538695" y="540861"/>
                        </a:lnTo>
                        <a:lnTo>
                          <a:pt x="533463" y="539590"/>
                        </a:lnTo>
                        <a:lnTo>
                          <a:pt x="528231" y="537684"/>
                        </a:lnTo>
                        <a:lnTo>
                          <a:pt x="523317" y="534665"/>
                        </a:lnTo>
                        <a:lnTo>
                          <a:pt x="519195" y="531012"/>
                        </a:lnTo>
                        <a:lnTo>
                          <a:pt x="396806" y="408056"/>
                        </a:lnTo>
                        <a:lnTo>
                          <a:pt x="403464" y="401384"/>
                        </a:lnTo>
                        <a:lnTo>
                          <a:pt x="394110" y="392329"/>
                        </a:lnTo>
                        <a:lnTo>
                          <a:pt x="384123" y="399319"/>
                        </a:lnTo>
                        <a:lnTo>
                          <a:pt x="373501" y="405673"/>
                        </a:lnTo>
                        <a:lnTo>
                          <a:pt x="362562" y="411074"/>
                        </a:lnTo>
                        <a:lnTo>
                          <a:pt x="351147" y="415840"/>
                        </a:lnTo>
                        <a:lnTo>
                          <a:pt x="339099" y="419970"/>
                        </a:lnTo>
                        <a:lnTo>
                          <a:pt x="327050" y="423147"/>
                        </a:lnTo>
                        <a:lnTo>
                          <a:pt x="314367" y="425371"/>
                        </a:lnTo>
                        <a:lnTo>
                          <a:pt x="301526" y="426801"/>
                        </a:lnTo>
                        <a:lnTo>
                          <a:pt x="288526" y="427437"/>
                        </a:lnTo>
                        <a:lnTo>
                          <a:pt x="274575" y="426801"/>
                        </a:lnTo>
                        <a:lnTo>
                          <a:pt x="261099" y="425213"/>
                        </a:lnTo>
                        <a:lnTo>
                          <a:pt x="247624" y="422671"/>
                        </a:lnTo>
                        <a:lnTo>
                          <a:pt x="234783" y="419017"/>
                        </a:lnTo>
                        <a:lnTo>
                          <a:pt x="222417" y="414728"/>
                        </a:lnTo>
                        <a:lnTo>
                          <a:pt x="210368" y="409168"/>
                        </a:lnTo>
                        <a:lnTo>
                          <a:pt x="198954" y="402972"/>
                        </a:lnTo>
                        <a:lnTo>
                          <a:pt x="187856" y="396142"/>
                        </a:lnTo>
                        <a:lnTo>
                          <a:pt x="177551" y="388199"/>
                        </a:lnTo>
                        <a:lnTo>
                          <a:pt x="167722" y="379779"/>
                        </a:lnTo>
                        <a:lnTo>
                          <a:pt x="158527" y="370566"/>
                        </a:lnTo>
                        <a:lnTo>
                          <a:pt x="150125" y="360716"/>
                        </a:lnTo>
                        <a:lnTo>
                          <a:pt x="142198" y="350232"/>
                        </a:lnTo>
                        <a:lnTo>
                          <a:pt x="135381" y="339112"/>
                        </a:lnTo>
                        <a:lnTo>
                          <a:pt x="129198" y="327674"/>
                        </a:lnTo>
                        <a:lnTo>
                          <a:pt x="123649" y="315601"/>
                        </a:lnTo>
                        <a:lnTo>
                          <a:pt x="119369" y="303210"/>
                        </a:lnTo>
                        <a:lnTo>
                          <a:pt x="115881" y="290343"/>
                        </a:lnTo>
                        <a:lnTo>
                          <a:pt x="113186" y="276840"/>
                        </a:lnTo>
                        <a:lnTo>
                          <a:pt x="111601" y="263337"/>
                        </a:lnTo>
                        <a:lnTo>
                          <a:pt x="111125" y="249357"/>
                        </a:lnTo>
                        <a:lnTo>
                          <a:pt x="111601" y="235537"/>
                        </a:lnTo>
                        <a:lnTo>
                          <a:pt x="113186" y="221875"/>
                        </a:lnTo>
                        <a:lnTo>
                          <a:pt x="115881" y="208531"/>
                        </a:lnTo>
                        <a:lnTo>
                          <a:pt x="119369" y="195664"/>
                        </a:lnTo>
                        <a:lnTo>
                          <a:pt x="123649" y="183114"/>
                        </a:lnTo>
                        <a:lnTo>
                          <a:pt x="129198" y="171200"/>
                        </a:lnTo>
                        <a:lnTo>
                          <a:pt x="135381" y="159444"/>
                        </a:lnTo>
                        <a:lnTo>
                          <a:pt x="142198" y="148642"/>
                        </a:lnTo>
                        <a:lnTo>
                          <a:pt x="150125" y="138157"/>
                        </a:lnTo>
                        <a:lnTo>
                          <a:pt x="158527" y="128308"/>
                        </a:lnTo>
                        <a:lnTo>
                          <a:pt x="167722" y="119094"/>
                        </a:lnTo>
                        <a:lnTo>
                          <a:pt x="177551" y="110516"/>
                        </a:lnTo>
                        <a:lnTo>
                          <a:pt x="187856" y="102732"/>
                        </a:lnTo>
                        <a:lnTo>
                          <a:pt x="198954" y="95584"/>
                        </a:lnTo>
                        <a:lnTo>
                          <a:pt x="210368" y="89388"/>
                        </a:lnTo>
                        <a:lnTo>
                          <a:pt x="222417" y="84146"/>
                        </a:lnTo>
                        <a:lnTo>
                          <a:pt x="234783" y="79698"/>
                        </a:lnTo>
                        <a:lnTo>
                          <a:pt x="247624" y="76044"/>
                        </a:lnTo>
                        <a:lnTo>
                          <a:pt x="261099" y="73661"/>
                        </a:lnTo>
                        <a:lnTo>
                          <a:pt x="274575" y="72073"/>
                        </a:lnTo>
                        <a:close/>
                        <a:moveTo>
                          <a:pt x="561981" y="0"/>
                        </a:moveTo>
                        <a:lnTo>
                          <a:pt x="563410" y="0"/>
                        </a:lnTo>
                        <a:lnTo>
                          <a:pt x="567059" y="158"/>
                        </a:lnTo>
                        <a:lnTo>
                          <a:pt x="570074" y="1108"/>
                        </a:lnTo>
                        <a:lnTo>
                          <a:pt x="572613" y="2375"/>
                        </a:lnTo>
                        <a:lnTo>
                          <a:pt x="574359" y="4434"/>
                        </a:lnTo>
                        <a:lnTo>
                          <a:pt x="575628" y="6968"/>
                        </a:lnTo>
                        <a:lnTo>
                          <a:pt x="576263" y="10135"/>
                        </a:lnTo>
                        <a:lnTo>
                          <a:pt x="576263" y="14094"/>
                        </a:lnTo>
                        <a:lnTo>
                          <a:pt x="571820" y="109587"/>
                        </a:lnTo>
                        <a:lnTo>
                          <a:pt x="571661" y="112437"/>
                        </a:lnTo>
                        <a:lnTo>
                          <a:pt x="571185" y="114971"/>
                        </a:lnTo>
                        <a:lnTo>
                          <a:pt x="570233" y="117663"/>
                        </a:lnTo>
                        <a:lnTo>
                          <a:pt x="568964" y="119880"/>
                        </a:lnTo>
                        <a:lnTo>
                          <a:pt x="567059" y="121939"/>
                        </a:lnTo>
                        <a:lnTo>
                          <a:pt x="564520" y="123681"/>
                        </a:lnTo>
                        <a:lnTo>
                          <a:pt x="561823" y="124948"/>
                        </a:lnTo>
                        <a:lnTo>
                          <a:pt x="559601" y="125106"/>
                        </a:lnTo>
                        <a:lnTo>
                          <a:pt x="557380" y="124631"/>
                        </a:lnTo>
                        <a:lnTo>
                          <a:pt x="555475" y="123839"/>
                        </a:lnTo>
                        <a:lnTo>
                          <a:pt x="553571" y="122572"/>
                        </a:lnTo>
                        <a:lnTo>
                          <a:pt x="551984" y="120989"/>
                        </a:lnTo>
                        <a:lnTo>
                          <a:pt x="550239" y="119405"/>
                        </a:lnTo>
                        <a:lnTo>
                          <a:pt x="520723" y="90108"/>
                        </a:lnTo>
                        <a:lnTo>
                          <a:pt x="509774" y="101193"/>
                        </a:lnTo>
                        <a:lnTo>
                          <a:pt x="419324" y="191301"/>
                        </a:lnTo>
                        <a:lnTo>
                          <a:pt x="391713" y="219173"/>
                        </a:lnTo>
                        <a:lnTo>
                          <a:pt x="298564" y="312131"/>
                        </a:lnTo>
                        <a:lnTo>
                          <a:pt x="293169" y="317516"/>
                        </a:lnTo>
                        <a:lnTo>
                          <a:pt x="290313" y="319733"/>
                        </a:lnTo>
                        <a:lnTo>
                          <a:pt x="287298" y="321633"/>
                        </a:lnTo>
                        <a:lnTo>
                          <a:pt x="284124" y="322900"/>
                        </a:lnTo>
                        <a:lnTo>
                          <a:pt x="280633" y="323692"/>
                        </a:lnTo>
                        <a:lnTo>
                          <a:pt x="279681" y="323692"/>
                        </a:lnTo>
                        <a:lnTo>
                          <a:pt x="278888" y="323850"/>
                        </a:lnTo>
                        <a:lnTo>
                          <a:pt x="277935" y="323850"/>
                        </a:lnTo>
                        <a:lnTo>
                          <a:pt x="273810" y="323534"/>
                        </a:lnTo>
                        <a:lnTo>
                          <a:pt x="269843" y="322267"/>
                        </a:lnTo>
                        <a:lnTo>
                          <a:pt x="266034" y="320366"/>
                        </a:lnTo>
                        <a:lnTo>
                          <a:pt x="262702" y="317516"/>
                        </a:lnTo>
                        <a:lnTo>
                          <a:pt x="257306" y="312131"/>
                        </a:lnTo>
                        <a:lnTo>
                          <a:pt x="237471" y="292336"/>
                        </a:lnTo>
                        <a:lnTo>
                          <a:pt x="190500" y="245303"/>
                        </a:lnTo>
                        <a:lnTo>
                          <a:pt x="191452" y="235643"/>
                        </a:lnTo>
                        <a:lnTo>
                          <a:pt x="193198" y="226141"/>
                        </a:lnTo>
                        <a:lnTo>
                          <a:pt x="195737" y="217114"/>
                        </a:lnTo>
                        <a:lnTo>
                          <a:pt x="199228" y="208246"/>
                        </a:lnTo>
                        <a:lnTo>
                          <a:pt x="203671" y="200011"/>
                        </a:lnTo>
                        <a:lnTo>
                          <a:pt x="208749" y="192093"/>
                        </a:lnTo>
                        <a:lnTo>
                          <a:pt x="277935" y="261139"/>
                        </a:lnTo>
                        <a:lnTo>
                          <a:pt x="280633" y="258447"/>
                        </a:lnTo>
                        <a:lnTo>
                          <a:pt x="485019" y="54318"/>
                        </a:lnTo>
                        <a:lnTo>
                          <a:pt x="469786" y="39273"/>
                        </a:lnTo>
                        <a:lnTo>
                          <a:pt x="455028" y="24071"/>
                        </a:lnTo>
                        <a:lnTo>
                          <a:pt x="453441" y="22645"/>
                        </a:lnTo>
                        <a:lnTo>
                          <a:pt x="452171" y="21062"/>
                        </a:lnTo>
                        <a:lnTo>
                          <a:pt x="451219" y="19478"/>
                        </a:lnTo>
                        <a:lnTo>
                          <a:pt x="450426" y="17736"/>
                        </a:lnTo>
                        <a:lnTo>
                          <a:pt x="450109" y="15836"/>
                        </a:lnTo>
                        <a:lnTo>
                          <a:pt x="450267" y="13461"/>
                        </a:lnTo>
                        <a:lnTo>
                          <a:pt x="451219" y="11243"/>
                        </a:lnTo>
                        <a:lnTo>
                          <a:pt x="452806" y="8551"/>
                        </a:lnTo>
                        <a:lnTo>
                          <a:pt x="454552" y="6809"/>
                        </a:lnTo>
                        <a:lnTo>
                          <a:pt x="456615" y="5542"/>
                        </a:lnTo>
                        <a:lnTo>
                          <a:pt x="459154" y="5067"/>
                        </a:lnTo>
                        <a:lnTo>
                          <a:pt x="461534" y="4751"/>
                        </a:lnTo>
                        <a:lnTo>
                          <a:pt x="464073" y="459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0">
                    <a:solidFill>
                      <a:srgbClr val="4B6AB2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050">
                      <a:solidFill>
                        <a:schemeClr val="accent3"/>
                      </a:solidFill>
                    </a:endParaRPr>
                  </a:p>
                </p:txBody>
              </p:sp>
              <p:grpSp>
                <p:nvGrpSpPr>
                  <p:cNvPr id="104" name="Group 38">
                    <a:extLst>
                      <a:ext uri="{FF2B5EF4-FFF2-40B4-BE49-F238E27FC236}">
                        <a16:creationId xmlns:a16="http://schemas.microsoft.com/office/drawing/2014/main" id="{AC95039B-82A3-4D57-A3A8-A02D5CA04DB0}"/>
                      </a:ext>
                    </a:extLst>
                  </p:cNvPr>
                  <p:cNvGrpSpPr/>
                  <p:nvPr/>
                </p:nvGrpSpPr>
                <p:grpSpPr>
                  <a:xfrm>
                    <a:off x="4656076" y="3355135"/>
                    <a:ext cx="528168" cy="388190"/>
                    <a:chOff x="685800" y="2752725"/>
                    <a:chExt cx="581025" cy="427038"/>
                  </a:xfrm>
                  <a:solidFill>
                    <a:schemeClr val="bg1"/>
                  </a:solidFill>
                </p:grpSpPr>
                <p:sp>
                  <p:nvSpPr>
                    <p:cNvPr id="106" name="Freeform 274">
                      <a:extLst>
                        <a:ext uri="{FF2B5EF4-FFF2-40B4-BE49-F238E27FC236}">
                          <a16:creationId xmlns:a16="http://schemas.microsoft.com/office/drawing/2014/main" id="{C40AB0BA-5553-4194-B577-EEE342D42044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685800" y="2752725"/>
                      <a:ext cx="503238" cy="365125"/>
                    </a:xfrm>
                    <a:custGeom>
                      <a:avLst/>
                      <a:gdLst>
                        <a:gd name="T0" fmla="*/ 378 w 3169"/>
                        <a:gd name="T1" fmla="*/ 260 h 2308"/>
                        <a:gd name="T2" fmla="*/ 325 w 3169"/>
                        <a:gd name="T3" fmla="*/ 283 h 2308"/>
                        <a:gd name="T4" fmla="*/ 284 w 3169"/>
                        <a:gd name="T5" fmla="*/ 323 h 2308"/>
                        <a:gd name="T6" fmla="*/ 262 w 3169"/>
                        <a:gd name="T7" fmla="*/ 376 h 2308"/>
                        <a:gd name="T8" fmla="*/ 258 w 3169"/>
                        <a:gd name="T9" fmla="*/ 464 h 2308"/>
                        <a:gd name="T10" fmla="*/ 2947 w 3169"/>
                        <a:gd name="T11" fmla="*/ 406 h 2308"/>
                        <a:gd name="T12" fmla="*/ 2935 w 3169"/>
                        <a:gd name="T13" fmla="*/ 349 h 2308"/>
                        <a:gd name="T14" fmla="*/ 2902 w 3169"/>
                        <a:gd name="T15" fmla="*/ 301 h 2308"/>
                        <a:gd name="T16" fmla="*/ 2856 w 3169"/>
                        <a:gd name="T17" fmla="*/ 269 h 2308"/>
                        <a:gd name="T18" fmla="*/ 2797 w 3169"/>
                        <a:gd name="T19" fmla="*/ 258 h 2308"/>
                        <a:gd name="T20" fmla="*/ 413 w 3169"/>
                        <a:gd name="T21" fmla="*/ 0 h 2308"/>
                        <a:gd name="T22" fmla="*/ 2807 w 3169"/>
                        <a:gd name="T23" fmla="*/ 3 h 2308"/>
                        <a:gd name="T24" fmla="*/ 2905 w 3169"/>
                        <a:gd name="T25" fmla="*/ 27 h 2308"/>
                        <a:gd name="T26" fmla="*/ 2991 w 3169"/>
                        <a:gd name="T27" fmla="*/ 74 h 2308"/>
                        <a:gd name="T28" fmla="*/ 3064 w 3169"/>
                        <a:gd name="T29" fmla="*/ 138 h 2308"/>
                        <a:gd name="T30" fmla="*/ 3120 w 3169"/>
                        <a:gd name="T31" fmla="*/ 218 h 2308"/>
                        <a:gd name="T32" fmla="*/ 3156 w 3169"/>
                        <a:gd name="T33" fmla="*/ 311 h 2308"/>
                        <a:gd name="T34" fmla="*/ 3169 w 3169"/>
                        <a:gd name="T35" fmla="*/ 412 h 2308"/>
                        <a:gd name="T36" fmla="*/ 3122 w 3169"/>
                        <a:gd name="T37" fmla="*/ 962 h 2308"/>
                        <a:gd name="T38" fmla="*/ 2961 w 3169"/>
                        <a:gd name="T39" fmla="*/ 962 h 2308"/>
                        <a:gd name="T40" fmla="*/ 2947 w 3169"/>
                        <a:gd name="T41" fmla="*/ 856 h 2308"/>
                        <a:gd name="T42" fmla="*/ 258 w 3169"/>
                        <a:gd name="T43" fmla="*/ 1900 h 2308"/>
                        <a:gd name="T44" fmla="*/ 270 w 3169"/>
                        <a:gd name="T45" fmla="*/ 1958 h 2308"/>
                        <a:gd name="T46" fmla="*/ 302 w 3169"/>
                        <a:gd name="T47" fmla="*/ 2006 h 2308"/>
                        <a:gd name="T48" fmla="*/ 349 w 3169"/>
                        <a:gd name="T49" fmla="*/ 2038 h 2308"/>
                        <a:gd name="T50" fmla="*/ 408 w 3169"/>
                        <a:gd name="T51" fmla="*/ 2049 h 2308"/>
                        <a:gd name="T52" fmla="*/ 2246 w 3169"/>
                        <a:gd name="T53" fmla="*/ 2308 h 2308"/>
                        <a:gd name="T54" fmla="*/ 362 w 3169"/>
                        <a:gd name="T55" fmla="*/ 2305 h 2308"/>
                        <a:gd name="T56" fmla="*/ 264 w 3169"/>
                        <a:gd name="T57" fmla="*/ 2279 h 2308"/>
                        <a:gd name="T58" fmla="*/ 177 w 3169"/>
                        <a:gd name="T59" fmla="*/ 2234 h 2308"/>
                        <a:gd name="T60" fmla="*/ 104 w 3169"/>
                        <a:gd name="T61" fmla="*/ 2169 h 2308"/>
                        <a:gd name="T62" fmla="*/ 49 w 3169"/>
                        <a:gd name="T63" fmla="*/ 2089 h 2308"/>
                        <a:gd name="T64" fmla="*/ 12 w 3169"/>
                        <a:gd name="T65" fmla="*/ 1997 h 2308"/>
                        <a:gd name="T66" fmla="*/ 0 w 3169"/>
                        <a:gd name="T67" fmla="*/ 1895 h 2308"/>
                        <a:gd name="T68" fmla="*/ 3 w 3169"/>
                        <a:gd name="T69" fmla="*/ 361 h 2308"/>
                        <a:gd name="T70" fmla="*/ 28 w 3169"/>
                        <a:gd name="T71" fmla="*/ 263 h 2308"/>
                        <a:gd name="T72" fmla="*/ 74 w 3169"/>
                        <a:gd name="T73" fmla="*/ 177 h 2308"/>
                        <a:gd name="T74" fmla="*/ 139 w 3169"/>
                        <a:gd name="T75" fmla="*/ 104 h 2308"/>
                        <a:gd name="T76" fmla="*/ 220 w 3169"/>
                        <a:gd name="T77" fmla="*/ 48 h 2308"/>
                        <a:gd name="T78" fmla="*/ 312 w 3169"/>
                        <a:gd name="T79" fmla="*/ 12 h 2308"/>
                        <a:gd name="T80" fmla="*/ 413 w 3169"/>
                        <a:gd name="T81" fmla="*/ 0 h 2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169" h="2308">
                          <a:moveTo>
                            <a:pt x="408" y="258"/>
                          </a:moveTo>
                          <a:lnTo>
                            <a:pt x="378" y="260"/>
                          </a:lnTo>
                          <a:lnTo>
                            <a:pt x="349" y="269"/>
                          </a:lnTo>
                          <a:lnTo>
                            <a:pt x="325" y="283"/>
                          </a:lnTo>
                          <a:lnTo>
                            <a:pt x="303" y="301"/>
                          </a:lnTo>
                          <a:lnTo>
                            <a:pt x="284" y="323"/>
                          </a:lnTo>
                          <a:lnTo>
                            <a:pt x="271" y="349"/>
                          </a:lnTo>
                          <a:lnTo>
                            <a:pt x="262" y="376"/>
                          </a:lnTo>
                          <a:lnTo>
                            <a:pt x="258" y="406"/>
                          </a:lnTo>
                          <a:lnTo>
                            <a:pt x="258" y="464"/>
                          </a:lnTo>
                          <a:lnTo>
                            <a:pt x="2947" y="464"/>
                          </a:lnTo>
                          <a:lnTo>
                            <a:pt x="2947" y="406"/>
                          </a:lnTo>
                          <a:lnTo>
                            <a:pt x="2944" y="376"/>
                          </a:lnTo>
                          <a:lnTo>
                            <a:pt x="2935" y="349"/>
                          </a:lnTo>
                          <a:lnTo>
                            <a:pt x="2921" y="323"/>
                          </a:lnTo>
                          <a:lnTo>
                            <a:pt x="2902" y="301"/>
                          </a:lnTo>
                          <a:lnTo>
                            <a:pt x="2881" y="283"/>
                          </a:lnTo>
                          <a:lnTo>
                            <a:pt x="2856" y="269"/>
                          </a:lnTo>
                          <a:lnTo>
                            <a:pt x="2827" y="260"/>
                          </a:lnTo>
                          <a:lnTo>
                            <a:pt x="2797" y="258"/>
                          </a:lnTo>
                          <a:lnTo>
                            <a:pt x="408" y="258"/>
                          </a:lnTo>
                          <a:close/>
                          <a:moveTo>
                            <a:pt x="413" y="0"/>
                          </a:moveTo>
                          <a:lnTo>
                            <a:pt x="2756" y="0"/>
                          </a:lnTo>
                          <a:lnTo>
                            <a:pt x="2807" y="3"/>
                          </a:lnTo>
                          <a:lnTo>
                            <a:pt x="2857" y="12"/>
                          </a:lnTo>
                          <a:lnTo>
                            <a:pt x="2905" y="27"/>
                          </a:lnTo>
                          <a:lnTo>
                            <a:pt x="2949" y="47"/>
                          </a:lnTo>
                          <a:lnTo>
                            <a:pt x="2991" y="74"/>
                          </a:lnTo>
                          <a:lnTo>
                            <a:pt x="3030" y="104"/>
                          </a:lnTo>
                          <a:lnTo>
                            <a:pt x="3064" y="138"/>
                          </a:lnTo>
                          <a:lnTo>
                            <a:pt x="3094" y="177"/>
                          </a:lnTo>
                          <a:lnTo>
                            <a:pt x="3120" y="218"/>
                          </a:lnTo>
                          <a:lnTo>
                            <a:pt x="3141" y="263"/>
                          </a:lnTo>
                          <a:lnTo>
                            <a:pt x="3156" y="311"/>
                          </a:lnTo>
                          <a:lnTo>
                            <a:pt x="3165" y="360"/>
                          </a:lnTo>
                          <a:lnTo>
                            <a:pt x="3169" y="412"/>
                          </a:lnTo>
                          <a:lnTo>
                            <a:pt x="3169" y="964"/>
                          </a:lnTo>
                          <a:lnTo>
                            <a:pt x="3122" y="962"/>
                          </a:lnTo>
                          <a:lnTo>
                            <a:pt x="2976" y="962"/>
                          </a:lnTo>
                          <a:lnTo>
                            <a:pt x="2961" y="962"/>
                          </a:lnTo>
                          <a:lnTo>
                            <a:pt x="2947" y="962"/>
                          </a:lnTo>
                          <a:lnTo>
                            <a:pt x="2947" y="856"/>
                          </a:lnTo>
                          <a:lnTo>
                            <a:pt x="258" y="856"/>
                          </a:lnTo>
                          <a:lnTo>
                            <a:pt x="258" y="1900"/>
                          </a:lnTo>
                          <a:lnTo>
                            <a:pt x="262" y="1930"/>
                          </a:lnTo>
                          <a:lnTo>
                            <a:pt x="270" y="1958"/>
                          </a:lnTo>
                          <a:lnTo>
                            <a:pt x="284" y="1984"/>
                          </a:lnTo>
                          <a:lnTo>
                            <a:pt x="302" y="2006"/>
                          </a:lnTo>
                          <a:lnTo>
                            <a:pt x="324" y="2023"/>
                          </a:lnTo>
                          <a:lnTo>
                            <a:pt x="349" y="2038"/>
                          </a:lnTo>
                          <a:lnTo>
                            <a:pt x="377" y="2047"/>
                          </a:lnTo>
                          <a:lnTo>
                            <a:pt x="408" y="2049"/>
                          </a:lnTo>
                          <a:lnTo>
                            <a:pt x="2246" y="2049"/>
                          </a:lnTo>
                          <a:lnTo>
                            <a:pt x="2246" y="2308"/>
                          </a:lnTo>
                          <a:lnTo>
                            <a:pt x="413" y="2308"/>
                          </a:lnTo>
                          <a:lnTo>
                            <a:pt x="362" y="2305"/>
                          </a:lnTo>
                          <a:lnTo>
                            <a:pt x="312" y="2295"/>
                          </a:lnTo>
                          <a:lnTo>
                            <a:pt x="264" y="2279"/>
                          </a:lnTo>
                          <a:lnTo>
                            <a:pt x="220" y="2260"/>
                          </a:lnTo>
                          <a:lnTo>
                            <a:pt x="177" y="2234"/>
                          </a:lnTo>
                          <a:lnTo>
                            <a:pt x="140" y="2203"/>
                          </a:lnTo>
                          <a:lnTo>
                            <a:pt x="104" y="2169"/>
                          </a:lnTo>
                          <a:lnTo>
                            <a:pt x="74" y="2131"/>
                          </a:lnTo>
                          <a:lnTo>
                            <a:pt x="49" y="2089"/>
                          </a:lnTo>
                          <a:lnTo>
                            <a:pt x="28" y="2045"/>
                          </a:lnTo>
                          <a:lnTo>
                            <a:pt x="12" y="1997"/>
                          </a:lnTo>
                          <a:lnTo>
                            <a:pt x="3" y="1947"/>
                          </a:lnTo>
                          <a:lnTo>
                            <a:pt x="0" y="1895"/>
                          </a:lnTo>
                          <a:lnTo>
                            <a:pt x="0" y="412"/>
                          </a:lnTo>
                          <a:lnTo>
                            <a:pt x="3" y="361"/>
                          </a:lnTo>
                          <a:lnTo>
                            <a:pt x="12" y="311"/>
                          </a:lnTo>
                          <a:lnTo>
                            <a:pt x="28" y="263"/>
                          </a:lnTo>
                          <a:lnTo>
                            <a:pt x="49" y="219"/>
                          </a:lnTo>
                          <a:lnTo>
                            <a:pt x="74" y="177"/>
                          </a:lnTo>
                          <a:lnTo>
                            <a:pt x="104" y="138"/>
                          </a:lnTo>
                          <a:lnTo>
                            <a:pt x="139" y="104"/>
                          </a:lnTo>
                          <a:lnTo>
                            <a:pt x="177" y="74"/>
                          </a:lnTo>
                          <a:lnTo>
                            <a:pt x="220" y="48"/>
                          </a:lnTo>
                          <a:lnTo>
                            <a:pt x="264" y="27"/>
                          </a:lnTo>
                          <a:lnTo>
                            <a:pt x="312" y="12"/>
                          </a:lnTo>
                          <a:lnTo>
                            <a:pt x="362" y="3"/>
                          </a:lnTo>
                          <a:lnTo>
                            <a:pt x="413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107" name="Freeform 275">
                      <a:extLst>
                        <a:ext uri="{FF2B5EF4-FFF2-40B4-BE49-F238E27FC236}">
                          <a16:creationId xmlns:a16="http://schemas.microsoft.com/office/drawing/2014/main" id="{0C70E7BA-4DEE-4903-A4E1-8823A2784317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73150" y="2935288"/>
                      <a:ext cx="193675" cy="244475"/>
                    </a:xfrm>
                    <a:custGeom>
                      <a:avLst/>
                      <a:gdLst>
                        <a:gd name="T0" fmla="*/ 561 w 1218"/>
                        <a:gd name="T1" fmla="*/ 966 h 1541"/>
                        <a:gd name="T2" fmla="*/ 516 w 1218"/>
                        <a:gd name="T3" fmla="*/ 1013 h 1541"/>
                        <a:gd name="T4" fmla="*/ 510 w 1218"/>
                        <a:gd name="T5" fmla="*/ 1080 h 1541"/>
                        <a:gd name="T6" fmla="*/ 548 w 1218"/>
                        <a:gd name="T7" fmla="*/ 1135 h 1541"/>
                        <a:gd name="T8" fmla="*/ 558 w 1218"/>
                        <a:gd name="T9" fmla="*/ 1155 h 1541"/>
                        <a:gd name="T10" fmla="*/ 568 w 1218"/>
                        <a:gd name="T11" fmla="*/ 1316 h 1541"/>
                        <a:gd name="T12" fmla="*/ 609 w 1218"/>
                        <a:gd name="T13" fmla="*/ 1336 h 1541"/>
                        <a:gd name="T14" fmla="*/ 649 w 1218"/>
                        <a:gd name="T15" fmla="*/ 1316 h 1541"/>
                        <a:gd name="T16" fmla="*/ 659 w 1218"/>
                        <a:gd name="T17" fmla="*/ 1156 h 1541"/>
                        <a:gd name="T18" fmla="*/ 669 w 1218"/>
                        <a:gd name="T19" fmla="*/ 1134 h 1541"/>
                        <a:gd name="T20" fmla="*/ 707 w 1218"/>
                        <a:gd name="T21" fmla="*/ 1078 h 1541"/>
                        <a:gd name="T22" fmla="*/ 699 w 1218"/>
                        <a:gd name="T23" fmla="*/ 1009 h 1541"/>
                        <a:gd name="T24" fmla="*/ 649 w 1218"/>
                        <a:gd name="T25" fmla="*/ 962 h 1541"/>
                        <a:gd name="T26" fmla="*/ 536 w 1218"/>
                        <a:gd name="T27" fmla="*/ 201 h 1541"/>
                        <a:gd name="T28" fmla="*/ 438 w 1218"/>
                        <a:gd name="T29" fmla="*/ 228 h 1541"/>
                        <a:gd name="T30" fmla="*/ 368 w 1218"/>
                        <a:gd name="T31" fmla="*/ 297 h 1541"/>
                        <a:gd name="T32" fmla="*/ 341 w 1218"/>
                        <a:gd name="T33" fmla="*/ 395 h 1541"/>
                        <a:gd name="T34" fmla="*/ 347 w 1218"/>
                        <a:gd name="T35" fmla="*/ 692 h 1541"/>
                        <a:gd name="T36" fmla="*/ 877 w 1218"/>
                        <a:gd name="T37" fmla="*/ 649 h 1541"/>
                        <a:gd name="T38" fmla="*/ 873 w 1218"/>
                        <a:gd name="T39" fmla="*/ 361 h 1541"/>
                        <a:gd name="T40" fmla="*/ 831 w 1218"/>
                        <a:gd name="T41" fmla="*/ 271 h 1541"/>
                        <a:gd name="T42" fmla="*/ 750 w 1218"/>
                        <a:gd name="T43" fmla="*/ 213 h 1541"/>
                        <a:gd name="T44" fmla="*/ 536 w 1218"/>
                        <a:gd name="T45" fmla="*/ 201 h 1541"/>
                        <a:gd name="T46" fmla="*/ 733 w 1218"/>
                        <a:gd name="T47" fmla="*/ 4 h 1541"/>
                        <a:gd name="T48" fmla="*/ 868 w 1218"/>
                        <a:gd name="T49" fmla="*/ 47 h 1541"/>
                        <a:gd name="T50" fmla="*/ 978 w 1218"/>
                        <a:gd name="T51" fmla="*/ 132 h 1541"/>
                        <a:gd name="T52" fmla="*/ 1051 w 1218"/>
                        <a:gd name="T53" fmla="*/ 252 h 1541"/>
                        <a:gd name="T54" fmla="*/ 1078 w 1218"/>
                        <a:gd name="T55" fmla="*/ 394 h 1541"/>
                        <a:gd name="T56" fmla="*/ 1075 w 1218"/>
                        <a:gd name="T57" fmla="*/ 695 h 1541"/>
                        <a:gd name="T58" fmla="*/ 1156 w 1218"/>
                        <a:gd name="T59" fmla="*/ 737 h 1541"/>
                        <a:gd name="T60" fmla="*/ 1207 w 1218"/>
                        <a:gd name="T61" fmla="*/ 813 h 1541"/>
                        <a:gd name="T62" fmla="*/ 1218 w 1218"/>
                        <a:gd name="T63" fmla="*/ 1358 h 1541"/>
                        <a:gd name="T64" fmla="*/ 1192 w 1218"/>
                        <a:gd name="T65" fmla="*/ 1450 h 1541"/>
                        <a:gd name="T66" fmla="*/ 1127 w 1218"/>
                        <a:gd name="T67" fmla="*/ 1517 h 1541"/>
                        <a:gd name="T68" fmla="*/ 1034 w 1218"/>
                        <a:gd name="T69" fmla="*/ 1541 h 1541"/>
                        <a:gd name="T70" fmla="*/ 119 w 1218"/>
                        <a:gd name="T71" fmla="*/ 1530 h 1541"/>
                        <a:gd name="T72" fmla="*/ 43 w 1218"/>
                        <a:gd name="T73" fmla="*/ 1476 h 1541"/>
                        <a:gd name="T74" fmla="*/ 2 w 1218"/>
                        <a:gd name="T75" fmla="*/ 1391 h 1541"/>
                        <a:gd name="T76" fmla="*/ 2 w 1218"/>
                        <a:gd name="T77" fmla="*/ 842 h 1541"/>
                        <a:gd name="T78" fmla="*/ 41 w 1218"/>
                        <a:gd name="T79" fmla="*/ 759 h 1541"/>
                        <a:gd name="T80" fmla="*/ 115 w 1218"/>
                        <a:gd name="T81" fmla="*/ 704 h 1541"/>
                        <a:gd name="T82" fmla="*/ 142 w 1218"/>
                        <a:gd name="T83" fmla="*/ 648 h 1541"/>
                        <a:gd name="T84" fmla="*/ 154 w 1218"/>
                        <a:gd name="T85" fmla="*/ 297 h 1541"/>
                        <a:gd name="T86" fmla="*/ 213 w 1218"/>
                        <a:gd name="T87" fmla="*/ 169 h 1541"/>
                        <a:gd name="T88" fmla="*/ 312 w 1218"/>
                        <a:gd name="T89" fmla="*/ 70 h 1541"/>
                        <a:gd name="T90" fmla="*/ 439 w 1218"/>
                        <a:gd name="T91" fmla="*/ 13 h 154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218" h="1541">
                          <a:moveTo>
                            <a:pt x="603" y="954"/>
                          </a:moveTo>
                          <a:lnTo>
                            <a:pt x="582" y="958"/>
                          </a:lnTo>
                          <a:lnTo>
                            <a:pt x="561" y="966"/>
                          </a:lnTo>
                          <a:lnTo>
                            <a:pt x="543" y="978"/>
                          </a:lnTo>
                          <a:lnTo>
                            <a:pt x="528" y="995"/>
                          </a:lnTo>
                          <a:lnTo>
                            <a:pt x="516" y="1013"/>
                          </a:lnTo>
                          <a:lnTo>
                            <a:pt x="509" y="1036"/>
                          </a:lnTo>
                          <a:lnTo>
                            <a:pt x="507" y="1058"/>
                          </a:lnTo>
                          <a:lnTo>
                            <a:pt x="510" y="1080"/>
                          </a:lnTo>
                          <a:lnTo>
                            <a:pt x="518" y="1101"/>
                          </a:lnTo>
                          <a:lnTo>
                            <a:pt x="531" y="1119"/>
                          </a:lnTo>
                          <a:lnTo>
                            <a:pt x="548" y="1135"/>
                          </a:lnTo>
                          <a:lnTo>
                            <a:pt x="554" y="1141"/>
                          </a:lnTo>
                          <a:lnTo>
                            <a:pt x="558" y="1148"/>
                          </a:lnTo>
                          <a:lnTo>
                            <a:pt x="558" y="1155"/>
                          </a:lnTo>
                          <a:lnTo>
                            <a:pt x="558" y="1286"/>
                          </a:lnTo>
                          <a:lnTo>
                            <a:pt x="561" y="1302"/>
                          </a:lnTo>
                          <a:lnTo>
                            <a:pt x="568" y="1316"/>
                          </a:lnTo>
                          <a:lnTo>
                            <a:pt x="579" y="1327"/>
                          </a:lnTo>
                          <a:lnTo>
                            <a:pt x="592" y="1334"/>
                          </a:lnTo>
                          <a:lnTo>
                            <a:pt x="609" y="1336"/>
                          </a:lnTo>
                          <a:lnTo>
                            <a:pt x="624" y="1334"/>
                          </a:lnTo>
                          <a:lnTo>
                            <a:pt x="638" y="1327"/>
                          </a:lnTo>
                          <a:lnTo>
                            <a:pt x="649" y="1316"/>
                          </a:lnTo>
                          <a:lnTo>
                            <a:pt x="656" y="1302"/>
                          </a:lnTo>
                          <a:lnTo>
                            <a:pt x="659" y="1286"/>
                          </a:lnTo>
                          <a:lnTo>
                            <a:pt x="659" y="1156"/>
                          </a:lnTo>
                          <a:lnTo>
                            <a:pt x="660" y="1148"/>
                          </a:lnTo>
                          <a:lnTo>
                            <a:pt x="663" y="1141"/>
                          </a:lnTo>
                          <a:lnTo>
                            <a:pt x="669" y="1134"/>
                          </a:lnTo>
                          <a:lnTo>
                            <a:pt x="688" y="1118"/>
                          </a:lnTo>
                          <a:lnTo>
                            <a:pt x="700" y="1099"/>
                          </a:lnTo>
                          <a:lnTo>
                            <a:pt x="707" y="1078"/>
                          </a:lnTo>
                          <a:lnTo>
                            <a:pt x="709" y="1053"/>
                          </a:lnTo>
                          <a:lnTo>
                            <a:pt x="706" y="1030"/>
                          </a:lnTo>
                          <a:lnTo>
                            <a:pt x="699" y="1009"/>
                          </a:lnTo>
                          <a:lnTo>
                            <a:pt x="685" y="990"/>
                          </a:lnTo>
                          <a:lnTo>
                            <a:pt x="669" y="975"/>
                          </a:lnTo>
                          <a:lnTo>
                            <a:pt x="649" y="962"/>
                          </a:lnTo>
                          <a:lnTo>
                            <a:pt x="625" y="956"/>
                          </a:lnTo>
                          <a:lnTo>
                            <a:pt x="603" y="954"/>
                          </a:lnTo>
                          <a:close/>
                          <a:moveTo>
                            <a:pt x="536" y="201"/>
                          </a:moveTo>
                          <a:lnTo>
                            <a:pt x="501" y="204"/>
                          </a:lnTo>
                          <a:lnTo>
                            <a:pt x="468" y="213"/>
                          </a:lnTo>
                          <a:lnTo>
                            <a:pt x="438" y="228"/>
                          </a:lnTo>
                          <a:lnTo>
                            <a:pt x="411" y="246"/>
                          </a:lnTo>
                          <a:lnTo>
                            <a:pt x="388" y="271"/>
                          </a:lnTo>
                          <a:lnTo>
                            <a:pt x="368" y="297"/>
                          </a:lnTo>
                          <a:lnTo>
                            <a:pt x="354" y="327"/>
                          </a:lnTo>
                          <a:lnTo>
                            <a:pt x="345" y="361"/>
                          </a:lnTo>
                          <a:lnTo>
                            <a:pt x="341" y="395"/>
                          </a:lnTo>
                          <a:lnTo>
                            <a:pt x="341" y="649"/>
                          </a:lnTo>
                          <a:lnTo>
                            <a:pt x="344" y="671"/>
                          </a:lnTo>
                          <a:lnTo>
                            <a:pt x="347" y="692"/>
                          </a:lnTo>
                          <a:lnTo>
                            <a:pt x="872" y="692"/>
                          </a:lnTo>
                          <a:lnTo>
                            <a:pt x="876" y="671"/>
                          </a:lnTo>
                          <a:lnTo>
                            <a:pt x="877" y="649"/>
                          </a:lnTo>
                          <a:lnTo>
                            <a:pt x="876" y="649"/>
                          </a:lnTo>
                          <a:lnTo>
                            <a:pt x="876" y="395"/>
                          </a:lnTo>
                          <a:lnTo>
                            <a:pt x="873" y="361"/>
                          </a:lnTo>
                          <a:lnTo>
                            <a:pt x="864" y="327"/>
                          </a:lnTo>
                          <a:lnTo>
                            <a:pt x="849" y="297"/>
                          </a:lnTo>
                          <a:lnTo>
                            <a:pt x="831" y="271"/>
                          </a:lnTo>
                          <a:lnTo>
                            <a:pt x="807" y="246"/>
                          </a:lnTo>
                          <a:lnTo>
                            <a:pt x="781" y="228"/>
                          </a:lnTo>
                          <a:lnTo>
                            <a:pt x="750" y="213"/>
                          </a:lnTo>
                          <a:lnTo>
                            <a:pt x="717" y="204"/>
                          </a:lnTo>
                          <a:lnTo>
                            <a:pt x="683" y="201"/>
                          </a:lnTo>
                          <a:lnTo>
                            <a:pt x="536" y="201"/>
                          </a:lnTo>
                          <a:close/>
                          <a:moveTo>
                            <a:pt x="537" y="0"/>
                          </a:moveTo>
                          <a:lnTo>
                            <a:pt x="683" y="0"/>
                          </a:lnTo>
                          <a:lnTo>
                            <a:pt x="733" y="4"/>
                          </a:lnTo>
                          <a:lnTo>
                            <a:pt x="781" y="13"/>
                          </a:lnTo>
                          <a:lnTo>
                            <a:pt x="826" y="27"/>
                          </a:lnTo>
                          <a:lnTo>
                            <a:pt x="868" y="47"/>
                          </a:lnTo>
                          <a:lnTo>
                            <a:pt x="908" y="71"/>
                          </a:lnTo>
                          <a:lnTo>
                            <a:pt x="945" y="100"/>
                          </a:lnTo>
                          <a:lnTo>
                            <a:pt x="978" y="132"/>
                          </a:lnTo>
                          <a:lnTo>
                            <a:pt x="1007" y="169"/>
                          </a:lnTo>
                          <a:lnTo>
                            <a:pt x="1031" y="209"/>
                          </a:lnTo>
                          <a:lnTo>
                            <a:pt x="1051" y="252"/>
                          </a:lnTo>
                          <a:lnTo>
                            <a:pt x="1066" y="297"/>
                          </a:lnTo>
                          <a:lnTo>
                            <a:pt x="1075" y="345"/>
                          </a:lnTo>
                          <a:lnTo>
                            <a:pt x="1078" y="394"/>
                          </a:lnTo>
                          <a:lnTo>
                            <a:pt x="1078" y="648"/>
                          </a:lnTo>
                          <a:lnTo>
                            <a:pt x="1077" y="672"/>
                          </a:lnTo>
                          <a:lnTo>
                            <a:pt x="1075" y="695"/>
                          </a:lnTo>
                          <a:lnTo>
                            <a:pt x="1105" y="705"/>
                          </a:lnTo>
                          <a:lnTo>
                            <a:pt x="1131" y="720"/>
                          </a:lnTo>
                          <a:lnTo>
                            <a:pt x="1156" y="737"/>
                          </a:lnTo>
                          <a:lnTo>
                            <a:pt x="1177" y="760"/>
                          </a:lnTo>
                          <a:lnTo>
                            <a:pt x="1194" y="784"/>
                          </a:lnTo>
                          <a:lnTo>
                            <a:pt x="1207" y="813"/>
                          </a:lnTo>
                          <a:lnTo>
                            <a:pt x="1214" y="843"/>
                          </a:lnTo>
                          <a:lnTo>
                            <a:pt x="1218" y="874"/>
                          </a:lnTo>
                          <a:lnTo>
                            <a:pt x="1218" y="1358"/>
                          </a:lnTo>
                          <a:lnTo>
                            <a:pt x="1214" y="1391"/>
                          </a:lnTo>
                          <a:lnTo>
                            <a:pt x="1205" y="1421"/>
                          </a:lnTo>
                          <a:lnTo>
                            <a:pt x="1192" y="1450"/>
                          </a:lnTo>
                          <a:lnTo>
                            <a:pt x="1174" y="1476"/>
                          </a:lnTo>
                          <a:lnTo>
                            <a:pt x="1152" y="1498"/>
                          </a:lnTo>
                          <a:lnTo>
                            <a:pt x="1127" y="1517"/>
                          </a:lnTo>
                          <a:lnTo>
                            <a:pt x="1098" y="1530"/>
                          </a:lnTo>
                          <a:lnTo>
                            <a:pt x="1067" y="1539"/>
                          </a:lnTo>
                          <a:lnTo>
                            <a:pt x="1034" y="1541"/>
                          </a:lnTo>
                          <a:lnTo>
                            <a:pt x="183" y="1541"/>
                          </a:lnTo>
                          <a:lnTo>
                            <a:pt x="150" y="1539"/>
                          </a:lnTo>
                          <a:lnTo>
                            <a:pt x="119" y="1530"/>
                          </a:lnTo>
                          <a:lnTo>
                            <a:pt x="91" y="1517"/>
                          </a:lnTo>
                          <a:lnTo>
                            <a:pt x="65" y="1498"/>
                          </a:lnTo>
                          <a:lnTo>
                            <a:pt x="43" y="1476"/>
                          </a:lnTo>
                          <a:lnTo>
                            <a:pt x="24" y="1450"/>
                          </a:lnTo>
                          <a:lnTo>
                            <a:pt x="11" y="1421"/>
                          </a:lnTo>
                          <a:lnTo>
                            <a:pt x="2" y="1391"/>
                          </a:lnTo>
                          <a:lnTo>
                            <a:pt x="0" y="1358"/>
                          </a:lnTo>
                          <a:lnTo>
                            <a:pt x="0" y="874"/>
                          </a:lnTo>
                          <a:lnTo>
                            <a:pt x="2" y="842"/>
                          </a:lnTo>
                          <a:lnTo>
                            <a:pt x="11" y="812"/>
                          </a:lnTo>
                          <a:lnTo>
                            <a:pt x="24" y="784"/>
                          </a:lnTo>
                          <a:lnTo>
                            <a:pt x="41" y="759"/>
                          </a:lnTo>
                          <a:lnTo>
                            <a:pt x="63" y="736"/>
                          </a:lnTo>
                          <a:lnTo>
                            <a:pt x="88" y="719"/>
                          </a:lnTo>
                          <a:lnTo>
                            <a:pt x="115" y="704"/>
                          </a:lnTo>
                          <a:lnTo>
                            <a:pt x="145" y="695"/>
                          </a:lnTo>
                          <a:lnTo>
                            <a:pt x="143" y="671"/>
                          </a:lnTo>
                          <a:lnTo>
                            <a:pt x="142" y="648"/>
                          </a:lnTo>
                          <a:lnTo>
                            <a:pt x="142" y="394"/>
                          </a:lnTo>
                          <a:lnTo>
                            <a:pt x="145" y="345"/>
                          </a:lnTo>
                          <a:lnTo>
                            <a:pt x="154" y="297"/>
                          </a:lnTo>
                          <a:lnTo>
                            <a:pt x="168" y="252"/>
                          </a:lnTo>
                          <a:lnTo>
                            <a:pt x="188" y="209"/>
                          </a:lnTo>
                          <a:lnTo>
                            <a:pt x="213" y="169"/>
                          </a:lnTo>
                          <a:lnTo>
                            <a:pt x="242" y="132"/>
                          </a:lnTo>
                          <a:lnTo>
                            <a:pt x="275" y="100"/>
                          </a:lnTo>
                          <a:lnTo>
                            <a:pt x="312" y="70"/>
                          </a:lnTo>
                          <a:lnTo>
                            <a:pt x="351" y="46"/>
                          </a:lnTo>
                          <a:lnTo>
                            <a:pt x="394" y="27"/>
                          </a:lnTo>
                          <a:lnTo>
                            <a:pt x="439" y="13"/>
                          </a:lnTo>
                          <a:lnTo>
                            <a:pt x="487" y="4"/>
                          </a:lnTo>
                          <a:lnTo>
                            <a:pt x="537" y="0"/>
                          </a:lnTo>
                          <a:close/>
                        </a:path>
                      </a:pathLst>
                    </a:custGeom>
                    <a:grpFill/>
                    <a:ln w="0">
                      <a:solidFill>
                        <a:srgbClr val="4B6AB2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68580" tIns="34290" rIns="68580" bIns="3429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sz="1050"/>
                    </a:p>
                  </p:txBody>
                </p:sp>
              </p:grpSp>
            </p:grpSp>
            <p:cxnSp>
              <p:nvCxnSpPr>
                <p:cNvPr id="86" name="Straight Connector 217">
                  <a:extLst>
                    <a:ext uri="{FF2B5EF4-FFF2-40B4-BE49-F238E27FC236}">
                      <a16:creationId xmlns:a16="http://schemas.microsoft.com/office/drawing/2014/main" id="{56237C69-B44C-4945-BA5E-5AAFDD265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18720" y="1799336"/>
                  <a:ext cx="461224" cy="11682"/>
                </a:xfrm>
                <a:prstGeom prst="line">
                  <a:avLst/>
                </a:prstGeom>
                <a:ln w="28575">
                  <a:solidFill>
                    <a:srgbClr val="29AEEE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7" name="Graphic 86" descr="Bank outline">
                  <a:extLst>
                    <a:ext uri="{FF2B5EF4-FFF2-40B4-BE49-F238E27FC236}">
                      <a16:creationId xmlns:a16="http://schemas.microsoft.com/office/drawing/2014/main" id="{A3724000-D6E5-401F-9DDF-70AB2B86F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1381" y="1610976"/>
                  <a:ext cx="443111" cy="44311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BBEB7E2-BD0D-49F0-ADCB-146F42DB9CFD}"/>
              </a:ext>
            </a:extLst>
          </p:cNvPr>
          <p:cNvGrpSpPr/>
          <p:nvPr/>
        </p:nvGrpSpPr>
        <p:grpSpPr>
          <a:xfrm>
            <a:off x="4311566" y="5355170"/>
            <a:ext cx="5097782" cy="4264068"/>
            <a:chOff x="5394959" y="1172576"/>
            <a:chExt cx="6797042" cy="5685424"/>
          </a:xfrm>
        </p:grpSpPr>
        <p:sp>
          <p:nvSpPr>
            <p:cNvPr id="121" name="iṧḷîḓe">
              <a:extLst>
                <a:ext uri="{FF2B5EF4-FFF2-40B4-BE49-F238E27FC236}">
                  <a16:creationId xmlns:a16="http://schemas.microsoft.com/office/drawing/2014/main" id="{382F94CD-2CA1-4919-8594-454C06AF4BF3}"/>
                </a:ext>
              </a:extLst>
            </p:cNvPr>
            <p:cNvSpPr/>
            <p:nvPr/>
          </p:nvSpPr>
          <p:spPr bwMode="auto">
            <a:xfrm>
              <a:off x="6665710" y="2363765"/>
              <a:ext cx="927490" cy="925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2</a:t>
              </a:r>
              <a:endParaRPr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2" name="îśḻîḓé">
              <a:extLst>
                <a:ext uri="{FF2B5EF4-FFF2-40B4-BE49-F238E27FC236}">
                  <a16:creationId xmlns:a16="http://schemas.microsoft.com/office/drawing/2014/main" id="{F8DE71B0-9398-4771-89DD-86DC0B8AE00B}"/>
                </a:ext>
              </a:extLst>
            </p:cNvPr>
            <p:cNvSpPr/>
            <p:nvPr/>
          </p:nvSpPr>
          <p:spPr bwMode="auto">
            <a:xfrm>
              <a:off x="10123336" y="2561539"/>
              <a:ext cx="927490" cy="9252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3</a:t>
              </a:r>
              <a:endParaRPr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3" name="íṩļíďê">
              <a:extLst>
                <a:ext uri="{FF2B5EF4-FFF2-40B4-BE49-F238E27FC236}">
                  <a16:creationId xmlns:a16="http://schemas.microsoft.com/office/drawing/2014/main" id="{2E087807-087E-42A3-BAC7-8E295C2B8BB1}"/>
                </a:ext>
              </a:extLst>
            </p:cNvPr>
            <p:cNvSpPr/>
            <p:nvPr/>
          </p:nvSpPr>
          <p:spPr bwMode="auto">
            <a:xfrm>
              <a:off x="8916235" y="4246024"/>
              <a:ext cx="3275766" cy="2611976"/>
            </a:xfrm>
            <a:custGeom>
              <a:avLst/>
              <a:gdLst>
                <a:gd name="T0" fmla="*/ 0 w 431"/>
                <a:gd name="T1" fmla="*/ 344 h 344"/>
                <a:gd name="T2" fmla="*/ 225 w 431"/>
                <a:gd name="T3" fmla="*/ 31 h 344"/>
                <a:gd name="T4" fmla="*/ 431 w 431"/>
                <a:gd name="T5" fmla="*/ 344 h 344"/>
                <a:gd name="T6" fmla="*/ 0 w 431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44">
                  <a:moveTo>
                    <a:pt x="0" y="344"/>
                  </a:moveTo>
                  <a:cubicBezTo>
                    <a:pt x="0" y="344"/>
                    <a:pt x="131" y="0"/>
                    <a:pt x="225" y="31"/>
                  </a:cubicBezTo>
                  <a:cubicBezTo>
                    <a:pt x="320" y="61"/>
                    <a:pt x="431" y="344"/>
                    <a:pt x="431" y="344"/>
                  </a:cubicBezTo>
                  <a:lnTo>
                    <a:pt x="0" y="3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sp>
          <p:nvSpPr>
            <p:cNvPr id="124" name="iṥḻiḍê">
              <a:extLst>
                <a:ext uri="{FF2B5EF4-FFF2-40B4-BE49-F238E27FC236}">
                  <a16:creationId xmlns:a16="http://schemas.microsoft.com/office/drawing/2014/main" id="{28D44FD1-1AAD-4A0D-A391-AF59B899394E}"/>
                </a:ext>
              </a:extLst>
            </p:cNvPr>
            <p:cNvSpPr/>
            <p:nvPr/>
          </p:nvSpPr>
          <p:spPr bwMode="auto">
            <a:xfrm>
              <a:off x="5394959" y="4155093"/>
              <a:ext cx="3428074" cy="2702907"/>
            </a:xfrm>
            <a:custGeom>
              <a:avLst/>
              <a:gdLst>
                <a:gd name="T0" fmla="*/ 0 w 451"/>
                <a:gd name="T1" fmla="*/ 356 h 356"/>
                <a:gd name="T2" fmla="*/ 236 w 451"/>
                <a:gd name="T3" fmla="*/ 32 h 356"/>
                <a:gd name="T4" fmla="*/ 451 w 451"/>
                <a:gd name="T5" fmla="*/ 356 h 356"/>
                <a:gd name="T6" fmla="*/ 0 w 45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356">
                  <a:moveTo>
                    <a:pt x="0" y="356"/>
                  </a:moveTo>
                  <a:cubicBezTo>
                    <a:pt x="0" y="356"/>
                    <a:pt x="137" y="0"/>
                    <a:pt x="236" y="32"/>
                  </a:cubicBezTo>
                  <a:cubicBezTo>
                    <a:pt x="335" y="63"/>
                    <a:pt x="451" y="356"/>
                    <a:pt x="451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sp>
          <p:nvSpPr>
            <p:cNvPr id="125" name="î$lîdé">
              <a:extLst>
                <a:ext uri="{FF2B5EF4-FFF2-40B4-BE49-F238E27FC236}">
                  <a16:creationId xmlns:a16="http://schemas.microsoft.com/office/drawing/2014/main" id="{77BC20F9-29B4-49BE-B4DD-3AAA2DD24B95}"/>
                </a:ext>
              </a:extLst>
            </p:cNvPr>
            <p:cNvSpPr/>
            <p:nvPr/>
          </p:nvSpPr>
          <p:spPr bwMode="auto">
            <a:xfrm>
              <a:off x="6704355" y="2727486"/>
              <a:ext cx="4073679" cy="4130514"/>
            </a:xfrm>
            <a:custGeom>
              <a:avLst/>
              <a:gdLst>
                <a:gd name="T0" fmla="*/ 0 w 536"/>
                <a:gd name="T1" fmla="*/ 544 h 544"/>
                <a:gd name="T2" fmla="*/ 284 w 536"/>
                <a:gd name="T3" fmla="*/ 41 h 544"/>
                <a:gd name="T4" fmla="*/ 536 w 536"/>
                <a:gd name="T5" fmla="*/ 544 h 544"/>
                <a:gd name="T6" fmla="*/ 0 w 536"/>
                <a:gd name="T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44">
                  <a:moveTo>
                    <a:pt x="0" y="544"/>
                  </a:moveTo>
                  <a:cubicBezTo>
                    <a:pt x="0" y="544"/>
                    <a:pt x="166" y="0"/>
                    <a:pt x="284" y="41"/>
                  </a:cubicBezTo>
                  <a:cubicBezTo>
                    <a:pt x="402" y="83"/>
                    <a:pt x="536" y="544"/>
                    <a:pt x="536" y="544"/>
                  </a:cubicBezTo>
                  <a:lnTo>
                    <a:pt x="0" y="54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grpSp>
          <p:nvGrpSpPr>
            <p:cNvPr id="126" name="组合 56">
              <a:extLst>
                <a:ext uri="{FF2B5EF4-FFF2-40B4-BE49-F238E27FC236}">
                  <a16:creationId xmlns:a16="http://schemas.microsoft.com/office/drawing/2014/main" id="{3729DB41-3B26-415F-BA21-61C72336B3BD}"/>
                </a:ext>
              </a:extLst>
            </p:cNvPr>
            <p:cNvGrpSpPr/>
            <p:nvPr/>
          </p:nvGrpSpPr>
          <p:grpSpPr>
            <a:xfrm>
              <a:off x="8254718" y="1172576"/>
              <a:ext cx="2050478" cy="1957277"/>
              <a:chOff x="8254718" y="1172576"/>
              <a:chExt cx="2050478" cy="1957277"/>
            </a:xfrm>
            <a:solidFill>
              <a:srgbClr val="00B0F0"/>
            </a:solidFill>
          </p:grpSpPr>
          <p:sp>
            <p:nvSpPr>
              <p:cNvPr id="127" name="iṩliḍê">
                <a:extLst>
                  <a:ext uri="{FF2B5EF4-FFF2-40B4-BE49-F238E27FC236}">
                    <a16:creationId xmlns:a16="http://schemas.microsoft.com/office/drawing/2014/main" id="{F8066D9F-3C87-44BE-BB83-89910E34601D}"/>
                  </a:ext>
                </a:extLst>
              </p:cNvPr>
              <p:cNvSpPr/>
              <p:nvPr/>
            </p:nvSpPr>
            <p:spPr bwMode="auto">
              <a:xfrm>
                <a:off x="8254718" y="1724978"/>
                <a:ext cx="256879" cy="288704"/>
              </a:xfrm>
              <a:custGeom>
                <a:avLst/>
                <a:gdLst>
                  <a:gd name="T0" fmla="*/ 33 w 34"/>
                  <a:gd name="T1" fmla="*/ 19 h 38"/>
                  <a:gd name="T2" fmla="*/ 25 w 34"/>
                  <a:gd name="T3" fmla="*/ 16 h 38"/>
                  <a:gd name="T4" fmla="*/ 20 w 34"/>
                  <a:gd name="T5" fmla="*/ 7 h 38"/>
                  <a:gd name="T6" fmla="*/ 18 w 34"/>
                  <a:gd name="T7" fmla="*/ 1 h 38"/>
                  <a:gd name="T8" fmla="*/ 16 w 34"/>
                  <a:gd name="T9" fmla="*/ 1 h 38"/>
                  <a:gd name="T10" fmla="*/ 13 w 34"/>
                  <a:gd name="T11" fmla="*/ 9 h 38"/>
                  <a:gd name="T12" fmla="*/ 8 w 34"/>
                  <a:gd name="T13" fmla="*/ 15 h 38"/>
                  <a:gd name="T14" fmla="*/ 8 w 34"/>
                  <a:gd name="T15" fmla="*/ 15 h 38"/>
                  <a:gd name="T16" fmla="*/ 1 w 34"/>
                  <a:gd name="T17" fmla="*/ 17 h 38"/>
                  <a:gd name="T18" fmla="*/ 1 w 34"/>
                  <a:gd name="T19" fmla="*/ 19 h 38"/>
                  <a:gd name="T20" fmla="*/ 15 w 34"/>
                  <a:gd name="T21" fmla="*/ 32 h 38"/>
                  <a:gd name="T22" fmla="*/ 16 w 34"/>
                  <a:gd name="T23" fmla="*/ 37 h 38"/>
                  <a:gd name="T24" fmla="*/ 18 w 34"/>
                  <a:gd name="T25" fmla="*/ 37 h 38"/>
                  <a:gd name="T26" fmla="*/ 28 w 34"/>
                  <a:gd name="T27" fmla="*/ 22 h 38"/>
                  <a:gd name="T28" fmla="*/ 33 w 34"/>
                  <a:gd name="T29" fmla="*/ 21 h 38"/>
                  <a:gd name="T30" fmla="*/ 33 w 34"/>
                  <a:gd name="T31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38">
                    <a:moveTo>
                      <a:pt x="33" y="19"/>
                    </a:moveTo>
                    <a:cubicBezTo>
                      <a:pt x="30" y="19"/>
                      <a:pt x="27" y="18"/>
                      <a:pt x="25" y="16"/>
                    </a:cubicBezTo>
                    <a:cubicBezTo>
                      <a:pt x="23" y="13"/>
                      <a:pt x="21" y="10"/>
                      <a:pt x="20" y="7"/>
                    </a:cubicBezTo>
                    <a:cubicBezTo>
                      <a:pt x="19" y="5"/>
                      <a:pt x="19" y="3"/>
                      <a:pt x="18" y="1"/>
                    </a:cubicBezTo>
                    <a:cubicBezTo>
                      <a:pt x="18" y="0"/>
                      <a:pt x="17" y="1"/>
                      <a:pt x="16" y="1"/>
                    </a:cubicBezTo>
                    <a:cubicBezTo>
                      <a:pt x="15" y="4"/>
                      <a:pt x="14" y="7"/>
                      <a:pt x="13" y="9"/>
                    </a:cubicBezTo>
                    <a:cubicBezTo>
                      <a:pt x="12" y="11"/>
                      <a:pt x="10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7"/>
                      <a:pt x="4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8" y="20"/>
                      <a:pt x="13" y="25"/>
                      <a:pt x="15" y="32"/>
                    </a:cubicBezTo>
                    <a:cubicBezTo>
                      <a:pt x="16" y="33"/>
                      <a:pt x="16" y="35"/>
                      <a:pt x="16" y="37"/>
                    </a:cubicBezTo>
                    <a:cubicBezTo>
                      <a:pt x="16" y="38"/>
                      <a:pt x="18" y="38"/>
                      <a:pt x="18" y="37"/>
                    </a:cubicBezTo>
                    <a:cubicBezTo>
                      <a:pt x="20" y="32"/>
                      <a:pt x="23" y="25"/>
                      <a:pt x="28" y="22"/>
                    </a:cubicBezTo>
                    <a:cubicBezTo>
                      <a:pt x="30" y="21"/>
                      <a:pt x="32" y="21"/>
                      <a:pt x="33" y="21"/>
                    </a:cubicBezTo>
                    <a:cubicBezTo>
                      <a:pt x="34" y="21"/>
                      <a:pt x="34" y="19"/>
                      <a:pt x="33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92500" lnSpcReduction="1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28" name="îṩ1iḓé">
                <a:extLst>
                  <a:ext uri="{FF2B5EF4-FFF2-40B4-BE49-F238E27FC236}">
                    <a16:creationId xmlns:a16="http://schemas.microsoft.com/office/drawing/2014/main" id="{B6E036EF-A0B6-4606-B456-6C65A201497A}"/>
                  </a:ext>
                </a:extLst>
              </p:cNvPr>
              <p:cNvSpPr/>
              <p:nvPr/>
            </p:nvSpPr>
            <p:spPr bwMode="auto">
              <a:xfrm>
                <a:off x="8611618" y="1406722"/>
                <a:ext cx="143216" cy="152309"/>
              </a:xfrm>
              <a:custGeom>
                <a:avLst/>
                <a:gdLst>
                  <a:gd name="T0" fmla="*/ 18 w 19"/>
                  <a:gd name="T1" fmla="*/ 10 h 20"/>
                  <a:gd name="T2" fmla="*/ 14 w 19"/>
                  <a:gd name="T3" fmla="*/ 8 h 20"/>
                  <a:gd name="T4" fmla="*/ 11 w 19"/>
                  <a:gd name="T5" fmla="*/ 3 h 20"/>
                  <a:gd name="T6" fmla="*/ 10 w 19"/>
                  <a:gd name="T7" fmla="*/ 0 h 20"/>
                  <a:gd name="T8" fmla="*/ 9 w 19"/>
                  <a:gd name="T9" fmla="*/ 0 h 20"/>
                  <a:gd name="T10" fmla="*/ 7 w 19"/>
                  <a:gd name="T11" fmla="*/ 4 h 20"/>
                  <a:gd name="T12" fmla="*/ 4 w 19"/>
                  <a:gd name="T13" fmla="*/ 8 h 20"/>
                  <a:gd name="T14" fmla="*/ 4 w 19"/>
                  <a:gd name="T15" fmla="*/ 8 h 20"/>
                  <a:gd name="T16" fmla="*/ 0 w 19"/>
                  <a:gd name="T17" fmla="*/ 9 h 20"/>
                  <a:gd name="T18" fmla="*/ 0 w 19"/>
                  <a:gd name="T19" fmla="*/ 10 h 20"/>
                  <a:gd name="T20" fmla="*/ 8 w 19"/>
                  <a:gd name="T21" fmla="*/ 17 h 20"/>
                  <a:gd name="T22" fmla="*/ 9 w 19"/>
                  <a:gd name="T23" fmla="*/ 20 h 20"/>
                  <a:gd name="T24" fmla="*/ 10 w 19"/>
                  <a:gd name="T25" fmla="*/ 20 h 20"/>
                  <a:gd name="T26" fmla="*/ 15 w 19"/>
                  <a:gd name="T27" fmla="*/ 11 h 20"/>
                  <a:gd name="T28" fmla="*/ 18 w 19"/>
                  <a:gd name="T29" fmla="*/ 11 h 20"/>
                  <a:gd name="T30" fmla="*/ 18 w 19"/>
                  <a:gd name="T3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0">
                    <a:moveTo>
                      <a:pt x="18" y="10"/>
                    </a:moveTo>
                    <a:cubicBezTo>
                      <a:pt x="16" y="10"/>
                      <a:pt x="15" y="9"/>
                      <a:pt x="14" y="8"/>
                    </a:cubicBezTo>
                    <a:cubicBezTo>
                      <a:pt x="12" y="7"/>
                      <a:pt x="11" y="5"/>
                      <a:pt x="11" y="3"/>
                    </a:cubicBezTo>
                    <a:cubicBezTo>
                      <a:pt x="10" y="2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2"/>
                      <a:pt x="7" y="3"/>
                      <a:pt x="7" y="4"/>
                    </a:cubicBezTo>
                    <a:cubicBezTo>
                      <a:pt x="6" y="6"/>
                      <a:pt x="5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4" y="10"/>
                      <a:pt x="7" y="13"/>
                      <a:pt x="8" y="17"/>
                    </a:cubicBezTo>
                    <a:cubicBezTo>
                      <a:pt x="8" y="18"/>
                      <a:pt x="9" y="19"/>
                      <a:pt x="9" y="20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7"/>
                      <a:pt x="12" y="13"/>
                      <a:pt x="15" y="11"/>
                    </a:cubicBezTo>
                    <a:cubicBezTo>
                      <a:pt x="16" y="11"/>
                      <a:pt x="17" y="11"/>
                      <a:pt x="18" y="11"/>
                    </a:cubicBezTo>
                    <a:cubicBezTo>
                      <a:pt x="19" y="11"/>
                      <a:pt x="19" y="10"/>
                      <a:pt x="18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325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29" name="ísľïḋè">
                <a:extLst>
                  <a:ext uri="{FF2B5EF4-FFF2-40B4-BE49-F238E27FC236}">
                    <a16:creationId xmlns:a16="http://schemas.microsoft.com/office/drawing/2014/main" id="{3895E2AD-155E-4CBE-8439-801726259365}"/>
                  </a:ext>
                </a:extLst>
              </p:cNvPr>
              <p:cNvSpPr/>
              <p:nvPr/>
            </p:nvSpPr>
            <p:spPr bwMode="auto">
              <a:xfrm>
                <a:off x="9059451" y="1172576"/>
                <a:ext cx="204594" cy="227326"/>
              </a:xfrm>
              <a:custGeom>
                <a:avLst/>
                <a:gdLst>
                  <a:gd name="T0" fmla="*/ 27 w 27"/>
                  <a:gd name="T1" fmla="*/ 15 h 30"/>
                  <a:gd name="T2" fmla="*/ 20 w 27"/>
                  <a:gd name="T3" fmla="*/ 12 h 30"/>
                  <a:gd name="T4" fmla="*/ 16 w 27"/>
                  <a:gd name="T5" fmla="*/ 6 h 30"/>
                  <a:gd name="T6" fmla="*/ 14 w 27"/>
                  <a:gd name="T7" fmla="*/ 1 h 30"/>
                  <a:gd name="T8" fmla="*/ 13 w 27"/>
                  <a:gd name="T9" fmla="*/ 1 h 30"/>
                  <a:gd name="T10" fmla="*/ 10 w 27"/>
                  <a:gd name="T11" fmla="*/ 7 h 30"/>
                  <a:gd name="T12" fmla="*/ 7 w 27"/>
                  <a:gd name="T13" fmla="*/ 12 h 30"/>
                  <a:gd name="T14" fmla="*/ 7 w 27"/>
                  <a:gd name="T15" fmla="*/ 12 h 30"/>
                  <a:gd name="T16" fmla="*/ 1 w 27"/>
                  <a:gd name="T17" fmla="*/ 13 h 30"/>
                  <a:gd name="T18" fmla="*/ 1 w 27"/>
                  <a:gd name="T19" fmla="*/ 15 h 30"/>
                  <a:gd name="T20" fmla="*/ 12 w 27"/>
                  <a:gd name="T21" fmla="*/ 25 h 30"/>
                  <a:gd name="T22" fmla="*/ 13 w 27"/>
                  <a:gd name="T23" fmla="*/ 30 h 30"/>
                  <a:gd name="T24" fmla="*/ 14 w 27"/>
                  <a:gd name="T25" fmla="*/ 30 h 30"/>
                  <a:gd name="T26" fmla="*/ 23 w 27"/>
                  <a:gd name="T27" fmla="*/ 18 h 30"/>
                  <a:gd name="T28" fmla="*/ 27 w 27"/>
                  <a:gd name="T29" fmla="*/ 17 h 30"/>
                  <a:gd name="T30" fmla="*/ 27 w 27"/>
                  <a:gd name="T3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0">
                    <a:moveTo>
                      <a:pt x="27" y="15"/>
                    </a:moveTo>
                    <a:cubicBezTo>
                      <a:pt x="24" y="15"/>
                      <a:pt x="22" y="14"/>
                      <a:pt x="20" y="12"/>
                    </a:cubicBezTo>
                    <a:cubicBezTo>
                      <a:pt x="18" y="10"/>
                      <a:pt x="17" y="8"/>
                      <a:pt x="16" y="6"/>
                    </a:cubicBezTo>
                    <a:cubicBezTo>
                      <a:pt x="15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3"/>
                      <a:pt x="11" y="5"/>
                      <a:pt x="10" y="7"/>
                    </a:cubicBezTo>
                    <a:cubicBezTo>
                      <a:pt x="9" y="9"/>
                      <a:pt x="8" y="11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3"/>
                      <a:pt x="3" y="14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6" y="16"/>
                      <a:pt x="11" y="20"/>
                      <a:pt x="12" y="25"/>
                    </a:cubicBezTo>
                    <a:cubicBezTo>
                      <a:pt x="13" y="27"/>
                      <a:pt x="13" y="28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6" y="25"/>
                      <a:pt x="18" y="20"/>
                      <a:pt x="23" y="18"/>
                    </a:cubicBezTo>
                    <a:cubicBezTo>
                      <a:pt x="24" y="17"/>
                      <a:pt x="25" y="17"/>
                      <a:pt x="27" y="17"/>
                    </a:cubicBezTo>
                    <a:cubicBezTo>
                      <a:pt x="27" y="17"/>
                      <a:pt x="27" y="15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775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30" name="îSlîdê">
                <a:extLst>
                  <a:ext uri="{FF2B5EF4-FFF2-40B4-BE49-F238E27FC236}">
                    <a16:creationId xmlns:a16="http://schemas.microsoft.com/office/drawing/2014/main" id="{9116BDB4-0761-4F8A-9B9A-0288FF586D43}"/>
                  </a:ext>
                </a:extLst>
              </p:cNvPr>
              <p:cNvSpPr/>
              <p:nvPr/>
            </p:nvSpPr>
            <p:spPr bwMode="auto">
              <a:xfrm>
                <a:off x="9614126" y="1390809"/>
                <a:ext cx="181862" cy="197774"/>
              </a:xfrm>
              <a:custGeom>
                <a:avLst/>
                <a:gdLst>
                  <a:gd name="T0" fmla="*/ 23 w 24"/>
                  <a:gd name="T1" fmla="*/ 13 h 26"/>
                  <a:gd name="T2" fmla="*/ 18 w 24"/>
                  <a:gd name="T3" fmla="*/ 10 h 26"/>
                  <a:gd name="T4" fmla="*/ 14 w 24"/>
                  <a:gd name="T5" fmla="*/ 4 h 26"/>
                  <a:gd name="T6" fmla="*/ 13 w 24"/>
                  <a:gd name="T7" fmla="*/ 0 h 26"/>
                  <a:gd name="T8" fmla="*/ 11 w 24"/>
                  <a:gd name="T9" fmla="*/ 0 h 26"/>
                  <a:gd name="T10" fmla="*/ 9 w 24"/>
                  <a:gd name="T11" fmla="*/ 6 h 26"/>
                  <a:gd name="T12" fmla="*/ 6 w 24"/>
                  <a:gd name="T13" fmla="*/ 10 h 26"/>
                  <a:gd name="T14" fmla="*/ 6 w 24"/>
                  <a:gd name="T15" fmla="*/ 10 h 26"/>
                  <a:gd name="T16" fmla="*/ 1 w 24"/>
                  <a:gd name="T17" fmla="*/ 11 h 26"/>
                  <a:gd name="T18" fmla="*/ 1 w 24"/>
                  <a:gd name="T19" fmla="*/ 12 h 26"/>
                  <a:gd name="T20" fmla="*/ 11 w 24"/>
                  <a:gd name="T21" fmla="*/ 21 h 26"/>
                  <a:gd name="T22" fmla="*/ 11 w 24"/>
                  <a:gd name="T23" fmla="*/ 25 h 26"/>
                  <a:gd name="T24" fmla="*/ 13 w 24"/>
                  <a:gd name="T25" fmla="*/ 26 h 26"/>
                  <a:gd name="T26" fmla="*/ 20 w 24"/>
                  <a:gd name="T27" fmla="*/ 15 h 26"/>
                  <a:gd name="T28" fmla="*/ 23 w 24"/>
                  <a:gd name="T29" fmla="*/ 14 h 26"/>
                  <a:gd name="T30" fmla="*/ 23 w 24"/>
                  <a:gd name="T3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6">
                    <a:moveTo>
                      <a:pt x="23" y="13"/>
                    </a:moveTo>
                    <a:cubicBezTo>
                      <a:pt x="21" y="13"/>
                      <a:pt x="19" y="12"/>
                      <a:pt x="18" y="10"/>
                    </a:cubicBezTo>
                    <a:cubicBezTo>
                      <a:pt x="16" y="9"/>
                      <a:pt x="15" y="6"/>
                      <a:pt x="14" y="4"/>
                    </a:cubicBezTo>
                    <a:cubicBezTo>
                      <a:pt x="14" y="3"/>
                      <a:pt x="13" y="2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2"/>
                      <a:pt x="10" y="4"/>
                      <a:pt x="9" y="6"/>
                    </a:cubicBezTo>
                    <a:cubicBezTo>
                      <a:pt x="8" y="7"/>
                      <a:pt x="7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1"/>
                      <a:pt x="3" y="11"/>
                      <a:pt x="1" y="11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6" y="13"/>
                      <a:pt x="9" y="17"/>
                      <a:pt x="11" y="21"/>
                    </a:cubicBezTo>
                    <a:cubicBezTo>
                      <a:pt x="11" y="23"/>
                      <a:pt x="11" y="24"/>
                      <a:pt x="11" y="25"/>
                    </a:cubicBezTo>
                    <a:cubicBezTo>
                      <a:pt x="11" y="26"/>
                      <a:pt x="12" y="26"/>
                      <a:pt x="13" y="26"/>
                    </a:cubicBezTo>
                    <a:cubicBezTo>
                      <a:pt x="14" y="21"/>
                      <a:pt x="16" y="17"/>
                      <a:pt x="20" y="15"/>
                    </a:cubicBezTo>
                    <a:cubicBezTo>
                      <a:pt x="21" y="14"/>
                      <a:pt x="22" y="14"/>
                      <a:pt x="23" y="14"/>
                    </a:cubicBezTo>
                    <a:cubicBezTo>
                      <a:pt x="24" y="14"/>
                      <a:pt x="24" y="13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550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31" name="îSľiďê">
                <a:extLst>
                  <a:ext uri="{FF2B5EF4-FFF2-40B4-BE49-F238E27FC236}">
                    <a16:creationId xmlns:a16="http://schemas.microsoft.com/office/drawing/2014/main" id="{1B5BDB2B-DE21-4555-BB3D-1D9B60C906B4}"/>
                  </a:ext>
                </a:extLst>
              </p:cNvPr>
              <p:cNvSpPr/>
              <p:nvPr/>
            </p:nvSpPr>
            <p:spPr bwMode="auto">
              <a:xfrm>
                <a:off x="10084690" y="1588583"/>
                <a:ext cx="220506" cy="243239"/>
              </a:xfrm>
              <a:custGeom>
                <a:avLst/>
                <a:gdLst>
                  <a:gd name="T0" fmla="*/ 28 w 29"/>
                  <a:gd name="T1" fmla="*/ 16 h 32"/>
                  <a:gd name="T2" fmla="*/ 21 w 29"/>
                  <a:gd name="T3" fmla="*/ 13 h 32"/>
                  <a:gd name="T4" fmla="*/ 17 w 29"/>
                  <a:gd name="T5" fmla="*/ 5 h 32"/>
                  <a:gd name="T6" fmla="*/ 15 w 29"/>
                  <a:gd name="T7" fmla="*/ 0 h 32"/>
                  <a:gd name="T8" fmla="*/ 14 w 29"/>
                  <a:gd name="T9" fmla="*/ 0 h 32"/>
                  <a:gd name="T10" fmla="*/ 11 w 29"/>
                  <a:gd name="T11" fmla="*/ 7 h 32"/>
                  <a:gd name="T12" fmla="*/ 7 w 29"/>
                  <a:gd name="T13" fmla="*/ 12 h 32"/>
                  <a:gd name="T14" fmla="*/ 7 w 29"/>
                  <a:gd name="T15" fmla="*/ 13 h 32"/>
                  <a:gd name="T16" fmla="*/ 1 w 29"/>
                  <a:gd name="T17" fmla="*/ 14 h 32"/>
                  <a:gd name="T18" fmla="*/ 1 w 29"/>
                  <a:gd name="T19" fmla="*/ 16 h 32"/>
                  <a:gd name="T20" fmla="*/ 13 w 29"/>
                  <a:gd name="T21" fmla="*/ 27 h 32"/>
                  <a:gd name="T22" fmla="*/ 14 w 29"/>
                  <a:gd name="T23" fmla="*/ 31 h 32"/>
                  <a:gd name="T24" fmla="*/ 15 w 29"/>
                  <a:gd name="T25" fmla="*/ 32 h 32"/>
                  <a:gd name="T26" fmla="*/ 24 w 29"/>
                  <a:gd name="T27" fmla="*/ 18 h 32"/>
                  <a:gd name="T28" fmla="*/ 28 w 29"/>
                  <a:gd name="T29" fmla="*/ 18 h 32"/>
                  <a:gd name="T30" fmla="*/ 28 w 29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32">
                    <a:moveTo>
                      <a:pt x="28" y="16"/>
                    </a:moveTo>
                    <a:cubicBezTo>
                      <a:pt x="26" y="16"/>
                      <a:pt x="23" y="15"/>
                      <a:pt x="21" y="13"/>
                    </a:cubicBezTo>
                    <a:cubicBezTo>
                      <a:pt x="19" y="11"/>
                      <a:pt x="18" y="8"/>
                      <a:pt x="17" y="5"/>
                    </a:cubicBezTo>
                    <a:cubicBezTo>
                      <a:pt x="16" y="4"/>
                      <a:pt x="16" y="2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3"/>
                      <a:pt x="12" y="5"/>
                      <a:pt x="11" y="7"/>
                    </a:cubicBezTo>
                    <a:cubicBezTo>
                      <a:pt x="10" y="9"/>
                      <a:pt x="9" y="11"/>
                      <a:pt x="7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5" y="14"/>
                      <a:pt x="3" y="14"/>
                      <a:pt x="1" y="14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6" y="17"/>
                      <a:pt x="11" y="21"/>
                      <a:pt x="13" y="27"/>
                    </a:cubicBezTo>
                    <a:cubicBezTo>
                      <a:pt x="13" y="28"/>
                      <a:pt x="14" y="30"/>
                      <a:pt x="14" y="31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17" y="27"/>
                      <a:pt x="19" y="21"/>
                      <a:pt x="24" y="18"/>
                    </a:cubicBezTo>
                    <a:cubicBezTo>
                      <a:pt x="26" y="18"/>
                      <a:pt x="27" y="18"/>
                      <a:pt x="28" y="18"/>
                    </a:cubicBezTo>
                    <a:cubicBezTo>
                      <a:pt x="29" y="18"/>
                      <a:pt x="29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850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32" name="íṥļîďé">
                <a:extLst>
                  <a:ext uri="{FF2B5EF4-FFF2-40B4-BE49-F238E27FC236}">
                    <a16:creationId xmlns:a16="http://schemas.microsoft.com/office/drawing/2014/main" id="{F93AE4DF-2446-4933-8135-C2FB05484DED}"/>
                  </a:ext>
                </a:extLst>
              </p:cNvPr>
              <p:cNvSpPr/>
              <p:nvPr/>
            </p:nvSpPr>
            <p:spPr bwMode="auto">
              <a:xfrm>
                <a:off x="8777568" y="1445367"/>
                <a:ext cx="1513990" cy="993416"/>
              </a:xfrm>
              <a:custGeom>
                <a:avLst/>
                <a:gdLst>
                  <a:gd name="T0" fmla="*/ 0 w 199"/>
                  <a:gd name="T1" fmla="*/ 57 h 131"/>
                  <a:gd name="T2" fmla="*/ 93 w 199"/>
                  <a:gd name="T3" fmla="*/ 30 h 131"/>
                  <a:gd name="T4" fmla="*/ 199 w 199"/>
                  <a:gd name="T5" fmla="*/ 64 h 131"/>
                  <a:gd name="T6" fmla="*/ 112 w 199"/>
                  <a:gd name="T7" fmla="*/ 123 h 131"/>
                  <a:gd name="T8" fmla="*/ 0 w 199"/>
                  <a:gd name="T9" fmla="*/ 131 h 131"/>
                  <a:gd name="T10" fmla="*/ 0 w 199"/>
                  <a:gd name="T11" fmla="*/ 5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131">
                    <a:moveTo>
                      <a:pt x="0" y="57"/>
                    </a:moveTo>
                    <a:cubicBezTo>
                      <a:pt x="0" y="57"/>
                      <a:pt x="45" y="0"/>
                      <a:pt x="93" y="30"/>
                    </a:cubicBezTo>
                    <a:cubicBezTo>
                      <a:pt x="142" y="60"/>
                      <a:pt x="182" y="74"/>
                      <a:pt x="199" y="64"/>
                    </a:cubicBezTo>
                    <a:cubicBezTo>
                      <a:pt x="199" y="64"/>
                      <a:pt x="161" y="126"/>
                      <a:pt x="112" y="123"/>
                    </a:cubicBezTo>
                    <a:cubicBezTo>
                      <a:pt x="64" y="119"/>
                      <a:pt x="8" y="113"/>
                      <a:pt x="0" y="131"/>
                    </a:cubicBez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i$ļíďé">
                <a:extLst>
                  <a:ext uri="{FF2B5EF4-FFF2-40B4-BE49-F238E27FC236}">
                    <a16:creationId xmlns:a16="http://schemas.microsoft.com/office/drawing/2014/main" id="{26816E09-CE22-46F4-BA48-A8CBE6C3AB7D}"/>
                  </a:ext>
                </a:extLst>
              </p:cNvPr>
              <p:cNvSpPr/>
              <p:nvPr/>
            </p:nvSpPr>
            <p:spPr bwMode="auto">
              <a:xfrm>
                <a:off x="8741195" y="1747712"/>
                <a:ext cx="68198" cy="1382141"/>
              </a:xfrm>
              <a:custGeom>
                <a:avLst/>
                <a:gdLst>
                  <a:gd name="T0" fmla="*/ 5 w 9"/>
                  <a:gd name="T1" fmla="*/ 182 h 182"/>
                  <a:gd name="T2" fmla="*/ 5 w 9"/>
                  <a:gd name="T3" fmla="*/ 182 h 182"/>
                  <a:gd name="T4" fmla="*/ 0 w 9"/>
                  <a:gd name="T5" fmla="*/ 177 h 182"/>
                  <a:gd name="T6" fmla="*/ 0 w 9"/>
                  <a:gd name="T7" fmla="*/ 5 h 182"/>
                  <a:gd name="T8" fmla="*/ 5 w 9"/>
                  <a:gd name="T9" fmla="*/ 0 h 182"/>
                  <a:gd name="T10" fmla="*/ 5 w 9"/>
                  <a:gd name="T11" fmla="*/ 0 h 182"/>
                  <a:gd name="T12" fmla="*/ 9 w 9"/>
                  <a:gd name="T13" fmla="*/ 5 h 182"/>
                  <a:gd name="T14" fmla="*/ 9 w 9"/>
                  <a:gd name="T15" fmla="*/ 177 h 182"/>
                  <a:gd name="T16" fmla="*/ 5 w 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2">
                    <a:moveTo>
                      <a:pt x="5" y="182"/>
                    </a:moveTo>
                    <a:cubicBezTo>
                      <a:pt x="5" y="182"/>
                      <a:pt x="5" y="182"/>
                      <a:pt x="5" y="182"/>
                    </a:cubicBezTo>
                    <a:cubicBezTo>
                      <a:pt x="2" y="182"/>
                      <a:pt x="0" y="180"/>
                      <a:pt x="0" y="17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80"/>
                      <a:pt x="7" y="182"/>
                      <a:pt x="5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34" name="íS1ïdé">
                <a:extLst>
                  <a:ext uri="{FF2B5EF4-FFF2-40B4-BE49-F238E27FC236}">
                    <a16:creationId xmlns:a16="http://schemas.microsoft.com/office/drawing/2014/main" id="{15632A82-1207-43F6-9C71-272792EE8165}"/>
                  </a:ext>
                </a:extLst>
              </p:cNvPr>
              <p:cNvSpPr txBox="1"/>
              <p:nvPr/>
            </p:nvSpPr>
            <p:spPr>
              <a:xfrm>
                <a:off x="9121140" y="1747712"/>
                <a:ext cx="362528" cy="469883"/>
              </a:xfrm>
              <a:prstGeom prst="rect">
                <a:avLst/>
              </a:prstGeom>
              <a:grpFill/>
            </p:spPr>
            <p:txBody>
              <a:bodyPr wrap="square" lIns="68580" tIns="34290" rIns="68580" bIns="34290" rtlCol="0">
                <a:normAutofit/>
              </a:bodyPr>
              <a:lstStyle/>
              <a:p>
                <a:r>
                  <a:rPr lang="en-US" altLang="zh-CN" sz="18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5" name="Oval 203">
            <a:extLst>
              <a:ext uri="{FF2B5EF4-FFF2-40B4-BE49-F238E27FC236}">
                <a16:creationId xmlns:a16="http://schemas.microsoft.com/office/drawing/2014/main" id="{214759C0-4B0C-4DF7-A3D4-DAFE1FFF3BEF}"/>
              </a:ext>
            </a:extLst>
          </p:cNvPr>
          <p:cNvSpPr/>
          <p:nvPr/>
        </p:nvSpPr>
        <p:spPr>
          <a:xfrm>
            <a:off x="2361047" y="1720913"/>
            <a:ext cx="163250" cy="173862"/>
          </a:xfrm>
          <a:prstGeom prst="ellipse">
            <a:avLst/>
          </a:prstGeom>
          <a:solidFill>
            <a:srgbClr val="29AEEE"/>
          </a:solidFill>
          <a:ln w="28575">
            <a:solidFill>
              <a:srgbClr val="29A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7FF0D0-A6BA-42DD-808B-31A1220D12B0}"/>
              </a:ext>
            </a:extLst>
          </p:cNvPr>
          <p:cNvSpPr/>
          <p:nvPr/>
        </p:nvSpPr>
        <p:spPr>
          <a:xfrm>
            <a:off x="8608064" y="4464318"/>
            <a:ext cx="331166" cy="4928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96218E7-49B4-4601-B1DC-F4C824ABF374}"/>
              </a:ext>
            </a:extLst>
          </p:cNvPr>
          <p:cNvSpPr/>
          <p:nvPr/>
        </p:nvSpPr>
        <p:spPr>
          <a:xfrm>
            <a:off x="8743032" y="4595817"/>
            <a:ext cx="331166" cy="4928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ooks on shelf with solid fill">
            <a:extLst>
              <a:ext uri="{FF2B5EF4-FFF2-40B4-BE49-F238E27FC236}">
                <a16:creationId xmlns:a16="http://schemas.microsoft.com/office/drawing/2014/main" id="{894D0750-AE76-40EB-BAAA-739D67332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1969" y="859052"/>
            <a:ext cx="457200" cy="457200"/>
          </a:xfrm>
          <a:prstGeom prst="rect">
            <a:avLst/>
          </a:prstGeom>
        </p:spPr>
      </p:pic>
      <p:pic>
        <p:nvPicPr>
          <p:cNvPr id="105" name="Picture 10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029D494D-0A6D-4D9C-8C2F-FFE45A3B5B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786" y="-30065"/>
            <a:ext cx="863078" cy="863078"/>
          </a:xfrm>
          <a:prstGeom prst="rect">
            <a:avLst/>
          </a:prstGeom>
        </p:spPr>
      </p:pic>
      <p:sp>
        <p:nvSpPr>
          <p:cNvPr id="137" name="!!xanhh">
            <a:extLst>
              <a:ext uri="{FF2B5EF4-FFF2-40B4-BE49-F238E27FC236}">
                <a16:creationId xmlns:a16="http://schemas.microsoft.com/office/drawing/2014/main" id="{3B325224-994A-449A-8AC0-BD2F899EE213}"/>
              </a:ext>
            </a:extLst>
          </p:cNvPr>
          <p:cNvSpPr/>
          <p:nvPr/>
        </p:nvSpPr>
        <p:spPr>
          <a:xfrm rot="3100078">
            <a:off x="-7271254" y="140048"/>
            <a:ext cx="5476735" cy="5046035"/>
          </a:xfrm>
          <a:custGeom>
            <a:avLst/>
            <a:gdLst>
              <a:gd name="connsiteX0" fmla="*/ 0 w 7302313"/>
              <a:gd name="connsiteY0" fmla="*/ 2455828 h 6728046"/>
              <a:gd name="connsiteX1" fmla="*/ 1961191 w 7302313"/>
              <a:gd name="connsiteY1" fmla="*/ 0 h 6728046"/>
              <a:gd name="connsiteX2" fmla="*/ 5199717 w 7302313"/>
              <a:gd name="connsiteY2" fmla="*/ 0 h 6728046"/>
              <a:gd name="connsiteX3" fmla="*/ 7302313 w 7302313"/>
              <a:gd name="connsiteY3" fmla="*/ 2311064 h 6728046"/>
              <a:gd name="connsiteX4" fmla="*/ 7302313 w 7302313"/>
              <a:gd name="connsiteY4" fmla="*/ 4350142 h 6728046"/>
              <a:gd name="connsiteX5" fmla="*/ 5403353 w 7302313"/>
              <a:gd name="connsiteY5" fmla="*/ 6728046 h 672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2313" h="6728046">
                <a:moveTo>
                  <a:pt x="0" y="2455828"/>
                </a:moveTo>
                <a:lnTo>
                  <a:pt x="1961191" y="0"/>
                </a:lnTo>
                <a:lnTo>
                  <a:pt x="5199717" y="0"/>
                </a:lnTo>
                <a:cubicBezTo>
                  <a:pt x="6360949" y="0"/>
                  <a:pt x="7302313" y="1034699"/>
                  <a:pt x="7302313" y="2311064"/>
                </a:cubicBezTo>
                <a:lnTo>
                  <a:pt x="7302313" y="4350142"/>
                </a:lnTo>
                <a:lnTo>
                  <a:pt x="5403353" y="672804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4514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ECCBCCD-E7E2-4F13-A207-AB12515357C5}"/>
              </a:ext>
            </a:extLst>
          </p:cNvPr>
          <p:cNvGrpSpPr/>
          <p:nvPr/>
        </p:nvGrpSpPr>
        <p:grpSpPr>
          <a:xfrm>
            <a:off x="4046218" y="879432"/>
            <a:ext cx="5097782" cy="4264068"/>
            <a:chOff x="5394959" y="1172576"/>
            <a:chExt cx="6797042" cy="5685424"/>
          </a:xfrm>
        </p:grpSpPr>
        <p:sp>
          <p:nvSpPr>
            <p:cNvPr id="62" name="iṧḷîḓe">
              <a:extLst>
                <a:ext uri="{FF2B5EF4-FFF2-40B4-BE49-F238E27FC236}">
                  <a16:creationId xmlns:a16="http://schemas.microsoft.com/office/drawing/2014/main" id="{E84484FF-7A84-4FA5-A4F3-5E674B507D2E}"/>
                </a:ext>
              </a:extLst>
            </p:cNvPr>
            <p:cNvSpPr/>
            <p:nvPr/>
          </p:nvSpPr>
          <p:spPr bwMode="auto">
            <a:xfrm>
              <a:off x="6665710" y="2363765"/>
              <a:ext cx="927490" cy="925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2</a:t>
              </a:r>
              <a:endParaRPr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îśḻîḓé">
              <a:extLst>
                <a:ext uri="{FF2B5EF4-FFF2-40B4-BE49-F238E27FC236}">
                  <a16:creationId xmlns:a16="http://schemas.microsoft.com/office/drawing/2014/main" id="{91A99D26-3C9A-4153-8CA8-29FA54797EA0}"/>
                </a:ext>
              </a:extLst>
            </p:cNvPr>
            <p:cNvSpPr/>
            <p:nvPr/>
          </p:nvSpPr>
          <p:spPr bwMode="auto">
            <a:xfrm>
              <a:off x="10123336" y="2561539"/>
              <a:ext cx="927490" cy="9252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3</a:t>
              </a:r>
              <a:endParaRPr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íṩļíďê">
              <a:extLst>
                <a:ext uri="{FF2B5EF4-FFF2-40B4-BE49-F238E27FC236}">
                  <a16:creationId xmlns:a16="http://schemas.microsoft.com/office/drawing/2014/main" id="{6976BE58-4639-4C2A-BF67-0F6AF6BD0186}"/>
                </a:ext>
              </a:extLst>
            </p:cNvPr>
            <p:cNvSpPr/>
            <p:nvPr/>
          </p:nvSpPr>
          <p:spPr bwMode="auto">
            <a:xfrm>
              <a:off x="8916235" y="4246024"/>
              <a:ext cx="3275766" cy="2611976"/>
            </a:xfrm>
            <a:custGeom>
              <a:avLst/>
              <a:gdLst>
                <a:gd name="T0" fmla="*/ 0 w 431"/>
                <a:gd name="T1" fmla="*/ 344 h 344"/>
                <a:gd name="T2" fmla="*/ 225 w 431"/>
                <a:gd name="T3" fmla="*/ 31 h 344"/>
                <a:gd name="T4" fmla="*/ 431 w 431"/>
                <a:gd name="T5" fmla="*/ 344 h 344"/>
                <a:gd name="T6" fmla="*/ 0 w 431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44">
                  <a:moveTo>
                    <a:pt x="0" y="344"/>
                  </a:moveTo>
                  <a:cubicBezTo>
                    <a:pt x="0" y="344"/>
                    <a:pt x="131" y="0"/>
                    <a:pt x="225" y="31"/>
                  </a:cubicBezTo>
                  <a:cubicBezTo>
                    <a:pt x="320" y="61"/>
                    <a:pt x="431" y="344"/>
                    <a:pt x="431" y="344"/>
                  </a:cubicBezTo>
                  <a:lnTo>
                    <a:pt x="0" y="3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sp>
          <p:nvSpPr>
            <p:cNvPr id="65" name="iṥḻiḍê">
              <a:extLst>
                <a:ext uri="{FF2B5EF4-FFF2-40B4-BE49-F238E27FC236}">
                  <a16:creationId xmlns:a16="http://schemas.microsoft.com/office/drawing/2014/main" id="{B91F7C4C-3409-481A-94A2-852A335BAA94}"/>
                </a:ext>
              </a:extLst>
            </p:cNvPr>
            <p:cNvSpPr/>
            <p:nvPr/>
          </p:nvSpPr>
          <p:spPr bwMode="auto">
            <a:xfrm>
              <a:off x="5394959" y="4155093"/>
              <a:ext cx="3428074" cy="2702907"/>
            </a:xfrm>
            <a:custGeom>
              <a:avLst/>
              <a:gdLst>
                <a:gd name="T0" fmla="*/ 0 w 451"/>
                <a:gd name="T1" fmla="*/ 356 h 356"/>
                <a:gd name="T2" fmla="*/ 236 w 451"/>
                <a:gd name="T3" fmla="*/ 32 h 356"/>
                <a:gd name="T4" fmla="*/ 451 w 451"/>
                <a:gd name="T5" fmla="*/ 356 h 356"/>
                <a:gd name="T6" fmla="*/ 0 w 45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356">
                  <a:moveTo>
                    <a:pt x="0" y="356"/>
                  </a:moveTo>
                  <a:cubicBezTo>
                    <a:pt x="0" y="356"/>
                    <a:pt x="137" y="0"/>
                    <a:pt x="236" y="32"/>
                  </a:cubicBezTo>
                  <a:cubicBezTo>
                    <a:pt x="335" y="63"/>
                    <a:pt x="451" y="356"/>
                    <a:pt x="451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sp>
          <p:nvSpPr>
            <p:cNvPr id="66" name="î$lîdé">
              <a:extLst>
                <a:ext uri="{FF2B5EF4-FFF2-40B4-BE49-F238E27FC236}">
                  <a16:creationId xmlns:a16="http://schemas.microsoft.com/office/drawing/2014/main" id="{8EFBA10C-DDB9-46D7-B066-2D70791D2B40}"/>
                </a:ext>
              </a:extLst>
            </p:cNvPr>
            <p:cNvSpPr/>
            <p:nvPr/>
          </p:nvSpPr>
          <p:spPr bwMode="auto">
            <a:xfrm>
              <a:off x="6704355" y="2727486"/>
              <a:ext cx="4073679" cy="4130514"/>
            </a:xfrm>
            <a:custGeom>
              <a:avLst/>
              <a:gdLst>
                <a:gd name="T0" fmla="*/ 0 w 536"/>
                <a:gd name="T1" fmla="*/ 544 h 544"/>
                <a:gd name="T2" fmla="*/ 284 w 536"/>
                <a:gd name="T3" fmla="*/ 41 h 544"/>
                <a:gd name="T4" fmla="*/ 536 w 536"/>
                <a:gd name="T5" fmla="*/ 544 h 544"/>
                <a:gd name="T6" fmla="*/ 0 w 536"/>
                <a:gd name="T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44">
                  <a:moveTo>
                    <a:pt x="0" y="544"/>
                  </a:moveTo>
                  <a:cubicBezTo>
                    <a:pt x="0" y="544"/>
                    <a:pt x="166" y="0"/>
                    <a:pt x="284" y="41"/>
                  </a:cubicBezTo>
                  <a:cubicBezTo>
                    <a:pt x="402" y="83"/>
                    <a:pt x="536" y="544"/>
                    <a:pt x="536" y="544"/>
                  </a:cubicBezTo>
                  <a:lnTo>
                    <a:pt x="0" y="54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grpSp>
          <p:nvGrpSpPr>
            <p:cNvPr id="67" name="组合 56">
              <a:extLst>
                <a:ext uri="{FF2B5EF4-FFF2-40B4-BE49-F238E27FC236}">
                  <a16:creationId xmlns:a16="http://schemas.microsoft.com/office/drawing/2014/main" id="{5B464E24-E035-4D1D-A400-9547A7709D9F}"/>
                </a:ext>
              </a:extLst>
            </p:cNvPr>
            <p:cNvGrpSpPr/>
            <p:nvPr/>
          </p:nvGrpSpPr>
          <p:grpSpPr>
            <a:xfrm>
              <a:off x="8254718" y="1172576"/>
              <a:ext cx="2050478" cy="1957277"/>
              <a:chOff x="8254718" y="1172576"/>
              <a:chExt cx="2050478" cy="1957277"/>
            </a:xfrm>
            <a:solidFill>
              <a:srgbClr val="00B0F0"/>
            </a:solidFill>
          </p:grpSpPr>
          <p:sp>
            <p:nvSpPr>
              <p:cNvPr id="68" name="iṩliḍê">
                <a:extLst>
                  <a:ext uri="{FF2B5EF4-FFF2-40B4-BE49-F238E27FC236}">
                    <a16:creationId xmlns:a16="http://schemas.microsoft.com/office/drawing/2014/main" id="{BA69B091-5128-4359-88F4-6BC43530D839}"/>
                  </a:ext>
                </a:extLst>
              </p:cNvPr>
              <p:cNvSpPr/>
              <p:nvPr/>
            </p:nvSpPr>
            <p:spPr bwMode="auto">
              <a:xfrm>
                <a:off x="8254718" y="1724978"/>
                <a:ext cx="256879" cy="288704"/>
              </a:xfrm>
              <a:custGeom>
                <a:avLst/>
                <a:gdLst>
                  <a:gd name="T0" fmla="*/ 33 w 34"/>
                  <a:gd name="T1" fmla="*/ 19 h 38"/>
                  <a:gd name="T2" fmla="*/ 25 w 34"/>
                  <a:gd name="T3" fmla="*/ 16 h 38"/>
                  <a:gd name="T4" fmla="*/ 20 w 34"/>
                  <a:gd name="T5" fmla="*/ 7 h 38"/>
                  <a:gd name="T6" fmla="*/ 18 w 34"/>
                  <a:gd name="T7" fmla="*/ 1 h 38"/>
                  <a:gd name="T8" fmla="*/ 16 w 34"/>
                  <a:gd name="T9" fmla="*/ 1 h 38"/>
                  <a:gd name="T10" fmla="*/ 13 w 34"/>
                  <a:gd name="T11" fmla="*/ 9 h 38"/>
                  <a:gd name="T12" fmla="*/ 8 w 34"/>
                  <a:gd name="T13" fmla="*/ 15 h 38"/>
                  <a:gd name="T14" fmla="*/ 8 w 34"/>
                  <a:gd name="T15" fmla="*/ 15 h 38"/>
                  <a:gd name="T16" fmla="*/ 1 w 34"/>
                  <a:gd name="T17" fmla="*/ 17 h 38"/>
                  <a:gd name="T18" fmla="*/ 1 w 34"/>
                  <a:gd name="T19" fmla="*/ 19 h 38"/>
                  <a:gd name="T20" fmla="*/ 15 w 34"/>
                  <a:gd name="T21" fmla="*/ 32 h 38"/>
                  <a:gd name="T22" fmla="*/ 16 w 34"/>
                  <a:gd name="T23" fmla="*/ 37 h 38"/>
                  <a:gd name="T24" fmla="*/ 18 w 34"/>
                  <a:gd name="T25" fmla="*/ 37 h 38"/>
                  <a:gd name="T26" fmla="*/ 28 w 34"/>
                  <a:gd name="T27" fmla="*/ 22 h 38"/>
                  <a:gd name="T28" fmla="*/ 33 w 34"/>
                  <a:gd name="T29" fmla="*/ 21 h 38"/>
                  <a:gd name="T30" fmla="*/ 33 w 34"/>
                  <a:gd name="T31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38">
                    <a:moveTo>
                      <a:pt x="33" y="19"/>
                    </a:moveTo>
                    <a:cubicBezTo>
                      <a:pt x="30" y="19"/>
                      <a:pt x="27" y="18"/>
                      <a:pt x="25" y="16"/>
                    </a:cubicBezTo>
                    <a:cubicBezTo>
                      <a:pt x="23" y="13"/>
                      <a:pt x="21" y="10"/>
                      <a:pt x="20" y="7"/>
                    </a:cubicBezTo>
                    <a:cubicBezTo>
                      <a:pt x="19" y="5"/>
                      <a:pt x="19" y="3"/>
                      <a:pt x="18" y="1"/>
                    </a:cubicBezTo>
                    <a:cubicBezTo>
                      <a:pt x="18" y="0"/>
                      <a:pt x="17" y="1"/>
                      <a:pt x="16" y="1"/>
                    </a:cubicBezTo>
                    <a:cubicBezTo>
                      <a:pt x="15" y="4"/>
                      <a:pt x="14" y="7"/>
                      <a:pt x="13" y="9"/>
                    </a:cubicBezTo>
                    <a:cubicBezTo>
                      <a:pt x="12" y="11"/>
                      <a:pt x="10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7"/>
                      <a:pt x="4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8" y="20"/>
                      <a:pt x="13" y="25"/>
                      <a:pt x="15" y="32"/>
                    </a:cubicBezTo>
                    <a:cubicBezTo>
                      <a:pt x="16" y="33"/>
                      <a:pt x="16" y="35"/>
                      <a:pt x="16" y="37"/>
                    </a:cubicBezTo>
                    <a:cubicBezTo>
                      <a:pt x="16" y="38"/>
                      <a:pt x="18" y="38"/>
                      <a:pt x="18" y="37"/>
                    </a:cubicBezTo>
                    <a:cubicBezTo>
                      <a:pt x="20" y="32"/>
                      <a:pt x="23" y="25"/>
                      <a:pt x="28" y="22"/>
                    </a:cubicBezTo>
                    <a:cubicBezTo>
                      <a:pt x="30" y="21"/>
                      <a:pt x="32" y="21"/>
                      <a:pt x="33" y="21"/>
                    </a:cubicBezTo>
                    <a:cubicBezTo>
                      <a:pt x="34" y="21"/>
                      <a:pt x="34" y="19"/>
                      <a:pt x="33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92500" lnSpcReduction="1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69" name="îṩ1iḓé">
                <a:extLst>
                  <a:ext uri="{FF2B5EF4-FFF2-40B4-BE49-F238E27FC236}">
                    <a16:creationId xmlns:a16="http://schemas.microsoft.com/office/drawing/2014/main" id="{6FE88C37-703C-4D84-A6A6-85A999E83BC6}"/>
                  </a:ext>
                </a:extLst>
              </p:cNvPr>
              <p:cNvSpPr/>
              <p:nvPr/>
            </p:nvSpPr>
            <p:spPr bwMode="auto">
              <a:xfrm>
                <a:off x="8611618" y="1406722"/>
                <a:ext cx="143216" cy="152309"/>
              </a:xfrm>
              <a:custGeom>
                <a:avLst/>
                <a:gdLst>
                  <a:gd name="T0" fmla="*/ 18 w 19"/>
                  <a:gd name="T1" fmla="*/ 10 h 20"/>
                  <a:gd name="T2" fmla="*/ 14 w 19"/>
                  <a:gd name="T3" fmla="*/ 8 h 20"/>
                  <a:gd name="T4" fmla="*/ 11 w 19"/>
                  <a:gd name="T5" fmla="*/ 3 h 20"/>
                  <a:gd name="T6" fmla="*/ 10 w 19"/>
                  <a:gd name="T7" fmla="*/ 0 h 20"/>
                  <a:gd name="T8" fmla="*/ 9 w 19"/>
                  <a:gd name="T9" fmla="*/ 0 h 20"/>
                  <a:gd name="T10" fmla="*/ 7 w 19"/>
                  <a:gd name="T11" fmla="*/ 4 h 20"/>
                  <a:gd name="T12" fmla="*/ 4 w 19"/>
                  <a:gd name="T13" fmla="*/ 8 h 20"/>
                  <a:gd name="T14" fmla="*/ 4 w 19"/>
                  <a:gd name="T15" fmla="*/ 8 h 20"/>
                  <a:gd name="T16" fmla="*/ 0 w 19"/>
                  <a:gd name="T17" fmla="*/ 9 h 20"/>
                  <a:gd name="T18" fmla="*/ 0 w 19"/>
                  <a:gd name="T19" fmla="*/ 10 h 20"/>
                  <a:gd name="T20" fmla="*/ 8 w 19"/>
                  <a:gd name="T21" fmla="*/ 17 h 20"/>
                  <a:gd name="T22" fmla="*/ 9 w 19"/>
                  <a:gd name="T23" fmla="*/ 20 h 20"/>
                  <a:gd name="T24" fmla="*/ 10 w 19"/>
                  <a:gd name="T25" fmla="*/ 20 h 20"/>
                  <a:gd name="T26" fmla="*/ 15 w 19"/>
                  <a:gd name="T27" fmla="*/ 11 h 20"/>
                  <a:gd name="T28" fmla="*/ 18 w 19"/>
                  <a:gd name="T29" fmla="*/ 11 h 20"/>
                  <a:gd name="T30" fmla="*/ 18 w 19"/>
                  <a:gd name="T3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0">
                    <a:moveTo>
                      <a:pt x="18" y="10"/>
                    </a:moveTo>
                    <a:cubicBezTo>
                      <a:pt x="16" y="10"/>
                      <a:pt x="15" y="9"/>
                      <a:pt x="14" y="8"/>
                    </a:cubicBezTo>
                    <a:cubicBezTo>
                      <a:pt x="12" y="7"/>
                      <a:pt x="11" y="5"/>
                      <a:pt x="11" y="3"/>
                    </a:cubicBezTo>
                    <a:cubicBezTo>
                      <a:pt x="10" y="2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2"/>
                      <a:pt x="7" y="3"/>
                      <a:pt x="7" y="4"/>
                    </a:cubicBezTo>
                    <a:cubicBezTo>
                      <a:pt x="6" y="6"/>
                      <a:pt x="5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4" y="10"/>
                      <a:pt x="7" y="13"/>
                      <a:pt x="8" y="17"/>
                    </a:cubicBezTo>
                    <a:cubicBezTo>
                      <a:pt x="8" y="18"/>
                      <a:pt x="9" y="19"/>
                      <a:pt x="9" y="20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7"/>
                      <a:pt x="12" y="13"/>
                      <a:pt x="15" y="11"/>
                    </a:cubicBezTo>
                    <a:cubicBezTo>
                      <a:pt x="16" y="11"/>
                      <a:pt x="17" y="11"/>
                      <a:pt x="18" y="11"/>
                    </a:cubicBezTo>
                    <a:cubicBezTo>
                      <a:pt x="19" y="11"/>
                      <a:pt x="19" y="10"/>
                      <a:pt x="18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325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70" name="ísľïḋè">
                <a:extLst>
                  <a:ext uri="{FF2B5EF4-FFF2-40B4-BE49-F238E27FC236}">
                    <a16:creationId xmlns:a16="http://schemas.microsoft.com/office/drawing/2014/main" id="{814E6FA7-789A-4606-AEBD-2E925176AB75}"/>
                  </a:ext>
                </a:extLst>
              </p:cNvPr>
              <p:cNvSpPr/>
              <p:nvPr/>
            </p:nvSpPr>
            <p:spPr bwMode="auto">
              <a:xfrm>
                <a:off x="9059451" y="1172576"/>
                <a:ext cx="204594" cy="227326"/>
              </a:xfrm>
              <a:custGeom>
                <a:avLst/>
                <a:gdLst>
                  <a:gd name="T0" fmla="*/ 27 w 27"/>
                  <a:gd name="T1" fmla="*/ 15 h 30"/>
                  <a:gd name="T2" fmla="*/ 20 w 27"/>
                  <a:gd name="T3" fmla="*/ 12 h 30"/>
                  <a:gd name="T4" fmla="*/ 16 w 27"/>
                  <a:gd name="T5" fmla="*/ 6 h 30"/>
                  <a:gd name="T6" fmla="*/ 14 w 27"/>
                  <a:gd name="T7" fmla="*/ 1 h 30"/>
                  <a:gd name="T8" fmla="*/ 13 w 27"/>
                  <a:gd name="T9" fmla="*/ 1 h 30"/>
                  <a:gd name="T10" fmla="*/ 10 w 27"/>
                  <a:gd name="T11" fmla="*/ 7 h 30"/>
                  <a:gd name="T12" fmla="*/ 7 w 27"/>
                  <a:gd name="T13" fmla="*/ 12 h 30"/>
                  <a:gd name="T14" fmla="*/ 7 w 27"/>
                  <a:gd name="T15" fmla="*/ 12 h 30"/>
                  <a:gd name="T16" fmla="*/ 1 w 27"/>
                  <a:gd name="T17" fmla="*/ 13 h 30"/>
                  <a:gd name="T18" fmla="*/ 1 w 27"/>
                  <a:gd name="T19" fmla="*/ 15 h 30"/>
                  <a:gd name="T20" fmla="*/ 12 w 27"/>
                  <a:gd name="T21" fmla="*/ 25 h 30"/>
                  <a:gd name="T22" fmla="*/ 13 w 27"/>
                  <a:gd name="T23" fmla="*/ 30 h 30"/>
                  <a:gd name="T24" fmla="*/ 14 w 27"/>
                  <a:gd name="T25" fmla="*/ 30 h 30"/>
                  <a:gd name="T26" fmla="*/ 23 w 27"/>
                  <a:gd name="T27" fmla="*/ 18 h 30"/>
                  <a:gd name="T28" fmla="*/ 27 w 27"/>
                  <a:gd name="T29" fmla="*/ 17 h 30"/>
                  <a:gd name="T30" fmla="*/ 27 w 27"/>
                  <a:gd name="T3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0">
                    <a:moveTo>
                      <a:pt x="27" y="15"/>
                    </a:moveTo>
                    <a:cubicBezTo>
                      <a:pt x="24" y="15"/>
                      <a:pt x="22" y="14"/>
                      <a:pt x="20" y="12"/>
                    </a:cubicBezTo>
                    <a:cubicBezTo>
                      <a:pt x="18" y="10"/>
                      <a:pt x="17" y="8"/>
                      <a:pt x="16" y="6"/>
                    </a:cubicBezTo>
                    <a:cubicBezTo>
                      <a:pt x="15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3"/>
                      <a:pt x="11" y="5"/>
                      <a:pt x="10" y="7"/>
                    </a:cubicBezTo>
                    <a:cubicBezTo>
                      <a:pt x="9" y="9"/>
                      <a:pt x="8" y="11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3"/>
                      <a:pt x="3" y="14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6" y="16"/>
                      <a:pt x="11" y="20"/>
                      <a:pt x="12" y="25"/>
                    </a:cubicBezTo>
                    <a:cubicBezTo>
                      <a:pt x="13" y="27"/>
                      <a:pt x="13" y="28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6" y="25"/>
                      <a:pt x="18" y="20"/>
                      <a:pt x="23" y="18"/>
                    </a:cubicBezTo>
                    <a:cubicBezTo>
                      <a:pt x="24" y="17"/>
                      <a:pt x="25" y="17"/>
                      <a:pt x="27" y="17"/>
                    </a:cubicBezTo>
                    <a:cubicBezTo>
                      <a:pt x="27" y="17"/>
                      <a:pt x="27" y="15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775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71" name="îSlîdê">
                <a:extLst>
                  <a:ext uri="{FF2B5EF4-FFF2-40B4-BE49-F238E27FC236}">
                    <a16:creationId xmlns:a16="http://schemas.microsoft.com/office/drawing/2014/main" id="{02DE9148-7D1C-4480-A412-726A39335271}"/>
                  </a:ext>
                </a:extLst>
              </p:cNvPr>
              <p:cNvSpPr/>
              <p:nvPr/>
            </p:nvSpPr>
            <p:spPr bwMode="auto">
              <a:xfrm>
                <a:off x="9614126" y="1390809"/>
                <a:ext cx="181862" cy="197774"/>
              </a:xfrm>
              <a:custGeom>
                <a:avLst/>
                <a:gdLst>
                  <a:gd name="T0" fmla="*/ 23 w 24"/>
                  <a:gd name="T1" fmla="*/ 13 h 26"/>
                  <a:gd name="T2" fmla="*/ 18 w 24"/>
                  <a:gd name="T3" fmla="*/ 10 h 26"/>
                  <a:gd name="T4" fmla="*/ 14 w 24"/>
                  <a:gd name="T5" fmla="*/ 4 h 26"/>
                  <a:gd name="T6" fmla="*/ 13 w 24"/>
                  <a:gd name="T7" fmla="*/ 0 h 26"/>
                  <a:gd name="T8" fmla="*/ 11 w 24"/>
                  <a:gd name="T9" fmla="*/ 0 h 26"/>
                  <a:gd name="T10" fmla="*/ 9 w 24"/>
                  <a:gd name="T11" fmla="*/ 6 h 26"/>
                  <a:gd name="T12" fmla="*/ 6 w 24"/>
                  <a:gd name="T13" fmla="*/ 10 h 26"/>
                  <a:gd name="T14" fmla="*/ 6 w 24"/>
                  <a:gd name="T15" fmla="*/ 10 h 26"/>
                  <a:gd name="T16" fmla="*/ 1 w 24"/>
                  <a:gd name="T17" fmla="*/ 11 h 26"/>
                  <a:gd name="T18" fmla="*/ 1 w 24"/>
                  <a:gd name="T19" fmla="*/ 12 h 26"/>
                  <a:gd name="T20" fmla="*/ 11 w 24"/>
                  <a:gd name="T21" fmla="*/ 21 h 26"/>
                  <a:gd name="T22" fmla="*/ 11 w 24"/>
                  <a:gd name="T23" fmla="*/ 25 h 26"/>
                  <a:gd name="T24" fmla="*/ 13 w 24"/>
                  <a:gd name="T25" fmla="*/ 26 h 26"/>
                  <a:gd name="T26" fmla="*/ 20 w 24"/>
                  <a:gd name="T27" fmla="*/ 15 h 26"/>
                  <a:gd name="T28" fmla="*/ 23 w 24"/>
                  <a:gd name="T29" fmla="*/ 14 h 26"/>
                  <a:gd name="T30" fmla="*/ 23 w 24"/>
                  <a:gd name="T3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6">
                    <a:moveTo>
                      <a:pt x="23" y="13"/>
                    </a:moveTo>
                    <a:cubicBezTo>
                      <a:pt x="21" y="13"/>
                      <a:pt x="19" y="12"/>
                      <a:pt x="18" y="10"/>
                    </a:cubicBezTo>
                    <a:cubicBezTo>
                      <a:pt x="16" y="9"/>
                      <a:pt x="15" y="6"/>
                      <a:pt x="14" y="4"/>
                    </a:cubicBezTo>
                    <a:cubicBezTo>
                      <a:pt x="14" y="3"/>
                      <a:pt x="13" y="2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2"/>
                      <a:pt x="10" y="4"/>
                      <a:pt x="9" y="6"/>
                    </a:cubicBezTo>
                    <a:cubicBezTo>
                      <a:pt x="8" y="7"/>
                      <a:pt x="7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1"/>
                      <a:pt x="3" y="11"/>
                      <a:pt x="1" y="11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6" y="13"/>
                      <a:pt x="9" y="17"/>
                      <a:pt x="11" y="21"/>
                    </a:cubicBezTo>
                    <a:cubicBezTo>
                      <a:pt x="11" y="23"/>
                      <a:pt x="11" y="24"/>
                      <a:pt x="11" y="25"/>
                    </a:cubicBezTo>
                    <a:cubicBezTo>
                      <a:pt x="11" y="26"/>
                      <a:pt x="12" y="26"/>
                      <a:pt x="13" y="26"/>
                    </a:cubicBezTo>
                    <a:cubicBezTo>
                      <a:pt x="14" y="21"/>
                      <a:pt x="16" y="17"/>
                      <a:pt x="20" y="15"/>
                    </a:cubicBezTo>
                    <a:cubicBezTo>
                      <a:pt x="21" y="14"/>
                      <a:pt x="22" y="14"/>
                      <a:pt x="23" y="14"/>
                    </a:cubicBezTo>
                    <a:cubicBezTo>
                      <a:pt x="24" y="14"/>
                      <a:pt x="24" y="13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550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72" name="îSľiďê">
                <a:extLst>
                  <a:ext uri="{FF2B5EF4-FFF2-40B4-BE49-F238E27FC236}">
                    <a16:creationId xmlns:a16="http://schemas.microsoft.com/office/drawing/2014/main" id="{A40F2DE9-814A-488A-A4D9-8B83F74C8B50}"/>
                  </a:ext>
                </a:extLst>
              </p:cNvPr>
              <p:cNvSpPr/>
              <p:nvPr/>
            </p:nvSpPr>
            <p:spPr bwMode="auto">
              <a:xfrm>
                <a:off x="10084690" y="1588583"/>
                <a:ext cx="220506" cy="243239"/>
              </a:xfrm>
              <a:custGeom>
                <a:avLst/>
                <a:gdLst>
                  <a:gd name="T0" fmla="*/ 28 w 29"/>
                  <a:gd name="T1" fmla="*/ 16 h 32"/>
                  <a:gd name="T2" fmla="*/ 21 w 29"/>
                  <a:gd name="T3" fmla="*/ 13 h 32"/>
                  <a:gd name="T4" fmla="*/ 17 w 29"/>
                  <a:gd name="T5" fmla="*/ 5 h 32"/>
                  <a:gd name="T6" fmla="*/ 15 w 29"/>
                  <a:gd name="T7" fmla="*/ 0 h 32"/>
                  <a:gd name="T8" fmla="*/ 14 w 29"/>
                  <a:gd name="T9" fmla="*/ 0 h 32"/>
                  <a:gd name="T10" fmla="*/ 11 w 29"/>
                  <a:gd name="T11" fmla="*/ 7 h 32"/>
                  <a:gd name="T12" fmla="*/ 7 w 29"/>
                  <a:gd name="T13" fmla="*/ 12 h 32"/>
                  <a:gd name="T14" fmla="*/ 7 w 29"/>
                  <a:gd name="T15" fmla="*/ 13 h 32"/>
                  <a:gd name="T16" fmla="*/ 1 w 29"/>
                  <a:gd name="T17" fmla="*/ 14 h 32"/>
                  <a:gd name="T18" fmla="*/ 1 w 29"/>
                  <a:gd name="T19" fmla="*/ 16 h 32"/>
                  <a:gd name="T20" fmla="*/ 13 w 29"/>
                  <a:gd name="T21" fmla="*/ 27 h 32"/>
                  <a:gd name="T22" fmla="*/ 14 w 29"/>
                  <a:gd name="T23" fmla="*/ 31 h 32"/>
                  <a:gd name="T24" fmla="*/ 15 w 29"/>
                  <a:gd name="T25" fmla="*/ 32 h 32"/>
                  <a:gd name="T26" fmla="*/ 24 w 29"/>
                  <a:gd name="T27" fmla="*/ 18 h 32"/>
                  <a:gd name="T28" fmla="*/ 28 w 29"/>
                  <a:gd name="T29" fmla="*/ 18 h 32"/>
                  <a:gd name="T30" fmla="*/ 28 w 29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32">
                    <a:moveTo>
                      <a:pt x="28" y="16"/>
                    </a:moveTo>
                    <a:cubicBezTo>
                      <a:pt x="26" y="16"/>
                      <a:pt x="23" y="15"/>
                      <a:pt x="21" y="13"/>
                    </a:cubicBezTo>
                    <a:cubicBezTo>
                      <a:pt x="19" y="11"/>
                      <a:pt x="18" y="8"/>
                      <a:pt x="17" y="5"/>
                    </a:cubicBezTo>
                    <a:cubicBezTo>
                      <a:pt x="16" y="4"/>
                      <a:pt x="16" y="2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3"/>
                      <a:pt x="12" y="5"/>
                      <a:pt x="11" y="7"/>
                    </a:cubicBezTo>
                    <a:cubicBezTo>
                      <a:pt x="10" y="9"/>
                      <a:pt x="9" y="11"/>
                      <a:pt x="7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5" y="14"/>
                      <a:pt x="3" y="14"/>
                      <a:pt x="1" y="14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6" y="17"/>
                      <a:pt x="11" y="21"/>
                      <a:pt x="13" y="27"/>
                    </a:cubicBezTo>
                    <a:cubicBezTo>
                      <a:pt x="13" y="28"/>
                      <a:pt x="14" y="30"/>
                      <a:pt x="14" y="31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17" y="27"/>
                      <a:pt x="19" y="21"/>
                      <a:pt x="24" y="18"/>
                    </a:cubicBezTo>
                    <a:cubicBezTo>
                      <a:pt x="26" y="18"/>
                      <a:pt x="27" y="18"/>
                      <a:pt x="28" y="18"/>
                    </a:cubicBezTo>
                    <a:cubicBezTo>
                      <a:pt x="29" y="18"/>
                      <a:pt x="29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850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73" name="íṥļîďé">
                <a:extLst>
                  <a:ext uri="{FF2B5EF4-FFF2-40B4-BE49-F238E27FC236}">
                    <a16:creationId xmlns:a16="http://schemas.microsoft.com/office/drawing/2014/main" id="{6CE267E1-6B67-493D-83FF-B0E444E1608C}"/>
                  </a:ext>
                </a:extLst>
              </p:cNvPr>
              <p:cNvSpPr/>
              <p:nvPr/>
            </p:nvSpPr>
            <p:spPr bwMode="auto">
              <a:xfrm>
                <a:off x="8777568" y="1445367"/>
                <a:ext cx="1513990" cy="993416"/>
              </a:xfrm>
              <a:custGeom>
                <a:avLst/>
                <a:gdLst>
                  <a:gd name="T0" fmla="*/ 0 w 199"/>
                  <a:gd name="T1" fmla="*/ 57 h 131"/>
                  <a:gd name="T2" fmla="*/ 93 w 199"/>
                  <a:gd name="T3" fmla="*/ 30 h 131"/>
                  <a:gd name="T4" fmla="*/ 199 w 199"/>
                  <a:gd name="T5" fmla="*/ 64 h 131"/>
                  <a:gd name="T6" fmla="*/ 112 w 199"/>
                  <a:gd name="T7" fmla="*/ 123 h 131"/>
                  <a:gd name="T8" fmla="*/ 0 w 199"/>
                  <a:gd name="T9" fmla="*/ 131 h 131"/>
                  <a:gd name="T10" fmla="*/ 0 w 199"/>
                  <a:gd name="T11" fmla="*/ 5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131">
                    <a:moveTo>
                      <a:pt x="0" y="57"/>
                    </a:moveTo>
                    <a:cubicBezTo>
                      <a:pt x="0" y="57"/>
                      <a:pt x="45" y="0"/>
                      <a:pt x="93" y="30"/>
                    </a:cubicBezTo>
                    <a:cubicBezTo>
                      <a:pt x="142" y="60"/>
                      <a:pt x="182" y="74"/>
                      <a:pt x="199" y="64"/>
                    </a:cubicBezTo>
                    <a:cubicBezTo>
                      <a:pt x="199" y="64"/>
                      <a:pt x="161" y="126"/>
                      <a:pt x="112" y="123"/>
                    </a:cubicBezTo>
                    <a:cubicBezTo>
                      <a:pt x="64" y="119"/>
                      <a:pt x="8" y="113"/>
                      <a:pt x="0" y="131"/>
                    </a:cubicBez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i$ļíďé">
                <a:extLst>
                  <a:ext uri="{FF2B5EF4-FFF2-40B4-BE49-F238E27FC236}">
                    <a16:creationId xmlns:a16="http://schemas.microsoft.com/office/drawing/2014/main" id="{8069E04E-4823-4C91-9DDF-ECD0CE33D6C1}"/>
                  </a:ext>
                </a:extLst>
              </p:cNvPr>
              <p:cNvSpPr/>
              <p:nvPr/>
            </p:nvSpPr>
            <p:spPr bwMode="auto">
              <a:xfrm>
                <a:off x="8741195" y="1747712"/>
                <a:ext cx="68198" cy="1382141"/>
              </a:xfrm>
              <a:custGeom>
                <a:avLst/>
                <a:gdLst>
                  <a:gd name="T0" fmla="*/ 5 w 9"/>
                  <a:gd name="T1" fmla="*/ 182 h 182"/>
                  <a:gd name="T2" fmla="*/ 5 w 9"/>
                  <a:gd name="T3" fmla="*/ 182 h 182"/>
                  <a:gd name="T4" fmla="*/ 0 w 9"/>
                  <a:gd name="T5" fmla="*/ 177 h 182"/>
                  <a:gd name="T6" fmla="*/ 0 w 9"/>
                  <a:gd name="T7" fmla="*/ 5 h 182"/>
                  <a:gd name="T8" fmla="*/ 5 w 9"/>
                  <a:gd name="T9" fmla="*/ 0 h 182"/>
                  <a:gd name="T10" fmla="*/ 5 w 9"/>
                  <a:gd name="T11" fmla="*/ 0 h 182"/>
                  <a:gd name="T12" fmla="*/ 9 w 9"/>
                  <a:gd name="T13" fmla="*/ 5 h 182"/>
                  <a:gd name="T14" fmla="*/ 9 w 9"/>
                  <a:gd name="T15" fmla="*/ 177 h 182"/>
                  <a:gd name="T16" fmla="*/ 5 w 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2">
                    <a:moveTo>
                      <a:pt x="5" y="182"/>
                    </a:moveTo>
                    <a:cubicBezTo>
                      <a:pt x="5" y="182"/>
                      <a:pt x="5" y="182"/>
                      <a:pt x="5" y="182"/>
                    </a:cubicBezTo>
                    <a:cubicBezTo>
                      <a:pt x="2" y="182"/>
                      <a:pt x="0" y="180"/>
                      <a:pt x="0" y="17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80"/>
                      <a:pt x="7" y="182"/>
                      <a:pt x="5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75" name="íS1ïdé">
                <a:extLst>
                  <a:ext uri="{FF2B5EF4-FFF2-40B4-BE49-F238E27FC236}">
                    <a16:creationId xmlns:a16="http://schemas.microsoft.com/office/drawing/2014/main" id="{21992B25-7249-4547-B638-815237F8AD54}"/>
                  </a:ext>
                </a:extLst>
              </p:cNvPr>
              <p:cNvSpPr txBox="1"/>
              <p:nvPr/>
            </p:nvSpPr>
            <p:spPr>
              <a:xfrm>
                <a:off x="9121140" y="1747712"/>
                <a:ext cx="362528" cy="469883"/>
              </a:xfrm>
              <a:prstGeom prst="rect">
                <a:avLst/>
              </a:prstGeom>
              <a:grpFill/>
            </p:spPr>
            <p:txBody>
              <a:bodyPr wrap="square" lIns="68580" tIns="34290" rIns="68580" bIns="34290" rtlCol="0">
                <a:normAutofit/>
              </a:bodyPr>
              <a:lstStyle/>
              <a:p>
                <a:r>
                  <a:rPr lang="en-US" altLang="zh-CN" sz="18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9" name="!!xanhh">
            <a:extLst>
              <a:ext uri="{FF2B5EF4-FFF2-40B4-BE49-F238E27FC236}">
                <a16:creationId xmlns:a16="http://schemas.microsoft.com/office/drawing/2014/main" id="{B5F5308E-896C-40C9-9839-FF56B11DB4CF}"/>
              </a:ext>
            </a:extLst>
          </p:cNvPr>
          <p:cNvSpPr/>
          <p:nvPr/>
        </p:nvSpPr>
        <p:spPr>
          <a:xfrm rot="3100078">
            <a:off x="-1574293" y="5892"/>
            <a:ext cx="5476735" cy="5046035"/>
          </a:xfrm>
          <a:custGeom>
            <a:avLst/>
            <a:gdLst>
              <a:gd name="connsiteX0" fmla="*/ 0 w 7302313"/>
              <a:gd name="connsiteY0" fmla="*/ 2455828 h 6728046"/>
              <a:gd name="connsiteX1" fmla="*/ 1961191 w 7302313"/>
              <a:gd name="connsiteY1" fmla="*/ 0 h 6728046"/>
              <a:gd name="connsiteX2" fmla="*/ 5199717 w 7302313"/>
              <a:gd name="connsiteY2" fmla="*/ 0 h 6728046"/>
              <a:gd name="connsiteX3" fmla="*/ 7302313 w 7302313"/>
              <a:gd name="connsiteY3" fmla="*/ 2311064 h 6728046"/>
              <a:gd name="connsiteX4" fmla="*/ 7302313 w 7302313"/>
              <a:gd name="connsiteY4" fmla="*/ 4350142 h 6728046"/>
              <a:gd name="connsiteX5" fmla="*/ 5403353 w 7302313"/>
              <a:gd name="connsiteY5" fmla="*/ 6728046 h 672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2313" h="6728046">
                <a:moveTo>
                  <a:pt x="0" y="2455828"/>
                </a:moveTo>
                <a:lnTo>
                  <a:pt x="1961191" y="0"/>
                </a:lnTo>
                <a:lnTo>
                  <a:pt x="5199717" y="0"/>
                </a:lnTo>
                <a:cubicBezTo>
                  <a:pt x="6360949" y="0"/>
                  <a:pt x="7302313" y="1034699"/>
                  <a:pt x="7302313" y="2311064"/>
                </a:cubicBezTo>
                <a:lnTo>
                  <a:pt x="7302313" y="4350142"/>
                </a:lnTo>
                <a:lnTo>
                  <a:pt x="5403353" y="672804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4BE8FC-4872-41B5-9032-29B2B7A893C5}"/>
              </a:ext>
            </a:extLst>
          </p:cNvPr>
          <p:cNvSpPr txBox="1"/>
          <p:nvPr/>
        </p:nvSpPr>
        <p:spPr>
          <a:xfrm>
            <a:off x="-264762" y="2415367"/>
            <a:ext cx="489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04. KẾT QUẢ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SAU KHI THỰC HIỆN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5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101F70-8BCD-4A33-A937-247E30D032BB}"/>
              </a:ext>
            </a:extLst>
          </p:cNvPr>
          <p:cNvSpPr txBox="1"/>
          <p:nvPr/>
        </p:nvSpPr>
        <p:spPr>
          <a:xfrm>
            <a:off x="748260" y="278035"/>
            <a:ext cx="3351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GIAO DIỆN ĐĂNG NHẬP</a:t>
            </a:r>
            <a:endParaRPr lang="en-US" sz="2000" b="1" dirty="0"/>
          </a:p>
        </p:txBody>
      </p:sp>
      <p:pic>
        <p:nvPicPr>
          <p:cNvPr id="93" name="Picture 92" descr="A screenshot of a login page&#10;&#10;Description automatically generated">
            <a:extLst>
              <a:ext uri="{FF2B5EF4-FFF2-40B4-BE49-F238E27FC236}">
                <a16:creationId xmlns:a16="http://schemas.microsoft.com/office/drawing/2014/main" id="{A1C7FAF8-B3F2-43A0-B92E-4D4F12FDCEB7}"/>
              </a:ext>
            </a:extLst>
          </p:cNvPr>
          <p:cNvPicPr/>
          <p:nvPr/>
        </p:nvPicPr>
        <p:blipFill rotWithShape="1">
          <a:blip r:embed="rId3"/>
          <a:srcRect l="2680" t="7952" r="4394" b="9179"/>
          <a:stretch/>
        </p:blipFill>
        <p:spPr bwMode="auto">
          <a:xfrm>
            <a:off x="203200" y="831288"/>
            <a:ext cx="8616950" cy="4034177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4" name="Picture 93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775ECD47-96DF-4337-B29C-B58DE66DA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3" y="-31790"/>
            <a:ext cx="863078" cy="863078"/>
          </a:xfrm>
          <a:prstGeom prst="rect">
            <a:avLst/>
          </a:prstGeom>
        </p:spPr>
      </p:pic>
      <p:sp>
        <p:nvSpPr>
          <p:cNvPr id="95" name="!!xanhh">
            <a:extLst>
              <a:ext uri="{FF2B5EF4-FFF2-40B4-BE49-F238E27FC236}">
                <a16:creationId xmlns:a16="http://schemas.microsoft.com/office/drawing/2014/main" id="{EFED3981-8A5F-450D-8349-E87AA804B789}"/>
              </a:ext>
            </a:extLst>
          </p:cNvPr>
          <p:cNvSpPr/>
          <p:nvPr/>
        </p:nvSpPr>
        <p:spPr>
          <a:xfrm rot="3100078">
            <a:off x="8585707" y="48732"/>
            <a:ext cx="5476735" cy="5046035"/>
          </a:xfrm>
          <a:custGeom>
            <a:avLst/>
            <a:gdLst>
              <a:gd name="connsiteX0" fmla="*/ 0 w 7302313"/>
              <a:gd name="connsiteY0" fmla="*/ 2455828 h 6728046"/>
              <a:gd name="connsiteX1" fmla="*/ 1961191 w 7302313"/>
              <a:gd name="connsiteY1" fmla="*/ 0 h 6728046"/>
              <a:gd name="connsiteX2" fmla="*/ 5199717 w 7302313"/>
              <a:gd name="connsiteY2" fmla="*/ 0 h 6728046"/>
              <a:gd name="connsiteX3" fmla="*/ 7302313 w 7302313"/>
              <a:gd name="connsiteY3" fmla="*/ 2311064 h 6728046"/>
              <a:gd name="connsiteX4" fmla="*/ 7302313 w 7302313"/>
              <a:gd name="connsiteY4" fmla="*/ 4350142 h 6728046"/>
              <a:gd name="connsiteX5" fmla="*/ 5403353 w 7302313"/>
              <a:gd name="connsiteY5" fmla="*/ 6728046 h 672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2313" h="6728046">
                <a:moveTo>
                  <a:pt x="0" y="2455828"/>
                </a:moveTo>
                <a:lnTo>
                  <a:pt x="1961191" y="0"/>
                </a:lnTo>
                <a:lnTo>
                  <a:pt x="5199717" y="0"/>
                </a:lnTo>
                <a:cubicBezTo>
                  <a:pt x="6360949" y="0"/>
                  <a:pt x="7302313" y="1034699"/>
                  <a:pt x="7302313" y="2311064"/>
                </a:cubicBezTo>
                <a:lnTo>
                  <a:pt x="7302313" y="4350142"/>
                </a:lnTo>
                <a:lnTo>
                  <a:pt x="5403353" y="672804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6D0401-B043-480A-BE88-FA4C05A82A46}"/>
              </a:ext>
            </a:extLst>
          </p:cNvPr>
          <p:cNvSpPr txBox="1"/>
          <p:nvPr/>
        </p:nvSpPr>
        <p:spPr>
          <a:xfrm>
            <a:off x="9895238" y="2458207"/>
            <a:ext cx="489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04. KẾT QUẢ</a:t>
            </a:r>
          </a:p>
          <a:p>
            <a:pPr algn="ctr"/>
            <a:r>
              <a:rPr lang="en-US" sz="2000" b="1">
                <a:solidFill>
                  <a:schemeClr val="bg1"/>
                </a:solidFill>
              </a:rPr>
              <a:t>SAU KHI THỰC HIỆN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E3CD5B5-CC65-48CF-894E-E218D0356395}"/>
              </a:ext>
            </a:extLst>
          </p:cNvPr>
          <p:cNvGrpSpPr/>
          <p:nvPr/>
        </p:nvGrpSpPr>
        <p:grpSpPr>
          <a:xfrm>
            <a:off x="4046218" y="-4823714"/>
            <a:ext cx="5097782" cy="4264068"/>
            <a:chOff x="5394959" y="1172576"/>
            <a:chExt cx="6797042" cy="5685424"/>
          </a:xfrm>
        </p:grpSpPr>
        <p:sp>
          <p:nvSpPr>
            <p:cNvPr id="98" name="iṧḷîḓe">
              <a:extLst>
                <a:ext uri="{FF2B5EF4-FFF2-40B4-BE49-F238E27FC236}">
                  <a16:creationId xmlns:a16="http://schemas.microsoft.com/office/drawing/2014/main" id="{821A8034-B8EC-425D-ABE2-9BE2E8FE3585}"/>
                </a:ext>
              </a:extLst>
            </p:cNvPr>
            <p:cNvSpPr/>
            <p:nvPr/>
          </p:nvSpPr>
          <p:spPr bwMode="auto">
            <a:xfrm>
              <a:off x="6665710" y="2363765"/>
              <a:ext cx="927490" cy="9252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2</a:t>
              </a:r>
              <a:endParaRPr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îśḻîḓé">
              <a:extLst>
                <a:ext uri="{FF2B5EF4-FFF2-40B4-BE49-F238E27FC236}">
                  <a16:creationId xmlns:a16="http://schemas.microsoft.com/office/drawing/2014/main" id="{3B73880A-F306-41EC-8C66-461F669FA146}"/>
                </a:ext>
              </a:extLst>
            </p:cNvPr>
            <p:cNvSpPr/>
            <p:nvPr/>
          </p:nvSpPr>
          <p:spPr bwMode="auto">
            <a:xfrm>
              <a:off x="10123336" y="2561539"/>
              <a:ext cx="927490" cy="9252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</a:rPr>
                <a:t>3</a:t>
              </a:r>
              <a:endParaRPr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íṩļíďê">
              <a:extLst>
                <a:ext uri="{FF2B5EF4-FFF2-40B4-BE49-F238E27FC236}">
                  <a16:creationId xmlns:a16="http://schemas.microsoft.com/office/drawing/2014/main" id="{A6BEB1F0-1BE9-4ED0-A517-8EEA11CF9B58}"/>
                </a:ext>
              </a:extLst>
            </p:cNvPr>
            <p:cNvSpPr/>
            <p:nvPr/>
          </p:nvSpPr>
          <p:spPr bwMode="auto">
            <a:xfrm>
              <a:off x="8916235" y="4246024"/>
              <a:ext cx="3275766" cy="2611976"/>
            </a:xfrm>
            <a:custGeom>
              <a:avLst/>
              <a:gdLst>
                <a:gd name="T0" fmla="*/ 0 w 431"/>
                <a:gd name="T1" fmla="*/ 344 h 344"/>
                <a:gd name="T2" fmla="*/ 225 w 431"/>
                <a:gd name="T3" fmla="*/ 31 h 344"/>
                <a:gd name="T4" fmla="*/ 431 w 431"/>
                <a:gd name="T5" fmla="*/ 344 h 344"/>
                <a:gd name="T6" fmla="*/ 0 w 431"/>
                <a:gd name="T7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344">
                  <a:moveTo>
                    <a:pt x="0" y="344"/>
                  </a:moveTo>
                  <a:cubicBezTo>
                    <a:pt x="0" y="344"/>
                    <a:pt x="131" y="0"/>
                    <a:pt x="225" y="31"/>
                  </a:cubicBezTo>
                  <a:cubicBezTo>
                    <a:pt x="320" y="61"/>
                    <a:pt x="431" y="344"/>
                    <a:pt x="431" y="344"/>
                  </a:cubicBezTo>
                  <a:lnTo>
                    <a:pt x="0" y="3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sp>
          <p:nvSpPr>
            <p:cNvPr id="101" name="iṥḻiḍê">
              <a:extLst>
                <a:ext uri="{FF2B5EF4-FFF2-40B4-BE49-F238E27FC236}">
                  <a16:creationId xmlns:a16="http://schemas.microsoft.com/office/drawing/2014/main" id="{A6D08816-92CD-42F2-A579-2B0982E7BAC9}"/>
                </a:ext>
              </a:extLst>
            </p:cNvPr>
            <p:cNvSpPr/>
            <p:nvPr/>
          </p:nvSpPr>
          <p:spPr bwMode="auto">
            <a:xfrm>
              <a:off x="5394959" y="4155093"/>
              <a:ext cx="3428074" cy="2702907"/>
            </a:xfrm>
            <a:custGeom>
              <a:avLst/>
              <a:gdLst>
                <a:gd name="T0" fmla="*/ 0 w 451"/>
                <a:gd name="T1" fmla="*/ 356 h 356"/>
                <a:gd name="T2" fmla="*/ 236 w 451"/>
                <a:gd name="T3" fmla="*/ 32 h 356"/>
                <a:gd name="T4" fmla="*/ 451 w 451"/>
                <a:gd name="T5" fmla="*/ 356 h 356"/>
                <a:gd name="T6" fmla="*/ 0 w 451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356">
                  <a:moveTo>
                    <a:pt x="0" y="356"/>
                  </a:moveTo>
                  <a:cubicBezTo>
                    <a:pt x="0" y="356"/>
                    <a:pt x="137" y="0"/>
                    <a:pt x="236" y="32"/>
                  </a:cubicBezTo>
                  <a:cubicBezTo>
                    <a:pt x="335" y="63"/>
                    <a:pt x="451" y="356"/>
                    <a:pt x="451" y="356"/>
                  </a:cubicBezTo>
                  <a:lnTo>
                    <a:pt x="0" y="35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sp>
          <p:nvSpPr>
            <p:cNvPr id="102" name="î$lîdé">
              <a:extLst>
                <a:ext uri="{FF2B5EF4-FFF2-40B4-BE49-F238E27FC236}">
                  <a16:creationId xmlns:a16="http://schemas.microsoft.com/office/drawing/2014/main" id="{D37FA535-8EC5-4F11-B21E-7F507799AFC8}"/>
                </a:ext>
              </a:extLst>
            </p:cNvPr>
            <p:cNvSpPr/>
            <p:nvPr/>
          </p:nvSpPr>
          <p:spPr bwMode="auto">
            <a:xfrm>
              <a:off x="6704355" y="2727486"/>
              <a:ext cx="4073679" cy="4130514"/>
            </a:xfrm>
            <a:custGeom>
              <a:avLst/>
              <a:gdLst>
                <a:gd name="T0" fmla="*/ 0 w 536"/>
                <a:gd name="T1" fmla="*/ 544 h 544"/>
                <a:gd name="T2" fmla="*/ 284 w 536"/>
                <a:gd name="T3" fmla="*/ 41 h 544"/>
                <a:gd name="T4" fmla="*/ 536 w 536"/>
                <a:gd name="T5" fmla="*/ 544 h 544"/>
                <a:gd name="T6" fmla="*/ 0 w 536"/>
                <a:gd name="T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544">
                  <a:moveTo>
                    <a:pt x="0" y="544"/>
                  </a:moveTo>
                  <a:cubicBezTo>
                    <a:pt x="0" y="544"/>
                    <a:pt x="166" y="0"/>
                    <a:pt x="284" y="41"/>
                  </a:cubicBezTo>
                  <a:cubicBezTo>
                    <a:pt x="402" y="83"/>
                    <a:pt x="536" y="544"/>
                    <a:pt x="536" y="544"/>
                  </a:cubicBezTo>
                  <a:lnTo>
                    <a:pt x="0" y="54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wrap="square" lIns="68580" tIns="34290" rIns="68580" bIns="34290" anchor="ctr">
              <a:normAutofit/>
            </a:bodyPr>
            <a:lstStyle/>
            <a:p>
              <a:pPr algn="ctr"/>
              <a:endParaRPr sz="1050"/>
            </a:p>
          </p:txBody>
        </p:sp>
        <p:grpSp>
          <p:nvGrpSpPr>
            <p:cNvPr id="103" name="组合 56">
              <a:extLst>
                <a:ext uri="{FF2B5EF4-FFF2-40B4-BE49-F238E27FC236}">
                  <a16:creationId xmlns:a16="http://schemas.microsoft.com/office/drawing/2014/main" id="{9C8E7D20-4F78-4B89-A82B-85F303193403}"/>
                </a:ext>
              </a:extLst>
            </p:cNvPr>
            <p:cNvGrpSpPr/>
            <p:nvPr/>
          </p:nvGrpSpPr>
          <p:grpSpPr>
            <a:xfrm>
              <a:off x="8254718" y="1172576"/>
              <a:ext cx="2050478" cy="1957277"/>
              <a:chOff x="8254718" y="1172576"/>
              <a:chExt cx="2050478" cy="1957277"/>
            </a:xfrm>
            <a:solidFill>
              <a:srgbClr val="00B0F0"/>
            </a:solidFill>
          </p:grpSpPr>
          <p:sp>
            <p:nvSpPr>
              <p:cNvPr id="104" name="iṩliḍê">
                <a:extLst>
                  <a:ext uri="{FF2B5EF4-FFF2-40B4-BE49-F238E27FC236}">
                    <a16:creationId xmlns:a16="http://schemas.microsoft.com/office/drawing/2014/main" id="{21A01084-D26C-426A-B9EE-7B2751023800}"/>
                  </a:ext>
                </a:extLst>
              </p:cNvPr>
              <p:cNvSpPr/>
              <p:nvPr/>
            </p:nvSpPr>
            <p:spPr bwMode="auto">
              <a:xfrm>
                <a:off x="8254718" y="1724978"/>
                <a:ext cx="256879" cy="288704"/>
              </a:xfrm>
              <a:custGeom>
                <a:avLst/>
                <a:gdLst>
                  <a:gd name="T0" fmla="*/ 33 w 34"/>
                  <a:gd name="T1" fmla="*/ 19 h 38"/>
                  <a:gd name="T2" fmla="*/ 25 w 34"/>
                  <a:gd name="T3" fmla="*/ 16 h 38"/>
                  <a:gd name="T4" fmla="*/ 20 w 34"/>
                  <a:gd name="T5" fmla="*/ 7 h 38"/>
                  <a:gd name="T6" fmla="*/ 18 w 34"/>
                  <a:gd name="T7" fmla="*/ 1 h 38"/>
                  <a:gd name="T8" fmla="*/ 16 w 34"/>
                  <a:gd name="T9" fmla="*/ 1 h 38"/>
                  <a:gd name="T10" fmla="*/ 13 w 34"/>
                  <a:gd name="T11" fmla="*/ 9 h 38"/>
                  <a:gd name="T12" fmla="*/ 8 w 34"/>
                  <a:gd name="T13" fmla="*/ 15 h 38"/>
                  <a:gd name="T14" fmla="*/ 8 w 34"/>
                  <a:gd name="T15" fmla="*/ 15 h 38"/>
                  <a:gd name="T16" fmla="*/ 1 w 34"/>
                  <a:gd name="T17" fmla="*/ 17 h 38"/>
                  <a:gd name="T18" fmla="*/ 1 w 34"/>
                  <a:gd name="T19" fmla="*/ 19 h 38"/>
                  <a:gd name="T20" fmla="*/ 15 w 34"/>
                  <a:gd name="T21" fmla="*/ 32 h 38"/>
                  <a:gd name="T22" fmla="*/ 16 w 34"/>
                  <a:gd name="T23" fmla="*/ 37 h 38"/>
                  <a:gd name="T24" fmla="*/ 18 w 34"/>
                  <a:gd name="T25" fmla="*/ 37 h 38"/>
                  <a:gd name="T26" fmla="*/ 28 w 34"/>
                  <a:gd name="T27" fmla="*/ 22 h 38"/>
                  <a:gd name="T28" fmla="*/ 33 w 34"/>
                  <a:gd name="T29" fmla="*/ 21 h 38"/>
                  <a:gd name="T30" fmla="*/ 33 w 34"/>
                  <a:gd name="T31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" h="38">
                    <a:moveTo>
                      <a:pt x="33" y="19"/>
                    </a:moveTo>
                    <a:cubicBezTo>
                      <a:pt x="30" y="19"/>
                      <a:pt x="27" y="18"/>
                      <a:pt x="25" y="16"/>
                    </a:cubicBezTo>
                    <a:cubicBezTo>
                      <a:pt x="23" y="13"/>
                      <a:pt x="21" y="10"/>
                      <a:pt x="20" y="7"/>
                    </a:cubicBezTo>
                    <a:cubicBezTo>
                      <a:pt x="19" y="5"/>
                      <a:pt x="19" y="3"/>
                      <a:pt x="18" y="1"/>
                    </a:cubicBezTo>
                    <a:cubicBezTo>
                      <a:pt x="18" y="0"/>
                      <a:pt x="17" y="1"/>
                      <a:pt x="16" y="1"/>
                    </a:cubicBezTo>
                    <a:cubicBezTo>
                      <a:pt x="15" y="4"/>
                      <a:pt x="14" y="7"/>
                      <a:pt x="13" y="9"/>
                    </a:cubicBezTo>
                    <a:cubicBezTo>
                      <a:pt x="12" y="11"/>
                      <a:pt x="10" y="13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7"/>
                      <a:pt x="4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8" y="20"/>
                      <a:pt x="13" y="25"/>
                      <a:pt x="15" y="32"/>
                    </a:cubicBezTo>
                    <a:cubicBezTo>
                      <a:pt x="16" y="33"/>
                      <a:pt x="16" y="35"/>
                      <a:pt x="16" y="37"/>
                    </a:cubicBezTo>
                    <a:cubicBezTo>
                      <a:pt x="16" y="38"/>
                      <a:pt x="18" y="38"/>
                      <a:pt x="18" y="37"/>
                    </a:cubicBezTo>
                    <a:cubicBezTo>
                      <a:pt x="20" y="32"/>
                      <a:pt x="23" y="25"/>
                      <a:pt x="28" y="22"/>
                    </a:cubicBezTo>
                    <a:cubicBezTo>
                      <a:pt x="30" y="21"/>
                      <a:pt x="32" y="21"/>
                      <a:pt x="33" y="21"/>
                    </a:cubicBezTo>
                    <a:cubicBezTo>
                      <a:pt x="34" y="21"/>
                      <a:pt x="34" y="19"/>
                      <a:pt x="33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92500" lnSpcReduction="1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05" name="îṩ1iḓé">
                <a:extLst>
                  <a:ext uri="{FF2B5EF4-FFF2-40B4-BE49-F238E27FC236}">
                    <a16:creationId xmlns:a16="http://schemas.microsoft.com/office/drawing/2014/main" id="{54E406C5-D5EF-4157-BF89-406CE5AAB20E}"/>
                  </a:ext>
                </a:extLst>
              </p:cNvPr>
              <p:cNvSpPr/>
              <p:nvPr/>
            </p:nvSpPr>
            <p:spPr bwMode="auto">
              <a:xfrm>
                <a:off x="8611618" y="1406722"/>
                <a:ext cx="143216" cy="152309"/>
              </a:xfrm>
              <a:custGeom>
                <a:avLst/>
                <a:gdLst>
                  <a:gd name="T0" fmla="*/ 18 w 19"/>
                  <a:gd name="T1" fmla="*/ 10 h 20"/>
                  <a:gd name="T2" fmla="*/ 14 w 19"/>
                  <a:gd name="T3" fmla="*/ 8 h 20"/>
                  <a:gd name="T4" fmla="*/ 11 w 19"/>
                  <a:gd name="T5" fmla="*/ 3 h 20"/>
                  <a:gd name="T6" fmla="*/ 10 w 19"/>
                  <a:gd name="T7" fmla="*/ 0 h 20"/>
                  <a:gd name="T8" fmla="*/ 9 w 19"/>
                  <a:gd name="T9" fmla="*/ 0 h 20"/>
                  <a:gd name="T10" fmla="*/ 7 w 19"/>
                  <a:gd name="T11" fmla="*/ 4 h 20"/>
                  <a:gd name="T12" fmla="*/ 4 w 19"/>
                  <a:gd name="T13" fmla="*/ 8 h 20"/>
                  <a:gd name="T14" fmla="*/ 4 w 19"/>
                  <a:gd name="T15" fmla="*/ 8 h 20"/>
                  <a:gd name="T16" fmla="*/ 0 w 19"/>
                  <a:gd name="T17" fmla="*/ 9 h 20"/>
                  <a:gd name="T18" fmla="*/ 0 w 19"/>
                  <a:gd name="T19" fmla="*/ 10 h 20"/>
                  <a:gd name="T20" fmla="*/ 8 w 19"/>
                  <a:gd name="T21" fmla="*/ 17 h 20"/>
                  <a:gd name="T22" fmla="*/ 9 w 19"/>
                  <a:gd name="T23" fmla="*/ 20 h 20"/>
                  <a:gd name="T24" fmla="*/ 10 w 19"/>
                  <a:gd name="T25" fmla="*/ 20 h 20"/>
                  <a:gd name="T26" fmla="*/ 15 w 19"/>
                  <a:gd name="T27" fmla="*/ 11 h 20"/>
                  <a:gd name="T28" fmla="*/ 18 w 19"/>
                  <a:gd name="T29" fmla="*/ 11 h 20"/>
                  <a:gd name="T30" fmla="*/ 18 w 19"/>
                  <a:gd name="T31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0">
                    <a:moveTo>
                      <a:pt x="18" y="10"/>
                    </a:moveTo>
                    <a:cubicBezTo>
                      <a:pt x="16" y="10"/>
                      <a:pt x="15" y="9"/>
                      <a:pt x="14" y="8"/>
                    </a:cubicBezTo>
                    <a:cubicBezTo>
                      <a:pt x="12" y="7"/>
                      <a:pt x="11" y="5"/>
                      <a:pt x="11" y="3"/>
                    </a:cubicBezTo>
                    <a:cubicBezTo>
                      <a:pt x="10" y="2"/>
                      <a:pt x="10" y="1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2"/>
                      <a:pt x="7" y="3"/>
                      <a:pt x="7" y="4"/>
                    </a:cubicBezTo>
                    <a:cubicBezTo>
                      <a:pt x="6" y="6"/>
                      <a:pt x="5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4" y="10"/>
                      <a:pt x="7" y="13"/>
                      <a:pt x="8" y="17"/>
                    </a:cubicBezTo>
                    <a:cubicBezTo>
                      <a:pt x="8" y="18"/>
                      <a:pt x="9" y="19"/>
                      <a:pt x="9" y="20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7"/>
                      <a:pt x="12" y="13"/>
                      <a:pt x="15" y="11"/>
                    </a:cubicBezTo>
                    <a:cubicBezTo>
                      <a:pt x="16" y="11"/>
                      <a:pt x="17" y="11"/>
                      <a:pt x="18" y="11"/>
                    </a:cubicBezTo>
                    <a:cubicBezTo>
                      <a:pt x="19" y="11"/>
                      <a:pt x="19" y="10"/>
                      <a:pt x="18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325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06" name="ísľïḋè">
                <a:extLst>
                  <a:ext uri="{FF2B5EF4-FFF2-40B4-BE49-F238E27FC236}">
                    <a16:creationId xmlns:a16="http://schemas.microsoft.com/office/drawing/2014/main" id="{EF385AB7-F9EB-45CE-9DCF-139884D8C2A3}"/>
                  </a:ext>
                </a:extLst>
              </p:cNvPr>
              <p:cNvSpPr/>
              <p:nvPr/>
            </p:nvSpPr>
            <p:spPr bwMode="auto">
              <a:xfrm>
                <a:off x="9059451" y="1172576"/>
                <a:ext cx="204594" cy="227326"/>
              </a:xfrm>
              <a:custGeom>
                <a:avLst/>
                <a:gdLst>
                  <a:gd name="T0" fmla="*/ 27 w 27"/>
                  <a:gd name="T1" fmla="*/ 15 h 30"/>
                  <a:gd name="T2" fmla="*/ 20 w 27"/>
                  <a:gd name="T3" fmla="*/ 12 h 30"/>
                  <a:gd name="T4" fmla="*/ 16 w 27"/>
                  <a:gd name="T5" fmla="*/ 6 h 30"/>
                  <a:gd name="T6" fmla="*/ 14 w 27"/>
                  <a:gd name="T7" fmla="*/ 1 h 30"/>
                  <a:gd name="T8" fmla="*/ 13 w 27"/>
                  <a:gd name="T9" fmla="*/ 1 h 30"/>
                  <a:gd name="T10" fmla="*/ 10 w 27"/>
                  <a:gd name="T11" fmla="*/ 7 h 30"/>
                  <a:gd name="T12" fmla="*/ 7 w 27"/>
                  <a:gd name="T13" fmla="*/ 12 h 30"/>
                  <a:gd name="T14" fmla="*/ 7 w 27"/>
                  <a:gd name="T15" fmla="*/ 12 h 30"/>
                  <a:gd name="T16" fmla="*/ 1 w 27"/>
                  <a:gd name="T17" fmla="*/ 13 h 30"/>
                  <a:gd name="T18" fmla="*/ 1 w 27"/>
                  <a:gd name="T19" fmla="*/ 15 h 30"/>
                  <a:gd name="T20" fmla="*/ 12 w 27"/>
                  <a:gd name="T21" fmla="*/ 25 h 30"/>
                  <a:gd name="T22" fmla="*/ 13 w 27"/>
                  <a:gd name="T23" fmla="*/ 30 h 30"/>
                  <a:gd name="T24" fmla="*/ 14 w 27"/>
                  <a:gd name="T25" fmla="*/ 30 h 30"/>
                  <a:gd name="T26" fmla="*/ 23 w 27"/>
                  <a:gd name="T27" fmla="*/ 18 h 30"/>
                  <a:gd name="T28" fmla="*/ 27 w 27"/>
                  <a:gd name="T29" fmla="*/ 17 h 30"/>
                  <a:gd name="T30" fmla="*/ 27 w 27"/>
                  <a:gd name="T3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0">
                    <a:moveTo>
                      <a:pt x="27" y="15"/>
                    </a:moveTo>
                    <a:cubicBezTo>
                      <a:pt x="24" y="15"/>
                      <a:pt x="22" y="14"/>
                      <a:pt x="20" y="12"/>
                    </a:cubicBezTo>
                    <a:cubicBezTo>
                      <a:pt x="18" y="10"/>
                      <a:pt x="17" y="8"/>
                      <a:pt x="16" y="6"/>
                    </a:cubicBezTo>
                    <a:cubicBezTo>
                      <a:pt x="15" y="4"/>
                      <a:pt x="15" y="2"/>
                      <a:pt x="14" y="1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3"/>
                      <a:pt x="11" y="5"/>
                      <a:pt x="10" y="7"/>
                    </a:cubicBezTo>
                    <a:cubicBezTo>
                      <a:pt x="9" y="9"/>
                      <a:pt x="8" y="11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5" y="13"/>
                      <a:pt x="3" y="14"/>
                      <a:pt x="1" y="13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6" y="16"/>
                      <a:pt x="11" y="20"/>
                      <a:pt x="12" y="25"/>
                    </a:cubicBezTo>
                    <a:cubicBezTo>
                      <a:pt x="13" y="27"/>
                      <a:pt x="13" y="28"/>
                      <a:pt x="13" y="30"/>
                    </a:cubicBezTo>
                    <a:cubicBezTo>
                      <a:pt x="13" y="30"/>
                      <a:pt x="14" y="30"/>
                      <a:pt x="14" y="30"/>
                    </a:cubicBezTo>
                    <a:cubicBezTo>
                      <a:pt x="16" y="25"/>
                      <a:pt x="18" y="20"/>
                      <a:pt x="23" y="18"/>
                    </a:cubicBezTo>
                    <a:cubicBezTo>
                      <a:pt x="24" y="17"/>
                      <a:pt x="25" y="17"/>
                      <a:pt x="27" y="17"/>
                    </a:cubicBezTo>
                    <a:cubicBezTo>
                      <a:pt x="27" y="17"/>
                      <a:pt x="27" y="15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775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07" name="îSlîdê">
                <a:extLst>
                  <a:ext uri="{FF2B5EF4-FFF2-40B4-BE49-F238E27FC236}">
                    <a16:creationId xmlns:a16="http://schemas.microsoft.com/office/drawing/2014/main" id="{DFBA34D8-1236-40A6-9B1A-784BF73EAAA3}"/>
                  </a:ext>
                </a:extLst>
              </p:cNvPr>
              <p:cNvSpPr/>
              <p:nvPr/>
            </p:nvSpPr>
            <p:spPr bwMode="auto">
              <a:xfrm>
                <a:off x="9614126" y="1390809"/>
                <a:ext cx="181862" cy="197774"/>
              </a:xfrm>
              <a:custGeom>
                <a:avLst/>
                <a:gdLst>
                  <a:gd name="T0" fmla="*/ 23 w 24"/>
                  <a:gd name="T1" fmla="*/ 13 h 26"/>
                  <a:gd name="T2" fmla="*/ 18 w 24"/>
                  <a:gd name="T3" fmla="*/ 10 h 26"/>
                  <a:gd name="T4" fmla="*/ 14 w 24"/>
                  <a:gd name="T5" fmla="*/ 4 h 26"/>
                  <a:gd name="T6" fmla="*/ 13 w 24"/>
                  <a:gd name="T7" fmla="*/ 0 h 26"/>
                  <a:gd name="T8" fmla="*/ 11 w 24"/>
                  <a:gd name="T9" fmla="*/ 0 h 26"/>
                  <a:gd name="T10" fmla="*/ 9 w 24"/>
                  <a:gd name="T11" fmla="*/ 6 h 26"/>
                  <a:gd name="T12" fmla="*/ 6 w 24"/>
                  <a:gd name="T13" fmla="*/ 10 h 26"/>
                  <a:gd name="T14" fmla="*/ 6 w 24"/>
                  <a:gd name="T15" fmla="*/ 10 h 26"/>
                  <a:gd name="T16" fmla="*/ 1 w 24"/>
                  <a:gd name="T17" fmla="*/ 11 h 26"/>
                  <a:gd name="T18" fmla="*/ 1 w 24"/>
                  <a:gd name="T19" fmla="*/ 12 h 26"/>
                  <a:gd name="T20" fmla="*/ 11 w 24"/>
                  <a:gd name="T21" fmla="*/ 21 h 26"/>
                  <a:gd name="T22" fmla="*/ 11 w 24"/>
                  <a:gd name="T23" fmla="*/ 25 h 26"/>
                  <a:gd name="T24" fmla="*/ 13 w 24"/>
                  <a:gd name="T25" fmla="*/ 26 h 26"/>
                  <a:gd name="T26" fmla="*/ 20 w 24"/>
                  <a:gd name="T27" fmla="*/ 15 h 26"/>
                  <a:gd name="T28" fmla="*/ 23 w 24"/>
                  <a:gd name="T29" fmla="*/ 14 h 26"/>
                  <a:gd name="T30" fmla="*/ 23 w 24"/>
                  <a:gd name="T3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6">
                    <a:moveTo>
                      <a:pt x="23" y="13"/>
                    </a:moveTo>
                    <a:cubicBezTo>
                      <a:pt x="21" y="13"/>
                      <a:pt x="19" y="12"/>
                      <a:pt x="18" y="10"/>
                    </a:cubicBezTo>
                    <a:cubicBezTo>
                      <a:pt x="16" y="9"/>
                      <a:pt x="15" y="6"/>
                      <a:pt x="14" y="4"/>
                    </a:cubicBezTo>
                    <a:cubicBezTo>
                      <a:pt x="14" y="3"/>
                      <a:pt x="13" y="2"/>
                      <a:pt x="13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2"/>
                      <a:pt x="10" y="4"/>
                      <a:pt x="9" y="6"/>
                    </a:cubicBezTo>
                    <a:cubicBezTo>
                      <a:pt x="8" y="7"/>
                      <a:pt x="7" y="9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4" y="11"/>
                      <a:pt x="3" y="11"/>
                      <a:pt x="1" y="11"/>
                    </a:cubicBezTo>
                    <a:cubicBezTo>
                      <a:pt x="0" y="11"/>
                      <a:pt x="0" y="12"/>
                      <a:pt x="1" y="12"/>
                    </a:cubicBezTo>
                    <a:cubicBezTo>
                      <a:pt x="6" y="13"/>
                      <a:pt x="9" y="17"/>
                      <a:pt x="11" y="21"/>
                    </a:cubicBezTo>
                    <a:cubicBezTo>
                      <a:pt x="11" y="23"/>
                      <a:pt x="11" y="24"/>
                      <a:pt x="11" y="25"/>
                    </a:cubicBezTo>
                    <a:cubicBezTo>
                      <a:pt x="11" y="26"/>
                      <a:pt x="12" y="26"/>
                      <a:pt x="13" y="26"/>
                    </a:cubicBezTo>
                    <a:cubicBezTo>
                      <a:pt x="14" y="21"/>
                      <a:pt x="16" y="17"/>
                      <a:pt x="20" y="15"/>
                    </a:cubicBezTo>
                    <a:cubicBezTo>
                      <a:pt x="21" y="14"/>
                      <a:pt x="22" y="14"/>
                      <a:pt x="23" y="14"/>
                    </a:cubicBezTo>
                    <a:cubicBezTo>
                      <a:pt x="24" y="14"/>
                      <a:pt x="24" y="13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550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08" name="îSľiďê">
                <a:extLst>
                  <a:ext uri="{FF2B5EF4-FFF2-40B4-BE49-F238E27FC236}">
                    <a16:creationId xmlns:a16="http://schemas.microsoft.com/office/drawing/2014/main" id="{B7E99E85-B2FA-4BBE-93E9-583395D97FCB}"/>
                  </a:ext>
                </a:extLst>
              </p:cNvPr>
              <p:cNvSpPr/>
              <p:nvPr/>
            </p:nvSpPr>
            <p:spPr bwMode="auto">
              <a:xfrm>
                <a:off x="10084690" y="1588583"/>
                <a:ext cx="220506" cy="243239"/>
              </a:xfrm>
              <a:custGeom>
                <a:avLst/>
                <a:gdLst>
                  <a:gd name="T0" fmla="*/ 28 w 29"/>
                  <a:gd name="T1" fmla="*/ 16 h 32"/>
                  <a:gd name="T2" fmla="*/ 21 w 29"/>
                  <a:gd name="T3" fmla="*/ 13 h 32"/>
                  <a:gd name="T4" fmla="*/ 17 w 29"/>
                  <a:gd name="T5" fmla="*/ 5 h 32"/>
                  <a:gd name="T6" fmla="*/ 15 w 29"/>
                  <a:gd name="T7" fmla="*/ 0 h 32"/>
                  <a:gd name="T8" fmla="*/ 14 w 29"/>
                  <a:gd name="T9" fmla="*/ 0 h 32"/>
                  <a:gd name="T10" fmla="*/ 11 w 29"/>
                  <a:gd name="T11" fmla="*/ 7 h 32"/>
                  <a:gd name="T12" fmla="*/ 7 w 29"/>
                  <a:gd name="T13" fmla="*/ 12 h 32"/>
                  <a:gd name="T14" fmla="*/ 7 w 29"/>
                  <a:gd name="T15" fmla="*/ 13 h 32"/>
                  <a:gd name="T16" fmla="*/ 1 w 29"/>
                  <a:gd name="T17" fmla="*/ 14 h 32"/>
                  <a:gd name="T18" fmla="*/ 1 w 29"/>
                  <a:gd name="T19" fmla="*/ 16 h 32"/>
                  <a:gd name="T20" fmla="*/ 13 w 29"/>
                  <a:gd name="T21" fmla="*/ 27 h 32"/>
                  <a:gd name="T22" fmla="*/ 14 w 29"/>
                  <a:gd name="T23" fmla="*/ 31 h 32"/>
                  <a:gd name="T24" fmla="*/ 15 w 29"/>
                  <a:gd name="T25" fmla="*/ 32 h 32"/>
                  <a:gd name="T26" fmla="*/ 24 w 29"/>
                  <a:gd name="T27" fmla="*/ 18 h 32"/>
                  <a:gd name="T28" fmla="*/ 28 w 29"/>
                  <a:gd name="T29" fmla="*/ 18 h 32"/>
                  <a:gd name="T30" fmla="*/ 28 w 29"/>
                  <a:gd name="T31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32">
                    <a:moveTo>
                      <a:pt x="28" y="16"/>
                    </a:moveTo>
                    <a:cubicBezTo>
                      <a:pt x="26" y="16"/>
                      <a:pt x="23" y="15"/>
                      <a:pt x="21" y="13"/>
                    </a:cubicBezTo>
                    <a:cubicBezTo>
                      <a:pt x="19" y="11"/>
                      <a:pt x="18" y="8"/>
                      <a:pt x="17" y="5"/>
                    </a:cubicBezTo>
                    <a:cubicBezTo>
                      <a:pt x="16" y="4"/>
                      <a:pt x="16" y="2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3"/>
                      <a:pt x="12" y="5"/>
                      <a:pt x="11" y="7"/>
                    </a:cubicBezTo>
                    <a:cubicBezTo>
                      <a:pt x="10" y="9"/>
                      <a:pt x="9" y="11"/>
                      <a:pt x="7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5" y="14"/>
                      <a:pt x="3" y="14"/>
                      <a:pt x="1" y="14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6" y="17"/>
                      <a:pt x="11" y="21"/>
                      <a:pt x="13" y="27"/>
                    </a:cubicBezTo>
                    <a:cubicBezTo>
                      <a:pt x="13" y="28"/>
                      <a:pt x="14" y="30"/>
                      <a:pt x="14" y="31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17" y="27"/>
                      <a:pt x="19" y="21"/>
                      <a:pt x="24" y="18"/>
                    </a:cubicBezTo>
                    <a:cubicBezTo>
                      <a:pt x="26" y="18"/>
                      <a:pt x="27" y="18"/>
                      <a:pt x="28" y="18"/>
                    </a:cubicBezTo>
                    <a:cubicBezTo>
                      <a:pt x="29" y="18"/>
                      <a:pt x="29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 fontScale="85000" lnSpcReduction="20000"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09" name="íṥļîďé">
                <a:extLst>
                  <a:ext uri="{FF2B5EF4-FFF2-40B4-BE49-F238E27FC236}">
                    <a16:creationId xmlns:a16="http://schemas.microsoft.com/office/drawing/2014/main" id="{0E02BC1C-D8A9-405F-87CE-5B98062EF902}"/>
                  </a:ext>
                </a:extLst>
              </p:cNvPr>
              <p:cNvSpPr/>
              <p:nvPr/>
            </p:nvSpPr>
            <p:spPr bwMode="auto">
              <a:xfrm>
                <a:off x="8777568" y="1445367"/>
                <a:ext cx="1513990" cy="993416"/>
              </a:xfrm>
              <a:custGeom>
                <a:avLst/>
                <a:gdLst>
                  <a:gd name="T0" fmla="*/ 0 w 199"/>
                  <a:gd name="T1" fmla="*/ 57 h 131"/>
                  <a:gd name="T2" fmla="*/ 93 w 199"/>
                  <a:gd name="T3" fmla="*/ 30 h 131"/>
                  <a:gd name="T4" fmla="*/ 199 w 199"/>
                  <a:gd name="T5" fmla="*/ 64 h 131"/>
                  <a:gd name="T6" fmla="*/ 112 w 199"/>
                  <a:gd name="T7" fmla="*/ 123 h 131"/>
                  <a:gd name="T8" fmla="*/ 0 w 199"/>
                  <a:gd name="T9" fmla="*/ 131 h 131"/>
                  <a:gd name="T10" fmla="*/ 0 w 199"/>
                  <a:gd name="T11" fmla="*/ 5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131">
                    <a:moveTo>
                      <a:pt x="0" y="57"/>
                    </a:moveTo>
                    <a:cubicBezTo>
                      <a:pt x="0" y="57"/>
                      <a:pt x="45" y="0"/>
                      <a:pt x="93" y="30"/>
                    </a:cubicBezTo>
                    <a:cubicBezTo>
                      <a:pt x="142" y="60"/>
                      <a:pt x="182" y="74"/>
                      <a:pt x="199" y="64"/>
                    </a:cubicBezTo>
                    <a:cubicBezTo>
                      <a:pt x="199" y="64"/>
                      <a:pt x="161" y="126"/>
                      <a:pt x="112" y="123"/>
                    </a:cubicBezTo>
                    <a:cubicBezTo>
                      <a:pt x="64" y="119"/>
                      <a:pt x="8" y="113"/>
                      <a:pt x="0" y="131"/>
                    </a:cubicBezTo>
                    <a:lnTo>
                      <a:pt x="0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i$ļíďé">
                <a:extLst>
                  <a:ext uri="{FF2B5EF4-FFF2-40B4-BE49-F238E27FC236}">
                    <a16:creationId xmlns:a16="http://schemas.microsoft.com/office/drawing/2014/main" id="{46D295E6-06B5-43D5-8585-15ED57043763}"/>
                  </a:ext>
                </a:extLst>
              </p:cNvPr>
              <p:cNvSpPr/>
              <p:nvPr/>
            </p:nvSpPr>
            <p:spPr bwMode="auto">
              <a:xfrm>
                <a:off x="8741195" y="1747712"/>
                <a:ext cx="68198" cy="1382141"/>
              </a:xfrm>
              <a:custGeom>
                <a:avLst/>
                <a:gdLst>
                  <a:gd name="T0" fmla="*/ 5 w 9"/>
                  <a:gd name="T1" fmla="*/ 182 h 182"/>
                  <a:gd name="T2" fmla="*/ 5 w 9"/>
                  <a:gd name="T3" fmla="*/ 182 h 182"/>
                  <a:gd name="T4" fmla="*/ 0 w 9"/>
                  <a:gd name="T5" fmla="*/ 177 h 182"/>
                  <a:gd name="T6" fmla="*/ 0 w 9"/>
                  <a:gd name="T7" fmla="*/ 5 h 182"/>
                  <a:gd name="T8" fmla="*/ 5 w 9"/>
                  <a:gd name="T9" fmla="*/ 0 h 182"/>
                  <a:gd name="T10" fmla="*/ 5 w 9"/>
                  <a:gd name="T11" fmla="*/ 0 h 182"/>
                  <a:gd name="T12" fmla="*/ 9 w 9"/>
                  <a:gd name="T13" fmla="*/ 5 h 182"/>
                  <a:gd name="T14" fmla="*/ 9 w 9"/>
                  <a:gd name="T15" fmla="*/ 177 h 182"/>
                  <a:gd name="T16" fmla="*/ 5 w 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2">
                    <a:moveTo>
                      <a:pt x="5" y="182"/>
                    </a:moveTo>
                    <a:cubicBezTo>
                      <a:pt x="5" y="182"/>
                      <a:pt x="5" y="182"/>
                      <a:pt x="5" y="182"/>
                    </a:cubicBezTo>
                    <a:cubicBezTo>
                      <a:pt x="2" y="182"/>
                      <a:pt x="0" y="180"/>
                      <a:pt x="0" y="17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7" y="0"/>
                      <a:pt x="9" y="2"/>
                      <a:pt x="9" y="5"/>
                    </a:cubicBezTo>
                    <a:cubicBezTo>
                      <a:pt x="9" y="177"/>
                      <a:pt x="9" y="177"/>
                      <a:pt x="9" y="177"/>
                    </a:cubicBezTo>
                    <a:cubicBezTo>
                      <a:pt x="9" y="180"/>
                      <a:pt x="7" y="182"/>
                      <a:pt x="5" y="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68580" tIns="34290" rIns="68580" bIns="34290" anchor="ctr">
                <a:normAutofit/>
              </a:bodyPr>
              <a:lstStyle/>
              <a:p>
                <a:pPr algn="ctr"/>
                <a:endParaRPr sz="1050"/>
              </a:p>
            </p:txBody>
          </p:sp>
          <p:sp>
            <p:nvSpPr>
              <p:cNvPr id="111" name="íS1ïdé">
                <a:extLst>
                  <a:ext uri="{FF2B5EF4-FFF2-40B4-BE49-F238E27FC236}">
                    <a16:creationId xmlns:a16="http://schemas.microsoft.com/office/drawing/2014/main" id="{9E5F101C-22B7-4A9E-9B5E-14CB5FE6C509}"/>
                  </a:ext>
                </a:extLst>
              </p:cNvPr>
              <p:cNvSpPr txBox="1"/>
              <p:nvPr/>
            </p:nvSpPr>
            <p:spPr>
              <a:xfrm>
                <a:off x="9121140" y="1747712"/>
                <a:ext cx="362528" cy="469883"/>
              </a:xfrm>
              <a:prstGeom prst="rect">
                <a:avLst/>
              </a:prstGeom>
              <a:grpFill/>
            </p:spPr>
            <p:txBody>
              <a:bodyPr wrap="square" lIns="68580" tIns="34290" rIns="68580" bIns="34290" rtlCol="0">
                <a:normAutofit/>
              </a:bodyPr>
              <a:lstStyle/>
              <a:p>
                <a:r>
                  <a:rPr lang="en-US" altLang="zh-CN" sz="18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8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79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Geometry and Measurement - Mathematics - 4th Grade by Slidesgo">
  <a:themeElements>
    <a:clrScheme name="Simple Light">
      <a:dk1>
        <a:srgbClr val="2C2C2C"/>
      </a:dk1>
      <a:lt1>
        <a:srgbClr val="FFF6F6"/>
      </a:lt1>
      <a:dk2>
        <a:srgbClr val="674EA7"/>
      </a:dk2>
      <a:lt2>
        <a:srgbClr val="CC8DDD"/>
      </a:lt2>
      <a:accent1>
        <a:srgbClr val="29AEE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696</Words>
  <Application>Microsoft Office PowerPoint</Application>
  <PresentationFormat>On-screen Show (16:9)</PresentationFormat>
  <Paragraphs>144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Chivo</vt:lpstr>
      <vt:lpstr>思源黑体</vt:lpstr>
      <vt:lpstr>Arial</vt:lpstr>
      <vt:lpstr>Fira Sans</vt:lpstr>
      <vt:lpstr>Geometry and Measurement - Mathematics - 4th Grade by Slidesgo</vt:lpstr>
      <vt:lpstr>PowerPoint Presentation</vt:lpstr>
      <vt:lpstr>NỘI DUNG BÁO CÁO</vt:lpstr>
      <vt:lpstr>NỘI DUNG BÁO CÁO</vt:lpstr>
      <vt:lpstr>02. CÁC CÔNG CỤ SỬ DỤNG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MỞ CỬA HÀNG KINH DOANH ĐỒ ĂN CHAY - “ CHAY VÔ ƯU ”</dc:title>
  <dc:creator>Quyền Trần Văn</dc:creator>
  <cp:lastModifiedBy>Admin</cp:lastModifiedBy>
  <cp:revision>47</cp:revision>
  <dcterms:modified xsi:type="dcterms:W3CDTF">2024-05-18T09:31:49Z</dcterms:modified>
</cp:coreProperties>
</file>