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8" r:id="rId6"/>
    <p:sldId id="262" r:id="rId7"/>
    <p:sldId id="263" r:id="rId8"/>
    <p:sldId id="264" r:id="rId9"/>
    <p:sldId id="265" r:id="rId10"/>
    <p:sldId id="266" r:id="rId11"/>
    <p:sldId id="25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48" autoAdjust="0"/>
  </p:normalViewPr>
  <p:slideViewPr>
    <p:cSldViewPr snapToGrid="0">
      <p:cViewPr>
        <p:scale>
          <a:sx n="73" d="100"/>
          <a:sy n="73" d="100"/>
        </p:scale>
        <p:origin x="36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 and ChatGPT offer many advantages for education but ethical concerns must be addressed. 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AI should complement traditional teaching methods rather than replace human interaction.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Universities have a responsibility to prepare students to use AI thoughtfully and responsibly.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and ChatGPT offer many advantages for education but ethical concerns must be addressed. 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AI should complement traditional teaching methods rather than replace human interaction.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Universities have a responsibility to prepare students to use AI thoughtfully and responsibly.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07-Oct-25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07-Oct-25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07-Oct-25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8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424510"/>
            <a:ext cx="10993549" cy="748381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Artificial Intelligence and ChatGPT in Education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312229"/>
            <a:ext cx="10993546" cy="1050259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7CEBFF"/>
                </a:solidFill>
              </a:rPr>
              <a:t>Torrance Smith</a:t>
            </a:r>
          </a:p>
          <a:p>
            <a:r>
              <a:rPr lang="en-US" dirty="0">
                <a:solidFill>
                  <a:srgbClr val="7CEBFF"/>
                </a:solidFill>
              </a:rPr>
              <a:t>Sam Houston State University</a:t>
            </a:r>
          </a:p>
          <a:p>
            <a:r>
              <a:rPr lang="en-US" dirty="0">
                <a:solidFill>
                  <a:srgbClr val="7CEBFF"/>
                </a:solidFill>
              </a:rPr>
              <a:t>CIED 5383: INTEGRATING CURRENT TECHNOLOGY IN TEACHING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 How can AI enhance the learning experience in higher education?</a:t>
            </a:r>
          </a:p>
        </p:txBody>
      </p:sp>
      <p:pic>
        <p:nvPicPr>
          <p:cNvPr id="1026" name="Picture 2" descr="What is Artificial Intelligence (AI) and Why People Should Learn About it -  UCF Business Incubation Program - University of Central Florida">
            <a:extLst>
              <a:ext uri="{FF2B5EF4-FFF2-40B4-BE49-F238E27FC236}">
                <a16:creationId xmlns:a16="http://schemas.microsoft.com/office/drawing/2014/main" id="{F41114FA-926B-CF28-67D9-CF73A9AA59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1"/>
          <a:stretch>
            <a:fillRect/>
          </a:stretch>
        </p:blipFill>
        <p:spPr bwMode="auto">
          <a:xfrm>
            <a:off x="581193" y="2228003"/>
            <a:ext cx="5422390" cy="3633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5FF0BB-B68F-9C54-BD4E-0E170BCEC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Providing personalized support to students. </a:t>
            </a:r>
          </a:p>
          <a:p>
            <a:r>
              <a:rPr lang="en-US" dirty="0"/>
              <a:t>AI adapts learning materials to match each student’s pace and understanding. </a:t>
            </a:r>
          </a:p>
          <a:p>
            <a:r>
              <a:rPr lang="en-US" dirty="0"/>
              <a:t>Intelligent tutoring systems can guide students through difficult topics and give instant feedback. T</a:t>
            </a:r>
          </a:p>
          <a:p>
            <a:r>
              <a:rPr lang="en-US" dirty="0"/>
              <a:t>his allows students to focus on areas where they need the most help.</a:t>
            </a:r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A2672-22C0-5613-2563-C85D2577F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Are there any concerns or ethical considerations regarding AI in education?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85706-FAD3-F4C8-BA95-EDCC670C30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One concern is the ethical use of AI. </a:t>
            </a:r>
          </a:p>
          <a:p>
            <a:r>
              <a:rPr lang="en-US" dirty="0"/>
              <a:t>AI systems collect and analyze student data, raising privacy issues. </a:t>
            </a:r>
          </a:p>
          <a:p>
            <a:r>
              <a:rPr lang="en-US" dirty="0"/>
              <a:t>Bias in AI algorithms is also a risk if training data is not diverse. </a:t>
            </a:r>
          </a:p>
          <a:p>
            <a:r>
              <a:rPr lang="en-US" dirty="0"/>
              <a:t>Educators must ensure AI is used responsibly and that student information is protected.</a:t>
            </a:r>
          </a:p>
        </p:txBody>
      </p:sp>
      <p:pic>
        <p:nvPicPr>
          <p:cNvPr id="2050" name="Picture 2" descr="Ethical Considerations of AI in Education - Ensure Fairness">
            <a:extLst>
              <a:ext uri="{FF2B5EF4-FFF2-40B4-BE49-F238E27FC236}">
                <a16:creationId xmlns:a16="http://schemas.microsoft.com/office/drawing/2014/main" id="{AD006F99-8EDC-6E6B-2AB9-860003200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5" b="1"/>
          <a:stretch>
            <a:fillRect/>
          </a:stretch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75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476C8-74C0-BE53-B4E8-5B412B884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What are the potential benefits of incorporating AI and ChatGPT into teaching?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9A3B8-4B7C-1BA4-6576-30D4759D4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AI and ChatGPT save time for educators and provide additional support for students. </a:t>
            </a:r>
          </a:p>
          <a:p>
            <a:r>
              <a:rPr lang="en-US" dirty="0"/>
              <a:t>AI can automate grading for objective assessments and generate practice exercises. </a:t>
            </a:r>
          </a:p>
          <a:p>
            <a:r>
              <a:rPr lang="en-US" dirty="0"/>
              <a:t>ChatGPT helps students understand complex concepts and provides examples in real time.</a:t>
            </a:r>
          </a:p>
          <a:p>
            <a:r>
              <a:rPr lang="en-US" dirty="0"/>
              <a:t>This allows teachers to focus on interactive and critical thinking activities.</a:t>
            </a:r>
          </a:p>
        </p:txBody>
      </p:sp>
      <p:pic>
        <p:nvPicPr>
          <p:cNvPr id="3074" name="Picture 2" descr="ChatGPT in Education: Applications, Challenges, and Best Practices -  LearningMole">
            <a:extLst>
              <a:ext uri="{FF2B5EF4-FFF2-40B4-BE49-F238E27FC236}">
                <a16:creationId xmlns:a16="http://schemas.microsoft.com/office/drawing/2014/main" id="{A8BA06DC-3666-2C5C-509E-E5468C216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9"/>
          <a:stretch>
            <a:fillRect/>
          </a:stretch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8482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D28AC-A0A1-D182-EBA5-19F00BBD7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Can AI or ChatGPT personalize education for students?</a:t>
            </a:r>
          </a:p>
        </p:txBody>
      </p:sp>
      <p:pic>
        <p:nvPicPr>
          <p:cNvPr id="8" name="Picture 7" descr="A person typing on a computer&#10;&#10;AI-generated content may be incorrect.">
            <a:extLst>
              <a:ext uri="{FF2B5EF4-FFF2-40B4-BE49-F238E27FC236}">
                <a16:creationId xmlns:a16="http://schemas.microsoft.com/office/drawing/2014/main" id="{9FC846F1-CDDB-C64D-2CF2-353344423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3" y="2234804"/>
            <a:ext cx="5422390" cy="3619445"/>
          </a:xfrm>
          <a:prstGeom prst="rect">
            <a:avLst/>
          </a:prstGeom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5CF12-408B-1B33-DDAF-F8F307CBEE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AI can personalize education by identifying strengths and weaknesses and adjusting content accordingly.</a:t>
            </a:r>
          </a:p>
          <a:p>
            <a:r>
              <a:rPr lang="en-US" dirty="0"/>
              <a:t>Adaptive learning platforms can increase difficulty when a student is doing well or provide additional practice if a student is struggling. </a:t>
            </a:r>
          </a:p>
          <a:p>
            <a:r>
              <a:rPr lang="en-US" dirty="0"/>
              <a:t>Personalization improves learning outcomes and helps students stay motivated.</a:t>
            </a:r>
          </a:p>
        </p:txBody>
      </p:sp>
    </p:spTree>
    <p:extLst>
      <p:ext uri="{BB962C8B-B14F-4D97-AF65-F5344CB8AC3E}">
        <p14:creationId xmlns:p14="http://schemas.microsoft.com/office/powerpoint/2010/main" val="4029632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14E23-1B3C-F0F3-5571-2BEDCEC0C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In which subjects could AI be particularly useful?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B9F11-81E9-D4FE-DEAE-3A54848D55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AI is useful in subjects that require repeated practice or complex problem-solving, such as mathematics and language learning. </a:t>
            </a:r>
          </a:p>
          <a:p>
            <a:r>
              <a:rPr lang="en-US" dirty="0"/>
              <a:t>AI systems provide instant feedback and additional exercises. </a:t>
            </a:r>
          </a:p>
          <a:p>
            <a:r>
              <a:rPr lang="en-US" dirty="0"/>
              <a:t>For language learners, ChatGPT can simulate conversations to improve communication skills without pressure from a human teacher.</a:t>
            </a:r>
          </a:p>
        </p:txBody>
      </p:sp>
      <p:pic>
        <p:nvPicPr>
          <p:cNvPr id="5122" name="Picture 2" descr="Top Ways Artificial Intelligence Can Be Used In Education: How AI is  Changing the Future of Learning | by Ved Raj | Geek Culture | Medium">
            <a:extLst>
              <a:ext uri="{FF2B5EF4-FFF2-40B4-BE49-F238E27FC236}">
                <a16:creationId xmlns:a16="http://schemas.microsoft.com/office/drawing/2014/main" id="{2FE3F032-E2E7-6A84-C4B5-3BAC4499C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88" r="1" b="1"/>
          <a:stretch>
            <a:fillRect/>
          </a:stretch>
        </p:blipFill>
        <p:spPr bwMode="auto">
          <a:xfrm>
            <a:off x="6188417" y="2228003"/>
            <a:ext cx="5422392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7139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0F23-5BD4-667A-8717-3631E91DB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en-US" dirty="0"/>
              <a:t>What AI-related skills should universities teach students?</a:t>
            </a:r>
          </a:p>
        </p:txBody>
      </p:sp>
      <p:pic>
        <p:nvPicPr>
          <p:cNvPr id="6146" name="Picture 2" descr="Page 61 | User Technology Images - Free Download on Freepik">
            <a:extLst>
              <a:ext uri="{FF2B5EF4-FFF2-40B4-BE49-F238E27FC236}">
                <a16:creationId xmlns:a16="http://schemas.microsoft.com/office/drawing/2014/main" id="{12053AF3-774C-4B60-661C-A16511A7A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864" y="2228003"/>
            <a:ext cx="3633047" cy="3633047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441AE-FC5A-C854-C12C-70584539E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n-US" dirty="0"/>
              <a:t>Universities should teach skills such as understanding how AI works, data ethics, and using AI tools effectively. </a:t>
            </a:r>
          </a:p>
          <a:p>
            <a:r>
              <a:rPr lang="en-US" dirty="0"/>
              <a:t>These skills prepare students for a future where AI is integrated into many professional fields. </a:t>
            </a:r>
          </a:p>
          <a:p>
            <a:r>
              <a:rPr lang="en-US" dirty="0"/>
              <a:t>Understanding AI also helps students critically evaluate AI-generated information and use it responsibly</a:t>
            </a:r>
          </a:p>
        </p:txBody>
      </p:sp>
    </p:spTree>
    <p:extLst>
      <p:ext uri="{BB962C8B-B14F-4D97-AF65-F5344CB8AC3E}">
        <p14:creationId xmlns:p14="http://schemas.microsoft.com/office/powerpoint/2010/main" val="2852487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Conclusion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8259414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06108" y="1366974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60F005-DF57-FE35-31EA-778C8C591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533" y="723899"/>
            <a:ext cx="7590755" cy="566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47</TotalTime>
  <Words>421</Words>
  <Application>Microsoft Office PowerPoint</Application>
  <PresentationFormat>Widescreen</PresentationFormat>
  <Paragraphs>39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Gill Sans MT</vt:lpstr>
      <vt:lpstr>Wingdings 2</vt:lpstr>
      <vt:lpstr>Custom</vt:lpstr>
      <vt:lpstr>Artificial Intelligence and ChatGPT in Education</vt:lpstr>
      <vt:lpstr> How can AI enhance the learning experience in higher education?</vt:lpstr>
      <vt:lpstr>Are there any concerns or ethical considerations regarding AI in education?</vt:lpstr>
      <vt:lpstr>What are the potential benefits of incorporating AI and ChatGPT into teaching?</vt:lpstr>
      <vt:lpstr>Can AI or ChatGPT personalize education for students?</vt:lpstr>
      <vt:lpstr>In which subjects could AI be particularly useful?</vt:lpstr>
      <vt:lpstr>What AI-related skills should universities teach students?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ASC</dc:creator>
  <cp:lastModifiedBy>ASC</cp:lastModifiedBy>
  <cp:revision>1</cp:revision>
  <dcterms:created xsi:type="dcterms:W3CDTF">2025-10-07T02:58:49Z</dcterms:created>
  <dcterms:modified xsi:type="dcterms:W3CDTF">2025-10-07T03:45:51Z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