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5"/>
  </p:notesMasterIdLst>
  <p:sldIdLst>
    <p:sldId id="392" r:id="rId4"/>
    <p:sldId id="330" r:id="rId5"/>
    <p:sldId id="463" r:id="rId6"/>
    <p:sldId id="610" r:id="rId7"/>
    <p:sldId id="611" r:id="rId8"/>
    <p:sldId id="616" r:id="rId9"/>
    <p:sldId id="617" r:id="rId10"/>
    <p:sldId id="612" r:id="rId11"/>
    <p:sldId id="618" r:id="rId12"/>
    <p:sldId id="615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84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3591E-17F3-4A51-B82C-86B37378B33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5B7AD-6DEC-4599-9EF1-38A42712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67767-766C-FF4A-8F17-25D8402747FE}" type="slidenum">
              <a:rPr kumimoji="0" 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4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68738" y="8924925"/>
            <a:ext cx="29606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fld id="{91B6D377-C721-43AE-A712-51BC5D785BA4}" type="slidenum">
              <a:rPr lang="en-US" altLang="en-US" sz="1200">
                <a:solidFill>
                  <a:schemeClr val="tx1"/>
                </a:solidFill>
              </a:rPr>
              <a:pPr algn="ctr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4163" y="704850"/>
            <a:ext cx="6262687" cy="3524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4464050"/>
            <a:ext cx="5465763" cy="4227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22687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E262-AC4C-4B7A-ADC6-6007ED918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112F4-D35C-410B-91EC-4FE6F719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324D-0446-4F16-A839-924D8A2B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54977-E08A-F047-B9A4-96BB2876FE7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E383-08A0-4BDF-80F9-577BE74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A5BC-C7FE-4425-A443-77275EF6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29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4980-BF35-4A49-8D81-AECE2637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5748-6D0C-4A53-BC50-FC1E202E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7337-B443-4BD0-825C-61BF83FC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68D3B-C041-D345-B852-EBDD35A0CDF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6922-3BFD-4B83-93D2-3A49A46E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8070-017C-4F44-BFFD-FC98AD5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95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26D9-177C-42CA-B5AA-189C9CD4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ABB9-4F57-4FAF-B7E5-86EB1642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2367B-55C7-D442-AE09-C8367E3097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93DB-344E-4593-9A83-11B6874F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E9DB-5A83-447B-B009-3160812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4B76C8-DC5B-45DC-AB29-E64B9BA5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4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E839-DE65-4CAB-B3CE-B6787730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86A7-4BC5-4570-AE26-D8AA1652F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8F1F-9CC7-4106-8C68-BF579089D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8B53-A651-4336-B770-344B1E2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6EA2B-7E3B-3B47-8BCF-32328E684F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CF91C-C248-4A8B-A893-7F52D55A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78CD-1478-4D00-B646-CC9F4D61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69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7060-DFDF-4549-B5F1-5947FAE2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5FE2-55FC-44E0-9092-5B885706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35F6A-63D9-4832-80CC-38428452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F4741-D763-4DC6-B7E9-6EB3D9A4C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4651-74F8-47BD-B89F-4F9C0850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191C2-CE7E-48BF-97CF-289362B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53C5A-607A-5A4B-AF70-505EBF7DC59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C2448-1BCA-4E45-939A-A3528F1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526AD-4B2F-4F99-9EED-6B6199E3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77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D6A-5EDF-4047-9E54-4728D150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855F7-40C2-4B53-87CF-0DB6BBE3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CF784-253D-B648-8E48-70B093E81C4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971A-6A7E-47DC-9043-B082EA5A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227C2-5BF9-4B9A-84BC-BFF9DA42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136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45176-22FF-4961-8952-A67A54CB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FB58A-2C6E-4A45-9DC6-6BBD59CECD5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15661-A99E-49FD-BA38-7F267735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9D72-3A2F-495E-8B2C-3A7EEEE1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65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4A89-3D7B-42B4-9E6E-F3149D8D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0B0C-FF1F-413C-92E3-F557F43B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8F7E-248C-4F47-AC0E-AAE1C761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552F0-2AC8-4BCB-9F52-0BBC85EF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168E8-D6EE-0D44-8F38-DB52A9F37FF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74349-E594-4DF3-B059-2B4269B1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33C74-FB69-48DA-B2A7-F8BD6DF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8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9F0D-C54A-4FDC-B3DC-DAD517F4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B7E17-F590-46EA-B1D1-F719E972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0057-40C6-42C4-BDAC-F64C3D26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7D14-3148-4C96-95A6-EDADD31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AB974-810E-5348-BF8B-8BC7BF2D3C5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2927-EBDB-4128-8B13-B2D4DDFC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23B5A-4E7E-4DB2-AFC0-3F36C12E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798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63F9-EA5C-486C-A37E-D7713527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67F49-C68D-462B-87CB-8F67E37C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5383-E7C3-4CB5-80AA-C610D68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6B2D7-D800-674A-B364-511F3631DE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9819-1C43-48D9-B06D-128C5DD6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4824-5F31-4078-9A59-E89EDEBF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65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09853-61E0-4390-8E9F-80EC16364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1FD2A-5714-4A54-AC83-4D08E66B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4179-3DE8-484B-BB9C-6FB8FF4B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C3314-96EC-3C4F-9EED-E697FF5FE3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180E-CEC1-4CC3-88B7-9723E5DF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B187-43D3-484D-8653-C7F38371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70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40160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white">
            <a:xfrm>
              <a:off x="0" y="0"/>
              <a:ext cx="5760" cy="30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3024"/>
              <a:ext cx="5760" cy="1296"/>
              <a:chOff x="0" y="3024"/>
              <a:chExt cx="5760" cy="129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white">
              <a:xfrm>
                <a:off x="0" y="3024"/>
                <a:ext cx="5760" cy="33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white">
              <a:xfrm>
                <a:off x="0" y="3360"/>
                <a:ext cx="5760" cy="96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2928" y="3216"/>
                <a:ext cx="2832" cy="1104"/>
                <a:chOff x="4080" y="3622"/>
                <a:chExt cx="1680" cy="698"/>
              </a:xfrm>
            </p:grpSpPr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4094" y="3622"/>
                  <a:ext cx="1666" cy="698"/>
                </a:xfrm>
                <a:custGeom>
                  <a:avLst/>
                  <a:gdLst>
                    <a:gd name="T0" fmla="*/ 0 w 1666"/>
                    <a:gd name="T1" fmla="*/ 698 h 698"/>
                    <a:gd name="T2" fmla="*/ 458 w 1666"/>
                    <a:gd name="T3" fmla="*/ 436 h 698"/>
                    <a:gd name="T4" fmla="*/ 744 w 1666"/>
                    <a:gd name="T5" fmla="*/ 214 h 698"/>
                    <a:gd name="T6" fmla="*/ 910 w 1666"/>
                    <a:gd name="T7" fmla="*/ 46 h 698"/>
                    <a:gd name="T8" fmla="*/ 944 w 1666"/>
                    <a:gd name="T9" fmla="*/ 10 h 698"/>
                    <a:gd name="T10" fmla="*/ 974 w 1666"/>
                    <a:gd name="T11" fmla="*/ 0 h 698"/>
                    <a:gd name="T12" fmla="*/ 1008 w 1666"/>
                    <a:gd name="T13" fmla="*/ 2 h 698"/>
                    <a:gd name="T14" fmla="*/ 1038 w 1666"/>
                    <a:gd name="T15" fmla="*/ 15 h 698"/>
                    <a:gd name="T16" fmla="*/ 1110 w 1666"/>
                    <a:gd name="T17" fmla="*/ 164 h 698"/>
                    <a:gd name="T18" fmla="*/ 1214 w 1666"/>
                    <a:gd name="T19" fmla="*/ 292 h 698"/>
                    <a:gd name="T20" fmla="*/ 1480 w 1666"/>
                    <a:gd name="T21" fmla="*/ 482 h 698"/>
                    <a:gd name="T22" fmla="*/ 1666 w 1666"/>
                    <a:gd name="T23" fmla="*/ 600 h 698"/>
                    <a:gd name="T24" fmla="*/ 1666 w 1666"/>
                    <a:gd name="T25" fmla="*/ 698 h 698"/>
                    <a:gd name="T26" fmla="*/ 0 w 1666"/>
                    <a:gd name="T27" fmla="*/ 698 h 6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666" h="698">
                      <a:moveTo>
                        <a:pt x="0" y="698"/>
                      </a:moveTo>
                      <a:lnTo>
                        <a:pt x="458" y="436"/>
                      </a:lnTo>
                      <a:lnTo>
                        <a:pt x="744" y="214"/>
                      </a:lnTo>
                      <a:lnTo>
                        <a:pt x="910" y="46"/>
                      </a:lnTo>
                      <a:lnTo>
                        <a:pt x="944" y="10"/>
                      </a:lnTo>
                      <a:lnTo>
                        <a:pt x="974" y="0"/>
                      </a:lnTo>
                      <a:lnTo>
                        <a:pt x="1008" y="2"/>
                      </a:lnTo>
                      <a:lnTo>
                        <a:pt x="1038" y="15"/>
                      </a:lnTo>
                      <a:lnTo>
                        <a:pt x="1110" y="164"/>
                      </a:lnTo>
                      <a:lnTo>
                        <a:pt x="1214" y="292"/>
                      </a:lnTo>
                      <a:lnTo>
                        <a:pt x="1480" y="482"/>
                      </a:lnTo>
                      <a:lnTo>
                        <a:pt x="1666" y="600"/>
                      </a:lnTo>
                      <a:lnTo>
                        <a:pt x="1666" y="698"/>
                      </a:lnTo>
                      <a:lnTo>
                        <a:pt x="0" y="69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50000">
                      <a:srgbClr val="BCA392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3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1" name="Group 9"/>
                <p:cNvGrpSpPr>
                  <a:grpSpLocks/>
                </p:cNvGrpSpPr>
                <p:nvPr/>
              </p:nvGrpSpPr>
              <p:grpSpPr bwMode="auto">
                <a:xfrm>
                  <a:off x="4080" y="3643"/>
                  <a:ext cx="1680" cy="623"/>
                  <a:chOff x="4080" y="3643"/>
                  <a:chExt cx="1680" cy="623"/>
                </a:xfrm>
              </p:grpSpPr>
              <p:sp>
                <p:nvSpPr>
                  <p:cNvPr id="12" name="Freeform 10"/>
                  <p:cNvSpPr>
                    <a:spLocks/>
                  </p:cNvSpPr>
                  <p:nvPr/>
                </p:nvSpPr>
                <p:spPr bwMode="auto">
                  <a:xfrm>
                    <a:off x="5138" y="3643"/>
                    <a:ext cx="622" cy="611"/>
                  </a:xfrm>
                  <a:custGeom>
                    <a:avLst/>
                    <a:gdLst>
                      <a:gd name="T0" fmla="*/ 134 w 622"/>
                      <a:gd name="T1" fmla="*/ 255 h 611"/>
                      <a:gd name="T2" fmla="*/ 224 w 622"/>
                      <a:gd name="T3" fmla="*/ 341 h 611"/>
                      <a:gd name="T4" fmla="*/ 322 w 622"/>
                      <a:gd name="T5" fmla="*/ 418 h 611"/>
                      <a:gd name="T6" fmla="*/ 328 w 622"/>
                      <a:gd name="T7" fmla="*/ 425 h 611"/>
                      <a:gd name="T8" fmla="*/ 335 w 622"/>
                      <a:gd name="T9" fmla="*/ 431 h 611"/>
                      <a:gd name="T10" fmla="*/ 349 w 622"/>
                      <a:gd name="T11" fmla="*/ 443 h 611"/>
                      <a:gd name="T12" fmla="*/ 399 w 622"/>
                      <a:gd name="T13" fmla="*/ 478 h 611"/>
                      <a:gd name="T14" fmla="*/ 562 w 622"/>
                      <a:gd name="T15" fmla="*/ 577 h 611"/>
                      <a:gd name="T16" fmla="*/ 598 w 622"/>
                      <a:gd name="T17" fmla="*/ 595 h 611"/>
                      <a:gd name="T18" fmla="*/ 622 w 622"/>
                      <a:gd name="T19" fmla="*/ 611 h 611"/>
                      <a:gd name="T20" fmla="*/ 622 w 622"/>
                      <a:gd name="T21" fmla="*/ 547 h 611"/>
                      <a:gd name="T22" fmla="*/ 590 w 622"/>
                      <a:gd name="T23" fmla="*/ 531 h 611"/>
                      <a:gd name="T24" fmla="*/ 501 w 622"/>
                      <a:gd name="T25" fmla="*/ 467 h 611"/>
                      <a:gd name="T26" fmla="*/ 477 w 622"/>
                      <a:gd name="T27" fmla="*/ 452 h 611"/>
                      <a:gd name="T28" fmla="*/ 464 w 622"/>
                      <a:gd name="T29" fmla="*/ 445 h 611"/>
                      <a:gd name="T30" fmla="*/ 458 w 622"/>
                      <a:gd name="T31" fmla="*/ 443 h 611"/>
                      <a:gd name="T32" fmla="*/ 452 w 622"/>
                      <a:gd name="T33" fmla="*/ 441 h 611"/>
                      <a:gd name="T34" fmla="*/ 214 w 622"/>
                      <a:gd name="T35" fmla="*/ 276 h 611"/>
                      <a:gd name="T36" fmla="*/ 115 w 622"/>
                      <a:gd name="T37" fmla="*/ 181 h 611"/>
                      <a:gd name="T38" fmla="*/ 69 w 622"/>
                      <a:gd name="T39" fmla="*/ 125 h 611"/>
                      <a:gd name="T40" fmla="*/ 30 w 622"/>
                      <a:gd name="T41" fmla="*/ 64 h 611"/>
                      <a:gd name="T42" fmla="*/ 9 w 622"/>
                      <a:gd name="T43" fmla="*/ 21 h 611"/>
                      <a:gd name="T44" fmla="*/ 3 w 622"/>
                      <a:gd name="T45" fmla="*/ 7 h 611"/>
                      <a:gd name="T46" fmla="*/ 2 w 622"/>
                      <a:gd name="T47" fmla="*/ 4 h 611"/>
                      <a:gd name="T48" fmla="*/ 1 w 622"/>
                      <a:gd name="T49" fmla="*/ 1 h 611"/>
                      <a:gd name="T50" fmla="*/ 1 w 622"/>
                      <a:gd name="T51" fmla="*/ 0 h 611"/>
                      <a:gd name="T52" fmla="*/ 0 w 622"/>
                      <a:gd name="T53" fmla="*/ 0 h 611"/>
                      <a:gd name="T54" fmla="*/ 0 w 622"/>
                      <a:gd name="T55" fmla="*/ 0 h 611"/>
                      <a:gd name="T56" fmla="*/ 0 w 622"/>
                      <a:gd name="T57" fmla="*/ 0 h 611"/>
                      <a:gd name="T58" fmla="*/ 0 w 622"/>
                      <a:gd name="T59" fmla="*/ 0 h 611"/>
                      <a:gd name="T60" fmla="*/ 0 w 622"/>
                      <a:gd name="T61" fmla="*/ 0 h 611"/>
                      <a:gd name="T62" fmla="*/ 0 w 622"/>
                      <a:gd name="T63" fmla="*/ 0 h 611"/>
                      <a:gd name="T64" fmla="*/ 0 w 622"/>
                      <a:gd name="T65" fmla="*/ 0 h 611"/>
                      <a:gd name="T66" fmla="*/ 0 w 622"/>
                      <a:gd name="T67" fmla="*/ 0 h 611"/>
                      <a:gd name="T68" fmla="*/ 0 w 622"/>
                      <a:gd name="T69" fmla="*/ 0 h 611"/>
                      <a:gd name="T70" fmla="*/ 0 w 622"/>
                      <a:gd name="T71" fmla="*/ 0 h 611"/>
                      <a:gd name="T72" fmla="*/ 0 w 622"/>
                      <a:gd name="T73" fmla="*/ 0 h 611"/>
                      <a:gd name="T74" fmla="*/ 0 w 622"/>
                      <a:gd name="T75" fmla="*/ 0 h 611"/>
                      <a:gd name="T76" fmla="*/ 0 w 622"/>
                      <a:gd name="T77" fmla="*/ 0 h 611"/>
                      <a:gd name="T78" fmla="*/ 0 w 622"/>
                      <a:gd name="T79" fmla="*/ 0 h 611"/>
                      <a:gd name="T80" fmla="*/ 0 w 622"/>
                      <a:gd name="T81" fmla="*/ 0 h 611"/>
                      <a:gd name="T82" fmla="*/ 0 w 622"/>
                      <a:gd name="T83" fmla="*/ 0 h 611"/>
                      <a:gd name="T84" fmla="*/ 0 w 622"/>
                      <a:gd name="T85" fmla="*/ 0 h 611"/>
                      <a:gd name="T86" fmla="*/ 0 w 622"/>
                      <a:gd name="T87" fmla="*/ 1 h 611"/>
                      <a:gd name="T88" fmla="*/ 0 w 622"/>
                      <a:gd name="T89" fmla="*/ 1 h 611"/>
                      <a:gd name="T90" fmla="*/ 1 w 622"/>
                      <a:gd name="T91" fmla="*/ 2 h 611"/>
                      <a:gd name="T92" fmla="*/ 1 w 622"/>
                      <a:gd name="T93" fmla="*/ 3 h 611"/>
                      <a:gd name="T94" fmla="*/ 5 w 622"/>
                      <a:gd name="T95" fmla="*/ 15 h 611"/>
                      <a:gd name="T96" fmla="*/ 23 w 622"/>
                      <a:gd name="T97" fmla="*/ 65 h 611"/>
                      <a:gd name="T98" fmla="*/ 52 w 622"/>
                      <a:gd name="T99" fmla="*/ 129 h 611"/>
                      <a:gd name="T100" fmla="*/ 87 w 622"/>
                      <a:gd name="T101" fmla="*/ 190 h 611"/>
                      <a:gd name="T102" fmla="*/ 109 w 622"/>
                      <a:gd name="T103" fmla="*/ 224 h 611"/>
                      <a:gd name="T104" fmla="*/ 134 w 622"/>
                      <a:gd name="T105" fmla="*/ 255 h 61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622" h="611">
                        <a:moveTo>
                          <a:pt x="134" y="255"/>
                        </a:moveTo>
                        <a:lnTo>
                          <a:pt x="224" y="341"/>
                        </a:lnTo>
                        <a:lnTo>
                          <a:pt x="322" y="418"/>
                        </a:lnTo>
                        <a:lnTo>
                          <a:pt x="328" y="425"/>
                        </a:lnTo>
                        <a:lnTo>
                          <a:pt x="335" y="431"/>
                        </a:lnTo>
                        <a:lnTo>
                          <a:pt x="349" y="443"/>
                        </a:lnTo>
                        <a:lnTo>
                          <a:pt x="399" y="478"/>
                        </a:lnTo>
                        <a:lnTo>
                          <a:pt x="562" y="577"/>
                        </a:lnTo>
                        <a:lnTo>
                          <a:pt x="598" y="595"/>
                        </a:lnTo>
                        <a:lnTo>
                          <a:pt x="622" y="611"/>
                        </a:lnTo>
                        <a:lnTo>
                          <a:pt x="622" y="547"/>
                        </a:lnTo>
                        <a:lnTo>
                          <a:pt x="590" y="531"/>
                        </a:lnTo>
                        <a:lnTo>
                          <a:pt x="501" y="467"/>
                        </a:lnTo>
                        <a:lnTo>
                          <a:pt x="477" y="452"/>
                        </a:lnTo>
                        <a:lnTo>
                          <a:pt x="464" y="445"/>
                        </a:lnTo>
                        <a:lnTo>
                          <a:pt x="458" y="443"/>
                        </a:lnTo>
                        <a:lnTo>
                          <a:pt x="452" y="441"/>
                        </a:lnTo>
                        <a:lnTo>
                          <a:pt x="214" y="276"/>
                        </a:lnTo>
                        <a:lnTo>
                          <a:pt x="115" y="181"/>
                        </a:lnTo>
                        <a:lnTo>
                          <a:pt x="69" y="125"/>
                        </a:lnTo>
                        <a:lnTo>
                          <a:pt x="30" y="64"/>
                        </a:lnTo>
                        <a:lnTo>
                          <a:pt x="9" y="21"/>
                        </a:lnTo>
                        <a:lnTo>
                          <a:pt x="3" y="7"/>
                        </a:lnTo>
                        <a:lnTo>
                          <a:pt x="2" y="4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2"/>
                        </a:lnTo>
                        <a:lnTo>
                          <a:pt x="1" y="3"/>
                        </a:lnTo>
                        <a:lnTo>
                          <a:pt x="5" y="15"/>
                        </a:lnTo>
                        <a:lnTo>
                          <a:pt x="23" y="65"/>
                        </a:lnTo>
                        <a:lnTo>
                          <a:pt x="52" y="129"/>
                        </a:lnTo>
                        <a:lnTo>
                          <a:pt x="87" y="190"/>
                        </a:lnTo>
                        <a:lnTo>
                          <a:pt x="109" y="224"/>
                        </a:lnTo>
                        <a:lnTo>
                          <a:pt x="134" y="25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B5653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32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" name="Freeform 11"/>
                  <p:cNvSpPr>
                    <a:spLocks/>
                  </p:cNvSpPr>
                  <p:nvPr/>
                </p:nvSpPr>
                <p:spPr bwMode="auto">
                  <a:xfrm>
                    <a:off x="4080" y="3675"/>
                    <a:ext cx="917" cy="591"/>
                  </a:xfrm>
                  <a:custGeom>
                    <a:avLst/>
                    <a:gdLst>
                      <a:gd name="T0" fmla="*/ 0 w 3410"/>
                      <a:gd name="T1" fmla="*/ 0 h 2056"/>
                      <a:gd name="T2" fmla="*/ 0 w 3410"/>
                      <a:gd name="T3" fmla="*/ 0 h 2056"/>
                      <a:gd name="T4" fmla="*/ 0 w 3410"/>
                      <a:gd name="T5" fmla="*/ 0 h 2056"/>
                      <a:gd name="T6" fmla="*/ 0 w 3410"/>
                      <a:gd name="T7" fmla="*/ 0 h 2056"/>
                      <a:gd name="T8" fmla="*/ 0 w 3410"/>
                      <a:gd name="T9" fmla="*/ 0 h 2056"/>
                      <a:gd name="T10" fmla="*/ 0 w 3410"/>
                      <a:gd name="T11" fmla="*/ 0 h 2056"/>
                      <a:gd name="T12" fmla="*/ 0 w 3410"/>
                      <a:gd name="T13" fmla="*/ 0 h 2056"/>
                      <a:gd name="T14" fmla="*/ 0 w 3410"/>
                      <a:gd name="T15" fmla="*/ 0 h 2056"/>
                      <a:gd name="T16" fmla="*/ 0 w 3410"/>
                      <a:gd name="T17" fmla="*/ 0 h 2056"/>
                      <a:gd name="T18" fmla="*/ 0 w 3410"/>
                      <a:gd name="T19" fmla="*/ 0 h 2056"/>
                      <a:gd name="T20" fmla="*/ 0 w 3410"/>
                      <a:gd name="T21" fmla="*/ 0 h 2056"/>
                      <a:gd name="T22" fmla="*/ 0 w 3410"/>
                      <a:gd name="T23" fmla="*/ 0 h 2056"/>
                      <a:gd name="T24" fmla="*/ 0 w 3410"/>
                      <a:gd name="T25" fmla="*/ 0 h 2056"/>
                      <a:gd name="T26" fmla="*/ 0 w 3410"/>
                      <a:gd name="T27" fmla="*/ 0 h 2056"/>
                      <a:gd name="T28" fmla="*/ 0 w 3410"/>
                      <a:gd name="T29" fmla="*/ 0 h 2056"/>
                      <a:gd name="T30" fmla="*/ 0 w 3410"/>
                      <a:gd name="T31" fmla="*/ 0 h 2056"/>
                      <a:gd name="T32" fmla="*/ 0 w 3410"/>
                      <a:gd name="T33" fmla="*/ 0 h 2056"/>
                      <a:gd name="T34" fmla="*/ 0 w 3410"/>
                      <a:gd name="T35" fmla="*/ 0 h 2056"/>
                      <a:gd name="T36" fmla="*/ 0 w 3410"/>
                      <a:gd name="T37" fmla="*/ 0 h 2056"/>
                      <a:gd name="T38" fmla="*/ 0 w 3410"/>
                      <a:gd name="T39" fmla="*/ 0 h 2056"/>
                      <a:gd name="T40" fmla="*/ 0 w 3410"/>
                      <a:gd name="T41" fmla="*/ 0 h 2056"/>
                      <a:gd name="T42" fmla="*/ 0 w 3410"/>
                      <a:gd name="T43" fmla="*/ 0 h 2056"/>
                      <a:gd name="T44" fmla="*/ 0 w 3410"/>
                      <a:gd name="T45" fmla="*/ 0 h 2056"/>
                      <a:gd name="T46" fmla="*/ 0 w 3410"/>
                      <a:gd name="T47" fmla="*/ 0 h 2056"/>
                      <a:gd name="T48" fmla="*/ 0 w 3410"/>
                      <a:gd name="T49" fmla="*/ 0 h 2056"/>
                      <a:gd name="T50" fmla="*/ 0 w 3410"/>
                      <a:gd name="T51" fmla="*/ 0 h 2056"/>
                      <a:gd name="T52" fmla="*/ 0 w 3410"/>
                      <a:gd name="T53" fmla="*/ 0 h 2056"/>
                      <a:gd name="T54" fmla="*/ 0 w 3410"/>
                      <a:gd name="T55" fmla="*/ 0 h 2056"/>
                      <a:gd name="T56" fmla="*/ 0 w 3410"/>
                      <a:gd name="T57" fmla="*/ 0 h 2056"/>
                      <a:gd name="T58" fmla="*/ 0 w 3410"/>
                      <a:gd name="T59" fmla="*/ 0 h 2056"/>
                      <a:gd name="T60" fmla="*/ 0 w 3410"/>
                      <a:gd name="T61" fmla="*/ 0 h 2056"/>
                      <a:gd name="T62" fmla="*/ 0 w 3410"/>
                      <a:gd name="T63" fmla="*/ 0 h 2056"/>
                      <a:gd name="T64" fmla="*/ 0 w 3410"/>
                      <a:gd name="T65" fmla="*/ 0 h 2056"/>
                      <a:gd name="T66" fmla="*/ 0 w 3410"/>
                      <a:gd name="T67" fmla="*/ 0 h 2056"/>
                      <a:gd name="T68" fmla="*/ 0 w 3410"/>
                      <a:gd name="T69" fmla="*/ 0 h 2056"/>
                      <a:gd name="T70" fmla="*/ 0 w 3410"/>
                      <a:gd name="T71" fmla="*/ 0 h 205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410" h="2056">
                        <a:moveTo>
                          <a:pt x="2643" y="605"/>
                        </a:moveTo>
                        <a:lnTo>
                          <a:pt x="1932" y="1087"/>
                        </a:lnTo>
                        <a:lnTo>
                          <a:pt x="1896" y="1099"/>
                        </a:lnTo>
                        <a:lnTo>
                          <a:pt x="1860" y="1115"/>
                        </a:lnTo>
                        <a:lnTo>
                          <a:pt x="1793" y="1151"/>
                        </a:lnTo>
                        <a:lnTo>
                          <a:pt x="1572" y="1272"/>
                        </a:lnTo>
                        <a:lnTo>
                          <a:pt x="912" y="1615"/>
                        </a:lnTo>
                        <a:lnTo>
                          <a:pt x="572" y="1700"/>
                        </a:lnTo>
                        <a:lnTo>
                          <a:pt x="240" y="1814"/>
                        </a:lnTo>
                        <a:lnTo>
                          <a:pt x="152" y="1853"/>
                        </a:lnTo>
                        <a:lnTo>
                          <a:pt x="113" y="1868"/>
                        </a:lnTo>
                        <a:lnTo>
                          <a:pt x="75" y="1884"/>
                        </a:lnTo>
                        <a:lnTo>
                          <a:pt x="58" y="1895"/>
                        </a:lnTo>
                        <a:lnTo>
                          <a:pt x="43" y="1907"/>
                        </a:lnTo>
                        <a:lnTo>
                          <a:pt x="36" y="1914"/>
                        </a:lnTo>
                        <a:lnTo>
                          <a:pt x="29" y="1922"/>
                        </a:lnTo>
                        <a:lnTo>
                          <a:pt x="23" y="1931"/>
                        </a:lnTo>
                        <a:lnTo>
                          <a:pt x="17" y="1942"/>
                        </a:lnTo>
                        <a:lnTo>
                          <a:pt x="8" y="1964"/>
                        </a:lnTo>
                        <a:lnTo>
                          <a:pt x="0" y="1988"/>
                        </a:lnTo>
                        <a:lnTo>
                          <a:pt x="18" y="2003"/>
                        </a:lnTo>
                        <a:lnTo>
                          <a:pt x="38" y="2016"/>
                        </a:lnTo>
                        <a:lnTo>
                          <a:pt x="59" y="2026"/>
                        </a:lnTo>
                        <a:lnTo>
                          <a:pt x="80" y="2034"/>
                        </a:lnTo>
                        <a:lnTo>
                          <a:pt x="125" y="2046"/>
                        </a:lnTo>
                        <a:lnTo>
                          <a:pt x="171" y="2051"/>
                        </a:lnTo>
                        <a:lnTo>
                          <a:pt x="213" y="2051"/>
                        </a:lnTo>
                        <a:lnTo>
                          <a:pt x="234" y="2053"/>
                        </a:lnTo>
                        <a:lnTo>
                          <a:pt x="255" y="2056"/>
                        </a:lnTo>
                        <a:lnTo>
                          <a:pt x="462" y="2031"/>
                        </a:lnTo>
                        <a:lnTo>
                          <a:pt x="665" y="1983"/>
                        </a:lnTo>
                        <a:lnTo>
                          <a:pt x="894" y="1901"/>
                        </a:lnTo>
                        <a:lnTo>
                          <a:pt x="1289" y="1725"/>
                        </a:lnTo>
                        <a:lnTo>
                          <a:pt x="1544" y="1584"/>
                        </a:lnTo>
                        <a:lnTo>
                          <a:pt x="1607" y="1545"/>
                        </a:lnTo>
                        <a:lnTo>
                          <a:pt x="1636" y="1522"/>
                        </a:lnTo>
                        <a:lnTo>
                          <a:pt x="1650" y="1509"/>
                        </a:lnTo>
                        <a:lnTo>
                          <a:pt x="1663" y="1497"/>
                        </a:lnTo>
                        <a:lnTo>
                          <a:pt x="2545" y="866"/>
                        </a:lnTo>
                        <a:lnTo>
                          <a:pt x="3052" y="423"/>
                        </a:lnTo>
                        <a:lnTo>
                          <a:pt x="3339" y="108"/>
                        </a:lnTo>
                        <a:lnTo>
                          <a:pt x="3398" y="27"/>
                        </a:lnTo>
                        <a:lnTo>
                          <a:pt x="3406" y="14"/>
                        </a:lnTo>
                        <a:lnTo>
                          <a:pt x="3408" y="9"/>
                        </a:lnTo>
                        <a:lnTo>
                          <a:pt x="3410" y="6"/>
                        </a:lnTo>
                        <a:lnTo>
                          <a:pt x="3410" y="5"/>
                        </a:lnTo>
                        <a:lnTo>
                          <a:pt x="3410" y="3"/>
                        </a:lnTo>
                        <a:lnTo>
                          <a:pt x="3410" y="2"/>
                        </a:lnTo>
                        <a:lnTo>
                          <a:pt x="3410" y="1"/>
                        </a:lnTo>
                        <a:lnTo>
                          <a:pt x="3410" y="0"/>
                        </a:lnTo>
                        <a:lnTo>
                          <a:pt x="3409" y="0"/>
                        </a:lnTo>
                        <a:lnTo>
                          <a:pt x="3408" y="0"/>
                        </a:lnTo>
                        <a:lnTo>
                          <a:pt x="3407" y="0"/>
                        </a:lnTo>
                        <a:lnTo>
                          <a:pt x="3406" y="1"/>
                        </a:lnTo>
                        <a:lnTo>
                          <a:pt x="3404" y="1"/>
                        </a:lnTo>
                        <a:lnTo>
                          <a:pt x="3401" y="3"/>
                        </a:lnTo>
                        <a:lnTo>
                          <a:pt x="3394" y="10"/>
                        </a:lnTo>
                        <a:lnTo>
                          <a:pt x="3349" y="48"/>
                        </a:lnTo>
                        <a:lnTo>
                          <a:pt x="3154" y="217"/>
                        </a:lnTo>
                        <a:lnTo>
                          <a:pt x="2643" y="60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6B5653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32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36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ja-JP" altLang="ja-JP"/>
          </a:p>
        </p:txBody>
      </p:sp>
      <p:sp>
        <p:nvSpPr>
          <p:cNvPr id="36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  <a:endParaRPr lang="ja-JP" altLang="ja-JP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2E95E-990A-4690-B2CD-314C30A4AD2E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430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4-11/11/2021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2021 IWAMSN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75456C-9A2C-42B1-B024-A75F4FF784CF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359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4-6/11/2021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2021 IWAMSN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A2D055-A8FD-439E-A6D7-85A0AA2B6E26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8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EB5BF-E683-4C3A-9286-7F39BF657C72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34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B2E48-4AF3-48A4-AEEF-29905D3C7743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928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2702C-950B-4618-8B8B-8B65CDAC03C6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9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4A27-48F9-4FE4-9A85-BD5DAB1EEBB8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110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BA7CD-0446-409D-B3F8-5B0D067E0A1E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15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1C0935-0FF7-4B70-98EB-6620D323A4FB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169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8EE52F-3EF0-450C-A4D3-D350B5BE1CE2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151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10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C4E4F1-4E39-4A39-9C9C-3140026AB6FD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9269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05000"/>
            <a:ext cx="10363200" cy="4114800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35442-EC84-4336-AC54-C37F56E1A02D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EDDC8-ED0E-42EA-81CC-C9B6D0A2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F308-4027-4851-80A5-ABE205A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F55B-C12D-4D57-996A-0274816C1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2470D-C782-9243-A888-6ED3A50C53F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42E5-BC5E-4CE5-B510-5F3E77AF2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D7B0-FAB5-4C79-BEC0-D607420B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38F0E-1542-4FC7-95E4-43F9E44E78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8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50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0" y="3504"/>
              <a:ext cx="5760" cy="816"/>
              <a:chOff x="0" y="3504"/>
              <a:chExt cx="5760" cy="816"/>
            </a:xfrm>
          </p:grpSpPr>
          <p:sp>
            <p:nvSpPr>
              <p:cNvPr id="1034" name="Rectangle 5"/>
              <p:cNvSpPr>
                <a:spLocks noChangeArrowheads="1"/>
              </p:cNvSpPr>
              <p:nvPr/>
            </p:nvSpPr>
            <p:spPr bwMode="white">
              <a:xfrm>
                <a:off x="0" y="3504"/>
                <a:ext cx="5760" cy="33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35" name="Rectangle 6"/>
              <p:cNvSpPr>
                <a:spLocks noChangeArrowheads="1"/>
              </p:cNvSpPr>
              <p:nvPr/>
            </p:nvSpPr>
            <p:spPr bwMode="white">
              <a:xfrm>
                <a:off x="0" y="3840"/>
                <a:ext cx="5760" cy="48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endParaRPr>
              </a:p>
            </p:txBody>
          </p:sp>
          <p:grpSp>
            <p:nvGrpSpPr>
              <p:cNvPr id="1036" name="Group 7"/>
              <p:cNvGrpSpPr>
                <a:grpSpLocks/>
              </p:cNvGrpSpPr>
              <p:nvPr/>
            </p:nvGrpSpPr>
            <p:grpSpPr bwMode="auto">
              <a:xfrm>
                <a:off x="4080" y="3622"/>
                <a:ext cx="1680" cy="698"/>
                <a:chOff x="4080" y="3622"/>
                <a:chExt cx="1680" cy="698"/>
              </a:xfrm>
            </p:grpSpPr>
            <p:sp>
              <p:nvSpPr>
                <p:cNvPr id="1037" name="Freeform 8"/>
                <p:cNvSpPr>
                  <a:spLocks/>
                </p:cNvSpPr>
                <p:nvPr/>
              </p:nvSpPr>
              <p:spPr bwMode="auto">
                <a:xfrm>
                  <a:off x="4094" y="3622"/>
                  <a:ext cx="1666" cy="698"/>
                </a:xfrm>
                <a:custGeom>
                  <a:avLst/>
                  <a:gdLst>
                    <a:gd name="T0" fmla="*/ 0 w 1666"/>
                    <a:gd name="T1" fmla="*/ 698 h 698"/>
                    <a:gd name="T2" fmla="*/ 458 w 1666"/>
                    <a:gd name="T3" fmla="*/ 436 h 698"/>
                    <a:gd name="T4" fmla="*/ 744 w 1666"/>
                    <a:gd name="T5" fmla="*/ 214 h 698"/>
                    <a:gd name="T6" fmla="*/ 910 w 1666"/>
                    <a:gd name="T7" fmla="*/ 46 h 698"/>
                    <a:gd name="T8" fmla="*/ 944 w 1666"/>
                    <a:gd name="T9" fmla="*/ 10 h 698"/>
                    <a:gd name="T10" fmla="*/ 974 w 1666"/>
                    <a:gd name="T11" fmla="*/ 0 h 698"/>
                    <a:gd name="T12" fmla="*/ 1008 w 1666"/>
                    <a:gd name="T13" fmla="*/ 2 h 698"/>
                    <a:gd name="T14" fmla="*/ 1038 w 1666"/>
                    <a:gd name="T15" fmla="*/ 15 h 698"/>
                    <a:gd name="T16" fmla="*/ 1110 w 1666"/>
                    <a:gd name="T17" fmla="*/ 164 h 698"/>
                    <a:gd name="T18" fmla="*/ 1214 w 1666"/>
                    <a:gd name="T19" fmla="*/ 292 h 698"/>
                    <a:gd name="T20" fmla="*/ 1480 w 1666"/>
                    <a:gd name="T21" fmla="*/ 482 h 698"/>
                    <a:gd name="T22" fmla="*/ 1666 w 1666"/>
                    <a:gd name="T23" fmla="*/ 600 h 698"/>
                    <a:gd name="T24" fmla="*/ 1666 w 1666"/>
                    <a:gd name="T25" fmla="*/ 698 h 698"/>
                    <a:gd name="T26" fmla="*/ 0 w 1666"/>
                    <a:gd name="T27" fmla="*/ 698 h 6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666" h="698">
                      <a:moveTo>
                        <a:pt x="0" y="698"/>
                      </a:moveTo>
                      <a:lnTo>
                        <a:pt x="458" y="436"/>
                      </a:lnTo>
                      <a:lnTo>
                        <a:pt x="744" y="214"/>
                      </a:lnTo>
                      <a:lnTo>
                        <a:pt x="910" y="46"/>
                      </a:lnTo>
                      <a:lnTo>
                        <a:pt x="944" y="10"/>
                      </a:lnTo>
                      <a:lnTo>
                        <a:pt x="974" y="0"/>
                      </a:lnTo>
                      <a:lnTo>
                        <a:pt x="1008" y="2"/>
                      </a:lnTo>
                      <a:lnTo>
                        <a:pt x="1038" y="15"/>
                      </a:lnTo>
                      <a:lnTo>
                        <a:pt x="1110" y="164"/>
                      </a:lnTo>
                      <a:lnTo>
                        <a:pt x="1214" y="292"/>
                      </a:lnTo>
                      <a:lnTo>
                        <a:pt x="1480" y="482"/>
                      </a:lnTo>
                      <a:lnTo>
                        <a:pt x="1666" y="600"/>
                      </a:lnTo>
                      <a:lnTo>
                        <a:pt x="1666" y="698"/>
                      </a:lnTo>
                      <a:lnTo>
                        <a:pt x="0" y="69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50000">
                      <a:srgbClr val="BCA392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3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38" name="Group 9"/>
                <p:cNvGrpSpPr>
                  <a:grpSpLocks/>
                </p:cNvGrpSpPr>
                <p:nvPr/>
              </p:nvGrpSpPr>
              <p:grpSpPr bwMode="auto">
                <a:xfrm>
                  <a:off x="4080" y="3643"/>
                  <a:ext cx="1680" cy="623"/>
                  <a:chOff x="4080" y="3643"/>
                  <a:chExt cx="1680" cy="623"/>
                </a:xfrm>
              </p:grpSpPr>
              <p:sp>
                <p:nvSpPr>
                  <p:cNvPr id="1039" name="Freeform 10"/>
                  <p:cNvSpPr>
                    <a:spLocks/>
                  </p:cNvSpPr>
                  <p:nvPr/>
                </p:nvSpPr>
                <p:spPr bwMode="auto">
                  <a:xfrm>
                    <a:off x="5138" y="3643"/>
                    <a:ext cx="622" cy="611"/>
                  </a:xfrm>
                  <a:custGeom>
                    <a:avLst/>
                    <a:gdLst>
                      <a:gd name="T0" fmla="*/ 134 w 622"/>
                      <a:gd name="T1" fmla="*/ 255 h 611"/>
                      <a:gd name="T2" fmla="*/ 224 w 622"/>
                      <a:gd name="T3" fmla="*/ 341 h 611"/>
                      <a:gd name="T4" fmla="*/ 322 w 622"/>
                      <a:gd name="T5" fmla="*/ 418 h 611"/>
                      <a:gd name="T6" fmla="*/ 328 w 622"/>
                      <a:gd name="T7" fmla="*/ 425 h 611"/>
                      <a:gd name="T8" fmla="*/ 335 w 622"/>
                      <a:gd name="T9" fmla="*/ 431 h 611"/>
                      <a:gd name="T10" fmla="*/ 349 w 622"/>
                      <a:gd name="T11" fmla="*/ 443 h 611"/>
                      <a:gd name="T12" fmla="*/ 399 w 622"/>
                      <a:gd name="T13" fmla="*/ 478 h 611"/>
                      <a:gd name="T14" fmla="*/ 562 w 622"/>
                      <a:gd name="T15" fmla="*/ 577 h 611"/>
                      <a:gd name="T16" fmla="*/ 598 w 622"/>
                      <a:gd name="T17" fmla="*/ 595 h 611"/>
                      <a:gd name="T18" fmla="*/ 622 w 622"/>
                      <a:gd name="T19" fmla="*/ 611 h 611"/>
                      <a:gd name="T20" fmla="*/ 622 w 622"/>
                      <a:gd name="T21" fmla="*/ 547 h 611"/>
                      <a:gd name="T22" fmla="*/ 590 w 622"/>
                      <a:gd name="T23" fmla="*/ 531 h 611"/>
                      <a:gd name="T24" fmla="*/ 501 w 622"/>
                      <a:gd name="T25" fmla="*/ 467 h 611"/>
                      <a:gd name="T26" fmla="*/ 477 w 622"/>
                      <a:gd name="T27" fmla="*/ 452 h 611"/>
                      <a:gd name="T28" fmla="*/ 464 w 622"/>
                      <a:gd name="T29" fmla="*/ 445 h 611"/>
                      <a:gd name="T30" fmla="*/ 458 w 622"/>
                      <a:gd name="T31" fmla="*/ 443 h 611"/>
                      <a:gd name="T32" fmla="*/ 452 w 622"/>
                      <a:gd name="T33" fmla="*/ 441 h 611"/>
                      <a:gd name="T34" fmla="*/ 214 w 622"/>
                      <a:gd name="T35" fmla="*/ 276 h 611"/>
                      <a:gd name="T36" fmla="*/ 115 w 622"/>
                      <a:gd name="T37" fmla="*/ 181 h 611"/>
                      <a:gd name="T38" fmla="*/ 69 w 622"/>
                      <a:gd name="T39" fmla="*/ 125 h 611"/>
                      <a:gd name="T40" fmla="*/ 30 w 622"/>
                      <a:gd name="T41" fmla="*/ 64 h 611"/>
                      <a:gd name="T42" fmla="*/ 9 w 622"/>
                      <a:gd name="T43" fmla="*/ 21 h 611"/>
                      <a:gd name="T44" fmla="*/ 3 w 622"/>
                      <a:gd name="T45" fmla="*/ 7 h 611"/>
                      <a:gd name="T46" fmla="*/ 2 w 622"/>
                      <a:gd name="T47" fmla="*/ 4 h 611"/>
                      <a:gd name="T48" fmla="*/ 1 w 622"/>
                      <a:gd name="T49" fmla="*/ 1 h 611"/>
                      <a:gd name="T50" fmla="*/ 1 w 622"/>
                      <a:gd name="T51" fmla="*/ 0 h 611"/>
                      <a:gd name="T52" fmla="*/ 0 w 622"/>
                      <a:gd name="T53" fmla="*/ 0 h 611"/>
                      <a:gd name="T54" fmla="*/ 0 w 622"/>
                      <a:gd name="T55" fmla="*/ 0 h 611"/>
                      <a:gd name="T56" fmla="*/ 0 w 622"/>
                      <a:gd name="T57" fmla="*/ 0 h 611"/>
                      <a:gd name="T58" fmla="*/ 0 w 622"/>
                      <a:gd name="T59" fmla="*/ 0 h 611"/>
                      <a:gd name="T60" fmla="*/ 0 w 622"/>
                      <a:gd name="T61" fmla="*/ 0 h 611"/>
                      <a:gd name="T62" fmla="*/ 0 w 622"/>
                      <a:gd name="T63" fmla="*/ 0 h 611"/>
                      <a:gd name="T64" fmla="*/ 0 w 622"/>
                      <a:gd name="T65" fmla="*/ 0 h 611"/>
                      <a:gd name="T66" fmla="*/ 0 w 622"/>
                      <a:gd name="T67" fmla="*/ 0 h 611"/>
                      <a:gd name="T68" fmla="*/ 0 w 622"/>
                      <a:gd name="T69" fmla="*/ 0 h 611"/>
                      <a:gd name="T70" fmla="*/ 0 w 622"/>
                      <a:gd name="T71" fmla="*/ 0 h 611"/>
                      <a:gd name="T72" fmla="*/ 0 w 622"/>
                      <a:gd name="T73" fmla="*/ 0 h 611"/>
                      <a:gd name="T74" fmla="*/ 0 w 622"/>
                      <a:gd name="T75" fmla="*/ 0 h 611"/>
                      <a:gd name="T76" fmla="*/ 0 w 622"/>
                      <a:gd name="T77" fmla="*/ 0 h 611"/>
                      <a:gd name="T78" fmla="*/ 0 w 622"/>
                      <a:gd name="T79" fmla="*/ 0 h 611"/>
                      <a:gd name="T80" fmla="*/ 0 w 622"/>
                      <a:gd name="T81" fmla="*/ 0 h 611"/>
                      <a:gd name="T82" fmla="*/ 0 w 622"/>
                      <a:gd name="T83" fmla="*/ 0 h 611"/>
                      <a:gd name="T84" fmla="*/ 0 w 622"/>
                      <a:gd name="T85" fmla="*/ 0 h 611"/>
                      <a:gd name="T86" fmla="*/ 0 w 622"/>
                      <a:gd name="T87" fmla="*/ 1 h 611"/>
                      <a:gd name="T88" fmla="*/ 0 w 622"/>
                      <a:gd name="T89" fmla="*/ 1 h 611"/>
                      <a:gd name="T90" fmla="*/ 1 w 622"/>
                      <a:gd name="T91" fmla="*/ 2 h 611"/>
                      <a:gd name="T92" fmla="*/ 1 w 622"/>
                      <a:gd name="T93" fmla="*/ 3 h 611"/>
                      <a:gd name="T94" fmla="*/ 5 w 622"/>
                      <a:gd name="T95" fmla="*/ 15 h 611"/>
                      <a:gd name="T96" fmla="*/ 23 w 622"/>
                      <a:gd name="T97" fmla="*/ 65 h 611"/>
                      <a:gd name="T98" fmla="*/ 52 w 622"/>
                      <a:gd name="T99" fmla="*/ 129 h 611"/>
                      <a:gd name="T100" fmla="*/ 87 w 622"/>
                      <a:gd name="T101" fmla="*/ 190 h 611"/>
                      <a:gd name="T102" fmla="*/ 109 w 622"/>
                      <a:gd name="T103" fmla="*/ 224 h 611"/>
                      <a:gd name="T104" fmla="*/ 134 w 622"/>
                      <a:gd name="T105" fmla="*/ 255 h 61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622" h="611">
                        <a:moveTo>
                          <a:pt x="134" y="255"/>
                        </a:moveTo>
                        <a:lnTo>
                          <a:pt x="224" y="341"/>
                        </a:lnTo>
                        <a:lnTo>
                          <a:pt x="322" y="418"/>
                        </a:lnTo>
                        <a:lnTo>
                          <a:pt x="328" y="425"/>
                        </a:lnTo>
                        <a:lnTo>
                          <a:pt x="335" y="431"/>
                        </a:lnTo>
                        <a:lnTo>
                          <a:pt x="349" y="443"/>
                        </a:lnTo>
                        <a:lnTo>
                          <a:pt x="399" y="478"/>
                        </a:lnTo>
                        <a:lnTo>
                          <a:pt x="562" y="577"/>
                        </a:lnTo>
                        <a:lnTo>
                          <a:pt x="598" y="595"/>
                        </a:lnTo>
                        <a:lnTo>
                          <a:pt x="622" y="611"/>
                        </a:lnTo>
                        <a:lnTo>
                          <a:pt x="622" y="547"/>
                        </a:lnTo>
                        <a:lnTo>
                          <a:pt x="590" y="531"/>
                        </a:lnTo>
                        <a:lnTo>
                          <a:pt x="501" y="467"/>
                        </a:lnTo>
                        <a:lnTo>
                          <a:pt x="477" y="452"/>
                        </a:lnTo>
                        <a:lnTo>
                          <a:pt x="464" y="445"/>
                        </a:lnTo>
                        <a:lnTo>
                          <a:pt x="458" y="443"/>
                        </a:lnTo>
                        <a:lnTo>
                          <a:pt x="452" y="441"/>
                        </a:lnTo>
                        <a:lnTo>
                          <a:pt x="214" y="276"/>
                        </a:lnTo>
                        <a:lnTo>
                          <a:pt x="115" y="181"/>
                        </a:lnTo>
                        <a:lnTo>
                          <a:pt x="69" y="125"/>
                        </a:lnTo>
                        <a:lnTo>
                          <a:pt x="30" y="64"/>
                        </a:lnTo>
                        <a:lnTo>
                          <a:pt x="9" y="21"/>
                        </a:lnTo>
                        <a:lnTo>
                          <a:pt x="3" y="7"/>
                        </a:lnTo>
                        <a:lnTo>
                          <a:pt x="2" y="4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2"/>
                        </a:lnTo>
                        <a:lnTo>
                          <a:pt x="1" y="3"/>
                        </a:lnTo>
                        <a:lnTo>
                          <a:pt x="5" y="15"/>
                        </a:lnTo>
                        <a:lnTo>
                          <a:pt x="23" y="65"/>
                        </a:lnTo>
                        <a:lnTo>
                          <a:pt x="52" y="129"/>
                        </a:lnTo>
                        <a:lnTo>
                          <a:pt x="87" y="190"/>
                        </a:lnTo>
                        <a:lnTo>
                          <a:pt x="109" y="224"/>
                        </a:lnTo>
                        <a:lnTo>
                          <a:pt x="134" y="25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B5653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32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40" name="Freeform 11"/>
                  <p:cNvSpPr>
                    <a:spLocks/>
                  </p:cNvSpPr>
                  <p:nvPr/>
                </p:nvSpPr>
                <p:spPr bwMode="auto">
                  <a:xfrm>
                    <a:off x="4080" y="3675"/>
                    <a:ext cx="917" cy="591"/>
                  </a:xfrm>
                  <a:custGeom>
                    <a:avLst/>
                    <a:gdLst>
                      <a:gd name="T0" fmla="*/ 0 w 3410"/>
                      <a:gd name="T1" fmla="*/ 0 h 2056"/>
                      <a:gd name="T2" fmla="*/ 0 w 3410"/>
                      <a:gd name="T3" fmla="*/ 0 h 2056"/>
                      <a:gd name="T4" fmla="*/ 0 w 3410"/>
                      <a:gd name="T5" fmla="*/ 0 h 2056"/>
                      <a:gd name="T6" fmla="*/ 0 w 3410"/>
                      <a:gd name="T7" fmla="*/ 0 h 2056"/>
                      <a:gd name="T8" fmla="*/ 0 w 3410"/>
                      <a:gd name="T9" fmla="*/ 0 h 2056"/>
                      <a:gd name="T10" fmla="*/ 0 w 3410"/>
                      <a:gd name="T11" fmla="*/ 0 h 2056"/>
                      <a:gd name="T12" fmla="*/ 0 w 3410"/>
                      <a:gd name="T13" fmla="*/ 0 h 2056"/>
                      <a:gd name="T14" fmla="*/ 0 w 3410"/>
                      <a:gd name="T15" fmla="*/ 0 h 2056"/>
                      <a:gd name="T16" fmla="*/ 0 w 3410"/>
                      <a:gd name="T17" fmla="*/ 0 h 2056"/>
                      <a:gd name="T18" fmla="*/ 0 w 3410"/>
                      <a:gd name="T19" fmla="*/ 0 h 2056"/>
                      <a:gd name="T20" fmla="*/ 0 w 3410"/>
                      <a:gd name="T21" fmla="*/ 0 h 2056"/>
                      <a:gd name="T22" fmla="*/ 0 w 3410"/>
                      <a:gd name="T23" fmla="*/ 0 h 2056"/>
                      <a:gd name="T24" fmla="*/ 0 w 3410"/>
                      <a:gd name="T25" fmla="*/ 0 h 2056"/>
                      <a:gd name="T26" fmla="*/ 0 w 3410"/>
                      <a:gd name="T27" fmla="*/ 0 h 2056"/>
                      <a:gd name="T28" fmla="*/ 0 w 3410"/>
                      <a:gd name="T29" fmla="*/ 0 h 2056"/>
                      <a:gd name="T30" fmla="*/ 0 w 3410"/>
                      <a:gd name="T31" fmla="*/ 0 h 2056"/>
                      <a:gd name="T32" fmla="*/ 0 w 3410"/>
                      <a:gd name="T33" fmla="*/ 0 h 2056"/>
                      <a:gd name="T34" fmla="*/ 0 w 3410"/>
                      <a:gd name="T35" fmla="*/ 0 h 2056"/>
                      <a:gd name="T36" fmla="*/ 0 w 3410"/>
                      <a:gd name="T37" fmla="*/ 0 h 2056"/>
                      <a:gd name="T38" fmla="*/ 0 w 3410"/>
                      <a:gd name="T39" fmla="*/ 0 h 2056"/>
                      <a:gd name="T40" fmla="*/ 0 w 3410"/>
                      <a:gd name="T41" fmla="*/ 0 h 2056"/>
                      <a:gd name="T42" fmla="*/ 0 w 3410"/>
                      <a:gd name="T43" fmla="*/ 0 h 2056"/>
                      <a:gd name="T44" fmla="*/ 0 w 3410"/>
                      <a:gd name="T45" fmla="*/ 0 h 2056"/>
                      <a:gd name="T46" fmla="*/ 0 w 3410"/>
                      <a:gd name="T47" fmla="*/ 0 h 2056"/>
                      <a:gd name="T48" fmla="*/ 0 w 3410"/>
                      <a:gd name="T49" fmla="*/ 0 h 2056"/>
                      <a:gd name="T50" fmla="*/ 0 w 3410"/>
                      <a:gd name="T51" fmla="*/ 0 h 2056"/>
                      <a:gd name="T52" fmla="*/ 0 w 3410"/>
                      <a:gd name="T53" fmla="*/ 0 h 2056"/>
                      <a:gd name="T54" fmla="*/ 0 w 3410"/>
                      <a:gd name="T55" fmla="*/ 0 h 2056"/>
                      <a:gd name="T56" fmla="*/ 0 w 3410"/>
                      <a:gd name="T57" fmla="*/ 0 h 2056"/>
                      <a:gd name="T58" fmla="*/ 0 w 3410"/>
                      <a:gd name="T59" fmla="*/ 0 h 2056"/>
                      <a:gd name="T60" fmla="*/ 0 w 3410"/>
                      <a:gd name="T61" fmla="*/ 0 h 2056"/>
                      <a:gd name="T62" fmla="*/ 0 w 3410"/>
                      <a:gd name="T63" fmla="*/ 0 h 2056"/>
                      <a:gd name="T64" fmla="*/ 0 w 3410"/>
                      <a:gd name="T65" fmla="*/ 0 h 2056"/>
                      <a:gd name="T66" fmla="*/ 0 w 3410"/>
                      <a:gd name="T67" fmla="*/ 0 h 2056"/>
                      <a:gd name="T68" fmla="*/ 0 w 3410"/>
                      <a:gd name="T69" fmla="*/ 0 h 2056"/>
                      <a:gd name="T70" fmla="*/ 0 w 3410"/>
                      <a:gd name="T71" fmla="*/ 0 h 205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410" h="2056">
                        <a:moveTo>
                          <a:pt x="2643" y="605"/>
                        </a:moveTo>
                        <a:lnTo>
                          <a:pt x="1932" y="1087"/>
                        </a:lnTo>
                        <a:lnTo>
                          <a:pt x="1896" y="1099"/>
                        </a:lnTo>
                        <a:lnTo>
                          <a:pt x="1860" y="1115"/>
                        </a:lnTo>
                        <a:lnTo>
                          <a:pt x="1793" y="1151"/>
                        </a:lnTo>
                        <a:lnTo>
                          <a:pt x="1572" y="1272"/>
                        </a:lnTo>
                        <a:lnTo>
                          <a:pt x="912" y="1615"/>
                        </a:lnTo>
                        <a:lnTo>
                          <a:pt x="572" y="1700"/>
                        </a:lnTo>
                        <a:lnTo>
                          <a:pt x="240" y="1814"/>
                        </a:lnTo>
                        <a:lnTo>
                          <a:pt x="152" y="1853"/>
                        </a:lnTo>
                        <a:lnTo>
                          <a:pt x="113" y="1868"/>
                        </a:lnTo>
                        <a:lnTo>
                          <a:pt x="75" y="1884"/>
                        </a:lnTo>
                        <a:lnTo>
                          <a:pt x="58" y="1895"/>
                        </a:lnTo>
                        <a:lnTo>
                          <a:pt x="43" y="1907"/>
                        </a:lnTo>
                        <a:lnTo>
                          <a:pt x="36" y="1914"/>
                        </a:lnTo>
                        <a:lnTo>
                          <a:pt x="29" y="1922"/>
                        </a:lnTo>
                        <a:lnTo>
                          <a:pt x="23" y="1931"/>
                        </a:lnTo>
                        <a:lnTo>
                          <a:pt x="17" y="1942"/>
                        </a:lnTo>
                        <a:lnTo>
                          <a:pt x="8" y="1964"/>
                        </a:lnTo>
                        <a:lnTo>
                          <a:pt x="0" y="1988"/>
                        </a:lnTo>
                        <a:lnTo>
                          <a:pt x="18" y="2003"/>
                        </a:lnTo>
                        <a:lnTo>
                          <a:pt x="38" y="2016"/>
                        </a:lnTo>
                        <a:lnTo>
                          <a:pt x="59" y="2026"/>
                        </a:lnTo>
                        <a:lnTo>
                          <a:pt x="80" y="2034"/>
                        </a:lnTo>
                        <a:lnTo>
                          <a:pt x="125" y="2046"/>
                        </a:lnTo>
                        <a:lnTo>
                          <a:pt x="171" y="2051"/>
                        </a:lnTo>
                        <a:lnTo>
                          <a:pt x="213" y="2051"/>
                        </a:lnTo>
                        <a:lnTo>
                          <a:pt x="234" y="2053"/>
                        </a:lnTo>
                        <a:lnTo>
                          <a:pt x="255" y="2056"/>
                        </a:lnTo>
                        <a:lnTo>
                          <a:pt x="462" y="2031"/>
                        </a:lnTo>
                        <a:lnTo>
                          <a:pt x="665" y="1983"/>
                        </a:lnTo>
                        <a:lnTo>
                          <a:pt x="894" y="1901"/>
                        </a:lnTo>
                        <a:lnTo>
                          <a:pt x="1289" y="1725"/>
                        </a:lnTo>
                        <a:lnTo>
                          <a:pt x="1544" y="1584"/>
                        </a:lnTo>
                        <a:lnTo>
                          <a:pt x="1607" y="1545"/>
                        </a:lnTo>
                        <a:lnTo>
                          <a:pt x="1636" y="1522"/>
                        </a:lnTo>
                        <a:lnTo>
                          <a:pt x="1650" y="1509"/>
                        </a:lnTo>
                        <a:lnTo>
                          <a:pt x="1663" y="1497"/>
                        </a:lnTo>
                        <a:lnTo>
                          <a:pt x="2545" y="866"/>
                        </a:lnTo>
                        <a:lnTo>
                          <a:pt x="3052" y="423"/>
                        </a:lnTo>
                        <a:lnTo>
                          <a:pt x="3339" y="108"/>
                        </a:lnTo>
                        <a:lnTo>
                          <a:pt x="3398" y="27"/>
                        </a:lnTo>
                        <a:lnTo>
                          <a:pt x="3406" y="14"/>
                        </a:lnTo>
                        <a:lnTo>
                          <a:pt x="3408" y="9"/>
                        </a:lnTo>
                        <a:lnTo>
                          <a:pt x="3410" y="6"/>
                        </a:lnTo>
                        <a:lnTo>
                          <a:pt x="3410" y="5"/>
                        </a:lnTo>
                        <a:lnTo>
                          <a:pt x="3410" y="3"/>
                        </a:lnTo>
                        <a:lnTo>
                          <a:pt x="3410" y="2"/>
                        </a:lnTo>
                        <a:lnTo>
                          <a:pt x="3410" y="1"/>
                        </a:lnTo>
                        <a:lnTo>
                          <a:pt x="3410" y="0"/>
                        </a:lnTo>
                        <a:lnTo>
                          <a:pt x="3409" y="0"/>
                        </a:lnTo>
                        <a:lnTo>
                          <a:pt x="3408" y="0"/>
                        </a:lnTo>
                        <a:lnTo>
                          <a:pt x="3407" y="0"/>
                        </a:lnTo>
                        <a:lnTo>
                          <a:pt x="3406" y="1"/>
                        </a:lnTo>
                        <a:lnTo>
                          <a:pt x="3404" y="1"/>
                        </a:lnTo>
                        <a:lnTo>
                          <a:pt x="3401" y="3"/>
                        </a:lnTo>
                        <a:lnTo>
                          <a:pt x="3394" y="10"/>
                        </a:lnTo>
                        <a:lnTo>
                          <a:pt x="3349" y="48"/>
                        </a:lnTo>
                        <a:lnTo>
                          <a:pt x="3154" y="217"/>
                        </a:lnTo>
                        <a:lnTo>
                          <a:pt x="2643" y="60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6B5653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32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ja-JP" smtClean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ja-JP" smtClean="0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chemeClr val="folHlink"/>
                </a:solidFill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8-10/10/2020</a:t>
            </a:r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folHlink"/>
                </a:solidFill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charset="0"/>
                <a:ea typeface="ＭＳ Ｐゴシック" panose="020B0600070205080204" pitchFamily="50" charset="-128"/>
                <a:cs typeface="+mn-cs"/>
              </a:rPr>
              <a:t>2020 ATC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folHlink"/>
                </a:solidFill>
                <a:ea typeface="ＭＳ Ｐゴシック" panose="020B0600070205080204" pitchFamily="50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CCCC3-4D14-4DA3-984E-4F9AF873FE39}" type="slidenum"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6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s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BA45-392A-41FE-A72A-277129EF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58" y="2317262"/>
            <a:ext cx="10418852" cy="158115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vi-VN" sz="4400" b="1" dirty="0" smtClean="0">
                <a:solidFill>
                  <a:srgbClr val="002060"/>
                </a:solidFill>
                <a:latin typeface="Palatino Linotype" panose="02040502050505030304" pitchFamily="18" charset="0"/>
                <a:ea typeface="+mn-ea"/>
                <a:cs typeface="+mn-cs"/>
              </a:rPr>
              <a:t>BÁO CÁO ĐỒ ÁN CƠ SỞ</a:t>
            </a:r>
            <a:br>
              <a:rPr lang="vi-VN" sz="4400" b="1" dirty="0" smtClean="0">
                <a:solidFill>
                  <a:srgbClr val="002060"/>
                </a:solidFill>
                <a:latin typeface="Palatino Linotype" panose="02040502050505030304" pitchFamily="18" charset="0"/>
                <a:ea typeface="+mn-ea"/>
                <a:cs typeface="+mn-cs"/>
              </a:rPr>
            </a:br>
            <a:r>
              <a:rPr lang="en-US" sz="4000" b="1" dirty="0"/>
              <a:t>XÂY DỰNG HỆ THỐNG ĐIỀU KHIỂN THIẾT BỊ LÀM MÁT THÔNG QUA SMARTPHONE</a:t>
            </a:r>
            <a:endParaRPr lang="en-US" sz="4000" b="1" dirty="0">
              <a:solidFill>
                <a:srgbClr val="002060"/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3969" y="4334608"/>
            <a:ext cx="720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Sinh Viên: Trần Văn Thanh                     Mã SV:20CE044</a:t>
            </a:r>
          </a:p>
          <a:p>
            <a:r>
              <a:rPr lang="vi-VN" dirty="0"/>
              <a:t> </a:t>
            </a:r>
            <a:r>
              <a:rPr lang="vi-VN" dirty="0" smtClean="0"/>
              <a:t>                Trần Huỳnh Anh Nhật             Mã Sv: 20CE040</a:t>
            </a:r>
          </a:p>
          <a:p>
            <a:r>
              <a:rPr lang="vi-VN" dirty="0"/>
              <a:t> </a:t>
            </a:r>
            <a:r>
              <a:rPr lang="vi-VN" dirty="0" smtClean="0"/>
              <a:t>             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863969" y="5324802"/>
            <a:ext cx="558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Giảng Viên: TS. Vương Công Đạt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69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IV. </a:t>
            </a:r>
            <a:r>
              <a:rPr lang="vi-VN" altLang="ja-JP" b="1" dirty="0" smtClean="0">
                <a:ea typeface="ＭＳ Ｐゴシック" pitchFamily="50" charset="-128"/>
              </a:rPr>
              <a:t>Các Vấn Đề Cần Cải Tiến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601" y="1796562"/>
            <a:ext cx="3893999" cy="2045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1. </a:t>
            </a:r>
            <a:r>
              <a:rPr lang="vi-VN" sz="2800" b="1" dirty="0" smtClean="0"/>
              <a:t>Kích Thước Chưa Tối Giản </a:t>
            </a:r>
            <a:endParaRPr lang="vi-VN" sz="2800" b="1" dirty="0"/>
          </a:p>
          <a:p>
            <a:pPr marL="0" indent="0">
              <a:buNone/>
            </a:pPr>
            <a:r>
              <a:rPr lang="vi-VN" sz="2800" b="1" dirty="0" smtClean="0"/>
              <a:t>2. Mạch Bị Nhiễu</a:t>
            </a:r>
            <a:endParaRPr lang="en-US" b="1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テキスト ボックス 3"/>
          <p:cNvSpPr txBox="1">
            <a:spLocks noChangeArrowheads="1"/>
          </p:cNvSpPr>
          <p:nvPr/>
        </p:nvSpPr>
        <p:spPr bwMode="auto">
          <a:xfrm>
            <a:off x="1703388" y="21336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s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srgbClr val="0033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Thank you for your attention</a:t>
            </a:r>
            <a:endParaRPr kumimoji="1" lang="ja-JP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339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60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s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045CFB-DFF0-45CA-8157-42C722126CD6}" type="slidenum"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ja-JP" sz="1000" b="0" i="0" u="none" strike="noStrike" kern="1200" cap="none" spc="0" normalizeH="0" baseline="0" noProof="0" smtClean="0">
              <a:ln>
                <a:noFill/>
              </a:ln>
              <a:solidFill>
                <a:srgbClr val="6B565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4" name="フッター プレースホルダ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s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2020 ATC</a:t>
            </a:r>
          </a:p>
        </p:txBody>
      </p:sp>
      <p:sp>
        <p:nvSpPr>
          <p:cNvPr id="46085" name="日付プレースホルダ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s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smtClean="0">
                <a:ln>
                  <a:noFill/>
                </a:ln>
                <a:solidFill>
                  <a:srgbClr val="6B565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8-10/10/2020</a:t>
            </a:r>
          </a:p>
        </p:txBody>
      </p:sp>
    </p:spTree>
    <p:extLst>
      <p:ext uri="{BB962C8B-B14F-4D97-AF65-F5344CB8AC3E}">
        <p14:creationId xmlns:p14="http://schemas.microsoft.com/office/powerpoint/2010/main" val="1183766938"/>
      </p:ext>
    </p:extLst>
  </p:cSld>
  <p:clrMapOvr>
    <a:masterClrMapping/>
  </p:clrMapOvr>
  <p:transition spd="slow" advTm="783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52180" y="386862"/>
            <a:ext cx="4021381" cy="98669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en-US" sz="3200" b="1" dirty="0">
                <a:solidFill>
                  <a:srgbClr val="0000FF"/>
                </a:solidFill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</a:rPr>
            </a:br>
            <a:r>
              <a:rPr lang="vi-VN" altLang="en-US" sz="4900" b="1" dirty="0" smtClean="0">
                <a:solidFill>
                  <a:srgbClr val="0000FF"/>
                </a:solidFill>
                <a:latin typeface="+mn-lt"/>
              </a:rPr>
              <a:t>Nội Dung</a:t>
            </a:r>
            <a:endParaRPr lang="en-US" altLang="en-US" sz="49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Google Shape;170;p26"/>
          <p:cNvSpPr/>
          <p:nvPr/>
        </p:nvSpPr>
        <p:spPr>
          <a:xfrm>
            <a:off x="372949" y="2152933"/>
            <a:ext cx="2337600" cy="2262149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</a:t>
            </a:r>
            <a:r>
              <a:rPr lang="vi-VN" sz="1600" b="1" dirty="0" smtClean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 Giới Thiệu Về Đề Tài </a:t>
            </a:r>
            <a:endParaRPr sz="1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169;p26"/>
          <p:cNvSpPr/>
          <p:nvPr/>
        </p:nvSpPr>
        <p:spPr>
          <a:xfrm>
            <a:off x="3079563" y="2115207"/>
            <a:ext cx="2337600" cy="2337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II</a:t>
            </a:r>
            <a:r>
              <a:rPr lang="vi-VN" sz="16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Nguyên Lý Hoạt Động</a:t>
            </a:r>
            <a:endParaRPr sz="16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169;p26"/>
          <p:cNvSpPr/>
          <p:nvPr/>
        </p:nvSpPr>
        <p:spPr>
          <a:xfrm>
            <a:off x="8492791" y="2039757"/>
            <a:ext cx="2337600" cy="2337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smtClean="0">
                <a:latin typeface="Titillium Web"/>
                <a:ea typeface="Titillium Web"/>
                <a:cs typeface="Titillium Web"/>
                <a:sym typeface="Titillium Web"/>
              </a:rPr>
              <a:t>IV</a:t>
            </a:r>
            <a:r>
              <a:rPr lang="vi-VN" sz="16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Các Vấn Đề Cần Cải Tiến </a:t>
            </a:r>
            <a:endParaRPr sz="16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169;p26"/>
          <p:cNvSpPr/>
          <p:nvPr/>
        </p:nvSpPr>
        <p:spPr>
          <a:xfrm>
            <a:off x="5786177" y="2077482"/>
            <a:ext cx="2337600" cy="2337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ym typeface="Titillium Web"/>
              </a:rPr>
              <a:t>III. </a:t>
            </a:r>
            <a:r>
              <a:rPr lang="vi-VN" b="1" dirty="0" smtClean="0">
                <a:sym typeface="Titillium Web"/>
              </a:rPr>
              <a:t>Công Cụ Sử </a:t>
            </a:r>
            <a:r>
              <a:rPr lang="vi-VN" b="1" dirty="0">
                <a:sym typeface="Titillium Web"/>
              </a:rPr>
              <a:t>Dụng</a:t>
            </a:r>
            <a:endParaRPr b="1" dirty="0"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97189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I. </a:t>
            </a:r>
            <a:r>
              <a:rPr lang="vi-VN" altLang="ja-JP" b="1" dirty="0" smtClean="0">
                <a:ea typeface="ＭＳ Ｐゴシック" pitchFamily="50" charset="-128"/>
              </a:rPr>
              <a:t>Giới Thiệu Về Đề Tài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3893999" cy="298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vi-VN" b="1" dirty="0" smtClean="0"/>
              <a:t>Giới Thiệu</a:t>
            </a:r>
            <a:endParaRPr lang="en-US" b="1" dirty="0" smtClean="0"/>
          </a:p>
          <a:p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Internet </a:t>
            </a:r>
            <a:r>
              <a:rPr lang="en-US" sz="2400" dirty="0" err="1"/>
              <a:t>vạn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(</a:t>
            </a:r>
            <a:r>
              <a:rPr lang="en-US" sz="2400" dirty="0" err="1"/>
              <a:t>IoT</a:t>
            </a:r>
            <a:r>
              <a:rPr lang="en-US" sz="2400" dirty="0"/>
              <a:t>),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minh,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minh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vi-VN" sz="2000" dirty="0" smtClean="0">
                <a:sym typeface="Wingdings" panose="05000000000000000000" pitchFamily="2" charset="2"/>
              </a:rPr>
              <a:t>Các ứng dụng IOT ngày càng nhiều và phổ biến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92" y="5345723"/>
            <a:ext cx="1034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vi-VN" dirty="0" smtClean="0">
                <a:sym typeface="Wingdings" panose="05000000000000000000" pitchFamily="2" charset="2"/>
              </a:rPr>
              <a:t>Xây dựng một sản phẩm có thể </a:t>
            </a:r>
            <a:r>
              <a:rPr lang="vi-VN" b="1" dirty="0" smtClean="0">
                <a:sym typeface="Wingdings" panose="05000000000000000000" pitchFamily="2" charset="2"/>
              </a:rPr>
              <a:t>Bật / Tắt </a:t>
            </a:r>
            <a:r>
              <a:rPr lang="vi-VN" dirty="0" smtClean="0">
                <a:sym typeface="Wingdings" panose="05000000000000000000" pitchFamily="2" charset="2"/>
              </a:rPr>
              <a:t>thiết bị làm mát thông qua ESP8266, IFTTT, GOOGLE ASSISTANT,....Được điều khiển qua điện thoại thông minh</a:t>
            </a:r>
            <a:endParaRPr lang="vi-VN" dirty="0"/>
          </a:p>
        </p:txBody>
      </p:sp>
      <p:pic>
        <p:nvPicPr>
          <p:cNvPr id="3" name="Picture 2" descr="Không có mô tả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20151" r="15773" b="32784"/>
          <a:stretch/>
        </p:blipFill>
        <p:spPr bwMode="auto">
          <a:xfrm>
            <a:off x="5631968" y="1554480"/>
            <a:ext cx="4832251" cy="37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I. </a:t>
            </a:r>
            <a:r>
              <a:rPr lang="vi-VN" altLang="ja-JP" b="1" dirty="0" smtClean="0">
                <a:ea typeface="ＭＳ Ｐゴシック" pitchFamily="50" charset="-128"/>
              </a:rPr>
              <a:t>Giới Thiệu Về Đề Tài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3893999" cy="2989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smtClean="0"/>
              <a:t>2. Mục Tiêu Đề Tài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vi-VN" dirty="0"/>
              <a:t>là</a:t>
            </a:r>
            <a:r>
              <a:rPr lang="en-US" dirty="0" smtClean="0"/>
              <a:t> </a:t>
            </a:r>
            <a:r>
              <a:rPr lang="vi-VN" dirty="0" smtClean="0"/>
              <a:t>mọi</a:t>
            </a:r>
            <a:r>
              <a:rPr lang="en-US" dirty="0" smtClean="0"/>
              <a:t>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vi-VN" dirty="0"/>
              <a:t>có thể bật tắt thiết bị làm mát </a:t>
            </a:r>
            <a:r>
              <a:rPr lang="vi-VN" dirty="0" smtClean="0"/>
              <a:t>một cách dễ dàng thông </a:t>
            </a:r>
            <a:r>
              <a:rPr lang="vi-VN" dirty="0"/>
              <a:t>qua một vài thiết bị thông minh.</a:t>
            </a:r>
          </a:p>
          <a:p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sp>
        <p:nvSpPr>
          <p:cNvPr id="2" name="AutoShape 2" descr="4 thói quen dùng quạt điện này sẽ ảnh hưởng tới sức khỏe của bạn"/>
          <p:cNvSpPr>
            <a:spLocks noChangeAspect="1" noChangeArrowheads="1"/>
          </p:cNvSpPr>
          <p:nvPr/>
        </p:nvSpPr>
        <p:spPr bwMode="auto">
          <a:xfrm>
            <a:off x="155574" y="-144463"/>
            <a:ext cx="254366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09" y="1661747"/>
            <a:ext cx="5079756" cy="35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II. </a:t>
            </a:r>
            <a:r>
              <a:rPr lang="vi-VN" altLang="ja-JP" b="1" dirty="0" smtClean="0">
                <a:ea typeface="ＭＳ Ｐゴシック" pitchFamily="50" charset="-128"/>
              </a:rPr>
              <a:t>Nguyên Lý Hoạt Động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4623761" cy="458079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PIC16F887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relay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/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 smtClean="0"/>
              <a:t>quạt</a:t>
            </a:r>
            <a:endParaRPr lang="en-US" dirty="0" smtClean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smartphone,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google home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quạt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vi-VN" dirty="0"/>
              <a:t> </a:t>
            </a:r>
            <a:r>
              <a:rPr lang="vi-VN" dirty="0" smtClean="0"/>
              <a:t>ở 2 chế độ:</a:t>
            </a:r>
          </a:p>
          <a:p>
            <a:pPr marL="0" indent="0">
              <a:buNone/>
            </a:pPr>
            <a:r>
              <a:rPr lang="vi-VN" dirty="0" smtClean="0"/>
              <a:t>  </a:t>
            </a:r>
            <a:r>
              <a:rPr lang="vi-VN" sz="2000" dirty="0" smtClean="0"/>
              <a:t>1</a:t>
            </a:r>
            <a:r>
              <a:rPr lang="vi-VN" sz="2000" dirty="0"/>
              <a:t>. Tự động thông qua cảm biến nhiệt độ</a:t>
            </a:r>
          </a:p>
          <a:p>
            <a:pPr marL="0" indent="0">
              <a:buNone/>
            </a:pPr>
            <a:r>
              <a:rPr lang="vi-VN" sz="2000" dirty="0"/>
              <a:t>  </a:t>
            </a:r>
            <a:r>
              <a:rPr lang="vi-VN" sz="2000" dirty="0" smtClean="0"/>
              <a:t> 2</a:t>
            </a:r>
            <a:r>
              <a:rPr lang="vi-VN" sz="2000" dirty="0"/>
              <a:t>. Điều khiển thông qua Google </a:t>
            </a:r>
            <a:r>
              <a:rPr lang="vi-VN" sz="2000" dirty="0" smtClean="0"/>
              <a:t>Assistant</a:t>
            </a:r>
          </a:p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PIC </a:t>
            </a:r>
            <a:r>
              <a:rPr lang="en-US" dirty="0" err="1"/>
              <a:t>thông</a:t>
            </a:r>
            <a:r>
              <a:rPr lang="en-US" dirty="0"/>
              <a:t> qua module </a:t>
            </a:r>
            <a:r>
              <a:rPr lang="en-US" dirty="0" err="1"/>
              <a:t>wifi</a:t>
            </a:r>
            <a:r>
              <a:rPr lang="en-US" dirty="0"/>
              <a:t> ESP8266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55" y="1327639"/>
            <a:ext cx="6419166" cy="36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II. </a:t>
            </a:r>
            <a:r>
              <a:rPr lang="vi-VN" altLang="ja-JP" b="1" dirty="0" smtClean="0">
                <a:ea typeface="ＭＳ Ｐゴシック" pitchFamily="50" charset="-128"/>
              </a:rPr>
              <a:t>Nguyên Lý Hoạt Động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4623761" cy="458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1. Chế độ tự động</a:t>
            </a:r>
            <a:endParaRPr lang="en-US" dirty="0" smtClean="0"/>
          </a:p>
          <a:p>
            <a:r>
              <a:rPr lang="vi-VN" dirty="0" smtClean="0"/>
              <a:t>Thông qua cảm biến LM35 hệ thống sẽ tự động đóng relay nếu nhiệt độ lớn hơn 30 độ C và ngược lại sẽ ngắt relay</a:t>
            </a:r>
          </a:p>
          <a:p>
            <a:r>
              <a:rPr lang="vi-VN" dirty="0" smtClean="0"/>
              <a:t>Nhiệt độ môi trường sẽ gửi lên Adafruit để người dùng theo dõi</a:t>
            </a:r>
          </a:p>
          <a:p>
            <a:pPr marL="0" indent="0">
              <a:buNone/>
            </a:pPr>
            <a:r>
              <a:rPr lang="vi-VN" dirty="0" smtClean="0"/>
              <a:t> 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53" y="1828800"/>
            <a:ext cx="6967807" cy="40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II. </a:t>
            </a:r>
            <a:r>
              <a:rPr lang="vi-VN" altLang="ja-JP" b="1" dirty="0" smtClean="0">
                <a:ea typeface="ＭＳ Ｐゴシック" pitchFamily="50" charset="-128"/>
              </a:rPr>
              <a:t>Nguyên Lý Hoạt Động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4623761" cy="458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2</a:t>
            </a:r>
            <a:r>
              <a:rPr lang="vi-VN" dirty="0" smtClean="0"/>
              <a:t>. Chế độ điều khiển</a:t>
            </a:r>
            <a:endParaRPr lang="en-US" dirty="0" smtClean="0"/>
          </a:p>
          <a:p>
            <a:r>
              <a:rPr lang="vi-VN" dirty="0" smtClean="0"/>
              <a:t>Người dùng sẽ điều khiển bật tắt thông qua Google Assistant (smart phone) được thiết lập trên IFTTT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54" y="1932522"/>
            <a:ext cx="6835545" cy="35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III.</a:t>
            </a:r>
            <a:r>
              <a:rPr lang="vi-VN" altLang="ja-JP" b="1" dirty="0" smtClean="0">
                <a:ea typeface="ＭＳ Ｐゴシック" pitchFamily="50" charset="-128"/>
              </a:rPr>
              <a:t> Công Cụ Sử Dụng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2445027" cy="29893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b="1" dirty="0" smtClean="0"/>
              <a:t>1. </a:t>
            </a:r>
            <a:r>
              <a:rPr lang="en-US" sz="7000" b="1" dirty="0" err="1" smtClean="0"/>
              <a:t>Linh</a:t>
            </a:r>
            <a:r>
              <a:rPr lang="en-US" sz="7000" b="1" dirty="0" smtClean="0"/>
              <a:t> </a:t>
            </a:r>
            <a:r>
              <a:rPr lang="vi-VN" sz="7000" b="1" dirty="0" smtClean="0"/>
              <a:t>Kiện</a:t>
            </a:r>
          </a:p>
          <a:p>
            <a:pPr lvl="0"/>
            <a:r>
              <a:rPr lang="en-US" dirty="0"/>
              <a:t>ESP8266 NODE MCU</a:t>
            </a:r>
            <a:endParaRPr lang="vi-VN" dirty="0"/>
          </a:p>
          <a:p>
            <a:pPr lvl="0"/>
            <a:r>
              <a:rPr lang="en-US" dirty="0"/>
              <a:t>PIC16F887-PU</a:t>
            </a:r>
            <a:endParaRPr lang="vi-VN" dirty="0"/>
          </a:p>
          <a:p>
            <a:pPr lvl="0"/>
            <a:r>
              <a:rPr lang="en-US" dirty="0"/>
              <a:t>RESISTOR</a:t>
            </a:r>
            <a:endParaRPr lang="vi-VN" dirty="0"/>
          </a:p>
          <a:p>
            <a:pPr lvl="0"/>
            <a:r>
              <a:rPr lang="en-US" dirty="0"/>
              <a:t>RELAY</a:t>
            </a:r>
            <a:endParaRPr lang="vi-VN" dirty="0"/>
          </a:p>
          <a:p>
            <a:pPr lvl="0"/>
            <a:r>
              <a:rPr lang="en-US" dirty="0"/>
              <a:t>LM35 SENSOR</a:t>
            </a:r>
            <a:endParaRPr lang="vi-VN" dirty="0"/>
          </a:p>
          <a:p>
            <a:pPr lvl="0"/>
            <a:r>
              <a:rPr lang="en-US" dirty="0"/>
              <a:t>SWITCH</a:t>
            </a:r>
            <a:endParaRPr lang="vi-VN" dirty="0"/>
          </a:p>
          <a:p>
            <a:pPr lvl="0"/>
            <a:r>
              <a:rPr lang="en-US" dirty="0"/>
              <a:t>THẠCH ANH</a:t>
            </a:r>
            <a:endParaRPr lang="vi-VN" dirty="0"/>
          </a:p>
          <a:p>
            <a:pPr lvl="0"/>
            <a:r>
              <a:rPr lang="en-US" dirty="0"/>
              <a:t>TRANSISTOR 2SC1815</a:t>
            </a:r>
            <a:endParaRPr lang="vi-VN" dirty="0"/>
          </a:p>
          <a:p>
            <a:pPr lvl="0"/>
            <a:r>
              <a:rPr lang="en-US" dirty="0"/>
              <a:t>TỤ ĐIỆN</a:t>
            </a:r>
            <a:endParaRPr lang="vi-VN" dirty="0"/>
          </a:p>
          <a:p>
            <a:pPr lvl="0"/>
            <a:r>
              <a:rPr lang="en-US" dirty="0"/>
              <a:t>DIODE </a:t>
            </a:r>
            <a:r>
              <a:rPr lang="en-US" dirty="0" smtClean="0"/>
              <a:t>1N4007</a:t>
            </a:r>
            <a:endParaRPr lang="vi-VN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37" y="1311966"/>
            <a:ext cx="3817268" cy="244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ạch WiFi ESP8266 CP2102 NodeMC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t="30240" r="5676" b="18521"/>
          <a:stretch/>
        </p:blipFill>
        <p:spPr bwMode="auto">
          <a:xfrm>
            <a:off x="4504080" y="3912427"/>
            <a:ext cx="402336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153400" y="1464799"/>
            <a:ext cx="3253740" cy="2003425"/>
          </a:xfrm>
          <a:prstGeom prst="rect">
            <a:avLst/>
          </a:prstGeom>
        </p:spPr>
      </p:pic>
      <p:pic>
        <p:nvPicPr>
          <p:cNvPr id="9" name="Picture 8" descr="Module Relay 1 Kênh - Kích mức thấp - 5VDC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2" t="14930" r="12493" b="17611"/>
          <a:stretch/>
        </p:blipFill>
        <p:spPr bwMode="auto">
          <a:xfrm>
            <a:off x="9091981" y="4164012"/>
            <a:ext cx="2072640" cy="18218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83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b="1" dirty="0" smtClean="0">
                <a:ea typeface="ＭＳ Ｐゴシック" pitchFamily="50" charset="-128"/>
              </a:rPr>
              <a:t>III.</a:t>
            </a:r>
            <a:r>
              <a:rPr lang="vi-VN" altLang="ja-JP" b="1" dirty="0" smtClean="0">
                <a:ea typeface="ＭＳ Ｐゴシック" pitchFamily="50" charset="-128"/>
              </a:rPr>
              <a:t> Công Cụ Sử Dụng</a:t>
            </a:r>
            <a:endParaRPr lang="en-US" altLang="ja-JP" b="1" dirty="0" smtClean="0">
              <a:ea typeface="ＭＳ Ｐゴシック" pitchFamily="50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93" y="1327639"/>
            <a:ext cx="2445027" cy="706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2</a:t>
            </a:r>
            <a:r>
              <a:rPr lang="en-US" sz="4000" b="1" dirty="0" smtClean="0"/>
              <a:t>. APP </a:t>
            </a:r>
            <a:endParaRPr lang="vi-VN" sz="4000" b="1" dirty="0" smtClean="0"/>
          </a:p>
          <a:p>
            <a:pPr marL="0" lvl="0" indent="0">
              <a:buNone/>
            </a:pPr>
            <a:endParaRPr lang="vi-VN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8F182A5-924E-4ECD-9B36-F2A791AE2C59}" type="slidenum">
              <a:rPr lang="en-US" altLang="ja-JP" sz="1200">
                <a:latin typeface="Arial Black" panose="020B0A040201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3" y="1963029"/>
            <a:ext cx="3407657" cy="2601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4564380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ADAFRUIT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1963029"/>
            <a:ext cx="3756660" cy="2601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749289" y="4640580"/>
            <a:ext cx="69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IFTTT</a:t>
            </a:r>
            <a:endParaRPr lang="vi-VN" b="1" dirty="0"/>
          </a:p>
        </p:txBody>
      </p:sp>
      <p:pic>
        <p:nvPicPr>
          <p:cNvPr id="2050" name="Picture 2" descr="Google Home app updates bring simpler controls and improved privacy |  Engadget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2852" r="8182" b="-2852"/>
          <a:stretch/>
        </p:blipFill>
        <p:spPr bwMode="auto">
          <a:xfrm flipV="1">
            <a:off x="8526781" y="1892104"/>
            <a:ext cx="3223260" cy="26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03080" y="4640580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GOOGLE HOME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6446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TFUJI">
  <a:themeElements>
    <a:clrScheme name="MTFUJI 2">
      <a:dk1>
        <a:srgbClr val="000000"/>
      </a:dk1>
      <a:lt1>
        <a:srgbClr val="FFFFFF"/>
      </a:lt1>
      <a:dk2>
        <a:srgbClr val="003399"/>
      </a:dk2>
      <a:lt2>
        <a:srgbClr val="FFFFFF"/>
      </a:lt2>
      <a:accent1>
        <a:srgbClr val="82B5CA"/>
      </a:accent1>
      <a:accent2>
        <a:srgbClr val="448C8E"/>
      </a:accent2>
      <a:accent3>
        <a:srgbClr val="FFFFFF"/>
      </a:accent3>
      <a:accent4>
        <a:srgbClr val="000000"/>
      </a:accent4>
      <a:accent5>
        <a:srgbClr val="C1D7E1"/>
      </a:accent5>
      <a:accent6>
        <a:srgbClr val="3D7E80"/>
      </a:accent6>
      <a:hlink>
        <a:srgbClr val="A384C8"/>
      </a:hlink>
      <a:folHlink>
        <a:srgbClr val="6B5653"/>
      </a:folHlink>
    </a:clrScheme>
    <a:fontScheme name="MTFUJ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MTFUJI 1">
        <a:dk1>
          <a:srgbClr val="000000"/>
        </a:dk1>
        <a:lt1>
          <a:srgbClr val="FFFFFF"/>
        </a:lt1>
        <a:dk2>
          <a:srgbClr val="25367F"/>
        </a:dk2>
        <a:lt2>
          <a:srgbClr val="B29782"/>
        </a:lt2>
        <a:accent1>
          <a:srgbClr val="82B5CA"/>
        </a:accent1>
        <a:accent2>
          <a:srgbClr val="448C8E"/>
        </a:accent2>
        <a:accent3>
          <a:srgbClr val="ACAEC0"/>
        </a:accent3>
        <a:accent4>
          <a:srgbClr val="DADADA"/>
        </a:accent4>
        <a:accent5>
          <a:srgbClr val="C1D7E1"/>
        </a:accent5>
        <a:accent6>
          <a:srgbClr val="3D7E80"/>
        </a:accent6>
        <a:hlink>
          <a:srgbClr val="5C885F"/>
        </a:hlink>
        <a:folHlink>
          <a:srgbClr val="6B565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FUJI 2">
        <a:dk1>
          <a:srgbClr val="000000"/>
        </a:dk1>
        <a:lt1>
          <a:srgbClr val="FFFFFF"/>
        </a:lt1>
        <a:dk2>
          <a:srgbClr val="003399"/>
        </a:dk2>
        <a:lt2>
          <a:srgbClr val="FFFFFF"/>
        </a:lt2>
        <a:accent1>
          <a:srgbClr val="82B5CA"/>
        </a:accent1>
        <a:accent2>
          <a:srgbClr val="448C8E"/>
        </a:accent2>
        <a:accent3>
          <a:srgbClr val="FFFFFF"/>
        </a:accent3>
        <a:accent4>
          <a:srgbClr val="000000"/>
        </a:accent4>
        <a:accent5>
          <a:srgbClr val="C1D7E1"/>
        </a:accent5>
        <a:accent6>
          <a:srgbClr val="3D7E80"/>
        </a:accent6>
        <a:hlink>
          <a:srgbClr val="A384C8"/>
        </a:hlink>
        <a:folHlink>
          <a:srgbClr val="6B56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FUJI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FUJI 4">
        <a:dk1>
          <a:srgbClr val="000000"/>
        </a:dk1>
        <a:lt1>
          <a:srgbClr val="ACCEDC"/>
        </a:lt1>
        <a:dk2>
          <a:srgbClr val="003366"/>
        </a:dk2>
        <a:lt2>
          <a:srgbClr val="FFFFFF"/>
        </a:lt2>
        <a:accent1>
          <a:srgbClr val="82B5CA"/>
        </a:accent1>
        <a:accent2>
          <a:srgbClr val="769537"/>
        </a:accent2>
        <a:accent3>
          <a:srgbClr val="D2E3EB"/>
        </a:accent3>
        <a:accent4>
          <a:srgbClr val="000000"/>
        </a:accent4>
        <a:accent5>
          <a:srgbClr val="C1D7E1"/>
        </a:accent5>
        <a:accent6>
          <a:srgbClr val="6A8731"/>
        </a:accent6>
        <a:hlink>
          <a:srgbClr val="3F7EBD"/>
        </a:hlink>
        <a:folHlink>
          <a:srgbClr val="B77A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FUJI 5">
        <a:dk1>
          <a:srgbClr val="000000"/>
        </a:dk1>
        <a:lt1>
          <a:srgbClr val="FFFFFF"/>
        </a:lt1>
        <a:dk2>
          <a:srgbClr val="800080"/>
        </a:dk2>
        <a:lt2>
          <a:srgbClr val="FFFFCC"/>
        </a:lt2>
        <a:accent1>
          <a:srgbClr val="FF6699"/>
        </a:accent1>
        <a:accent2>
          <a:srgbClr val="FFCC66"/>
        </a:accent2>
        <a:accent3>
          <a:srgbClr val="C0AAC0"/>
        </a:accent3>
        <a:accent4>
          <a:srgbClr val="DADADA"/>
        </a:accent4>
        <a:accent5>
          <a:srgbClr val="FFB8CA"/>
        </a:accent5>
        <a:accent6>
          <a:srgbClr val="E7B95C"/>
        </a:accent6>
        <a:hlink>
          <a:srgbClr val="99CC00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FUJI 6">
        <a:dk1>
          <a:srgbClr val="006699"/>
        </a:dk1>
        <a:lt1>
          <a:srgbClr val="FFFFFF"/>
        </a:lt1>
        <a:dk2>
          <a:srgbClr val="009999"/>
        </a:dk2>
        <a:lt2>
          <a:srgbClr val="FFFFCC"/>
        </a:lt2>
        <a:accent1>
          <a:srgbClr val="47B6B9"/>
        </a:accent1>
        <a:accent2>
          <a:srgbClr val="C6A854"/>
        </a:accent2>
        <a:accent3>
          <a:srgbClr val="AACACA"/>
        </a:accent3>
        <a:accent4>
          <a:srgbClr val="DADADA"/>
        </a:accent4>
        <a:accent5>
          <a:srgbClr val="B1D7D9"/>
        </a:accent5>
        <a:accent6>
          <a:srgbClr val="B3984B"/>
        </a:accent6>
        <a:hlink>
          <a:srgbClr val="46904B"/>
        </a:hlink>
        <a:folHlink>
          <a:srgbClr val="0033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432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MS PGothic</vt:lpstr>
      <vt:lpstr>MS PGothic</vt:lpstr>
      <vt:lpstr>游ゴシック</vt:lpstr>
      <vt:lpstr>Arial</vt:lpstr>
      <vt:lpstr>Arial Black</vt:lpstr>
      <vt:lpstr>Calibri</vt:lpstr>
      <vt:lpstr>Calibri Light</vt:lpstr>
      <vt:lpstr>Monotype Sorts</vt:lpstr>
      <vt:lpstr>Palatino Linotype</vt:lpstr>
      <vt:lpstr>Times New Roman</vt:lpstr>
      <vt:lpstr>Titillium Web</vt:lpstr>
      <vt:lpstr>Wingdings</vt:lpstr>
      <vt:lpstr>Office Theme</vt:lpstr>
      <vt:lpstr>1_Office Theme</vt:lpstr>
      <vt:lpstr>MTFUJI</vt:lpstr>
      <vt:lpstr>BÁO CÁO ĐỒ ÁN CƠ SỞ XÂY DỰNG HỆ THỐNG ĐIỀU KHIỂN THIẾT BỊ LÀM MÁT THÔNG QUA SMARTPHONE</vt:lpstr>
      <vt:lpstr> Nội Dung</vt:lpstr>
      <vt:lpstr>I. Giới Thiệu Về Đề Tài</vt:lpstr>
      <vt:lpstr>I. Giới Thiệu Về Đề Tài</vt:lpstr>
      <vt:lpstr>II. Nguyên Lý Hoạt Động</vt:lpstr>
      <vt:lpstr>II. Nguyên Lý Hoạt Động</vt:lpstr>
      <vt:lpstr>II. Nguyên Lý Hoạt Động</vt:lpstr>
      <vt:lpstr>III. Công Cụ Sử Dụng</vt:lpstr>
      <vt:lpstr>III. Công Cụ Sử Dụng</vt:lpstr>
      <vt:lpstr>IV. Các Vấn Đề Cần Cải Tiến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Trần Huỳnh Anh Nhật</cp:lastModifiedBy>
  <cp:revision>149</cp:revision>
  <dcterms:created xsi:type="dcterms:W3CDTF">2020-05-27T05:21:30Z</dcterms:created>
  <dcterms:modified xsi:type="dcterms:W3CDTF">2022-12-15T13:20:53Z</dcterms:modified>
</cp:coreProperties>
</file>