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59" r:id="rId6"/>
    <p:sldId id="262" r:id="rId7"/>
    <p:sldId id="265" r:id="rId8"/>
    <p:sldId id="264" r:id="rId9"/>
    <p:sldId id="313" r:id="rId10"/>
    <p:sldId id="26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269" r:id="rId20"/>
    <p:sldId id="292" r:id="rId21"/>
  </p:sldIdLst>
  <p:sldSz cx="9144000" cy="5143500" type="screen16x9"/>
  <p:notesSz cx="6858000" cy="9144000"/>
  <p:embeddedFontLst>
    <p:embeddedFont>
      <p:font typeface="Nanum Gothic Coding" panose="020B0604020202020204" charset="-127"/>
      <p:regular r:id="rId23"/>
      <p:bold r:id="rId24"/>
    </p:embeddedFont>
    <p:embeddedFont>
      <p:font typeface="Inconsolata" pitchFamily="1" charset="-93"/>
      <p:regular r:id="rId25"/>
      <p:bold r:id="rId26"/>
    </p:embeddedFont>
    <p:embeddedFont>
      <p:font typeface="Nunito" pitchFamily="2" charset="-93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A760E-0316-4728-95B7-142AED8FB404}">
  <a:tblStyle styleId="{2BFA760E-0316-4728-95B7-142AED8FB4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f09ae2a2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f09ae2a2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f083bc9723_0_22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f083bc9723_0_22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f083bc9723_0_23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f083bc9723_0_23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gf083bc9723_0_25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3" name="Google Shape;3103;gf083bc9723_0_25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f02034b7c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f02034b7c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f02034b7c2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f02034b7c2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f02034b7c2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f02034b7c2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f02034b7c2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f02034b7c2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f083bc9723_0_22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f083bc9723_0_22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f083bc9723_0_228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f083bc9723_0_228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f083bc9723_0_22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f083bc9723_0_22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f02034b7c2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f02034b7c2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6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4" cy="5143541"/>
            <a:chOff x="0" y="0"/>
            <a:chExt cx="1707500" cy="1708250"/>
          </a:xfrm>
        </p:grpSpPr>
        <p:sp>
          <p:nvSpPr>
            <p:cNvPr id="10" name="Google Shape;10;p2"/>
            <p:cNvSpPr/>
            <p:nvPr/>
          </p:nvSpPr>
          <p:spPr>
            <a:xfrm>
              <a:off x="157300" y="0"/>
              <a:ext cx="0" cy="1708250"/>
            </a:xfrm>
            <a:custGeom>
              <a:avLst/>
              <a:gdLst/>
              <a:ahLst/>
              <a:cxnLst/>
              <a:rect l="l" t="t" r="r" b="b"/>
              <a:pathLst>
                <a:path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123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73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223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766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31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6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401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951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5017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15501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1395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1240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10858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9308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777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622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46732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130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1580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6901000" y="1193288"/>
            <a:ext cx="1777515" cy="1777515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57600" y="206025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145819" y="102164"/>
            <a:ext cx="8767240" cy="4896955"/>
            <a:chOff x="145819" y="102164"/>
            <a:chExt cx="8767240" cy="4896955"/>
          </a:xfrm>
        </p:grpSpPr>
        <p:sp>
          <p:nvSpPr>
            <p:cNvPr id="33" name="Google Shape;33;p2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14297" y="4367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392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6628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401597" y="776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649300" y="1193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847951" y="6485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63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23897" y="4976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883825" y="22057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649301" y="16588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517847" y="14859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542776" y="1021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10702" y="341346"/>
            <a:ext cx="6760618" cy="3481398"/>
            <a:chOff x="713200" y="589525"/>
            <a:chExt cx="7717600" cy="4222435"/>
          </a:xfrm>
        </p:grpSpPr>
        <p:sp>
          <p:nvSpPr>
            <p:cNvPr id="54" name="Google Shape;54;p2"/>
            <p:cNvSpPr/>
            <p:nvPr/>
          </p:nvSpPr>
          <p:spPr>
            <a:xfrm>
              <a:off x="713200" y="589525"/>
              <a:ext cx="7717600" cy="4222435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78051" y="634999"/>
              <a:ext cx="7577235" cy="4127750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78051" y="638737"/>
              <a:ext cx="7577235" cy="337252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084122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762311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811524" y="733424"/>
              <a:ext cx="147764" cy="147882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811524" y="771299"/>
              <a:ext cx="147764" cy="125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36638" y="684212"/>
              <a:ext cx="246190" cy="246305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478250" y="881184"/>
              <a:ext cx="162964" cy="125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"/>
          <p:cNvSpPr txBox="1">
            <a:spLocks noGrp="1"/>
          </p:cNvSpPr>
          <p:nvPr>
            <p:ph type="ctrTitle"/>
          </p:nvPr>
        </p:nvSpPr>
        <p:spPr>
          <a:xfrm>
            <a:off x="1080913" y="810375"/>
            <a:ext cx="6220200" cy="1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2"/>
          <p:cNvSpPr txBox="1">
            <a:spLocks noGrp="1"/>
          </p:cNvSpPr>
          <p:nvPr>
            <p:ph type="subTitle" idx="1"/>
          </p:nvPr>
        </p:nvSpPr>
        <p:spPr>
          <a:xfrm>
            <a:off x="2410513" y="2688375"/>
            <a:ext cx="35610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bg>
      <p:bgPr>
        <a:solidFill>
          <a:schemeClr val="dk2"/>
        </a:solidFill>
        <a:effectLst/>
      </p:bgPr>
    </p:bg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6"/>
          <p:cNvSpPr/>
          <p:nvPr/>
        </p:nvSpPr>
        <p:spPr>
          <a:xfrm>
            <a:off x="282075" y="631654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26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936" name="Google Shape;936;p26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26"/>
          <p:cNvGrpSpPr/>
          <p:nvPr/>
        </p:nvGrpSpPr>
        <p:grpSpPr>
          <a:xfrm>
            <a:off x="4749525" y="1141225"/>
            <a:ext cx="3875252" cy="3446402"/>
            <a:chOff x="2941713" y="275413"/>
            <a:chExt cx="3875252" cy="3446402"/>
          </a:xfrm>
        </p:grpSpPr>
        <p:sp>
          <p:nvSpPr>
            <p:cNvPr id="952" name="Google Shape;952;p26"/>
            <p:cNvSpPr/>
            <p:nvPr/>
          </p:nvSpPr>
          <p:spPr>
            <a:xfrm>
              <a:off x="2941713" y="275413"/>
              <a:ext cx="3875252" cy="3446402"/>
            </a:xfrm>
            <a:custGeom>
              <a:avLst/>
              <a:gdLst/>
              <a:ahLst/>
              <a:cxnLst/>
              <a:rect l="l" t="t" r="r" b="b"/>
              <a:pathLst>
                <a:path w="37297" h="18360" extrusionOk="0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2979638" y="349559"/>
              <a:ext cx="3796182" cy="3303740"/>
            </a:xfrm>
            <a:custGeom>
              <a:avLst/>
              <a:gdLst/>
              <a:ahLst/>
              <a:cxnLst/>
              <a:rect l="l" t="t" r="r" b="b"/>
              <a:pathLst>
                <a:path w="36536" h="17600" extrusionOk="0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2967763" y="305513"/>
              <a:ext cx="3821434" cy="289522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655211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287238" y="352038"/>
              <a:ext cx="199553" cy="19647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02226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053436" y="514162"/>
              <a:ext cx="137205" cy="103"/>
            </a:xfrm>
            <a:custGeom>
              <a:avLst/>
              <a:gdLst/>
              <a:ahLst/>
              <a:cxnLst/>
              <a:rect l="l" t="t" r="r" b="b"/>
              <a:pathLst>
                <a:path w="1338" h="1" fill="none" extrusionOk="0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26"/>
            <p:cNvGrpSpPr/>
            <p:nvPr/>
          </p:nvGrpSpPr>
          <p:grpSpPr>
            <a:xfrm>
              <a:off x="6583380" y="390366"/>
              <a:ext cx="137217" cy="129156"/>
              <a:chOff x="6583380" y="390366"/>
              <a:chExt cx="137217" cy="129156"/>
            </a:xfrm>
          </p:grpSpPr>
          <p:sp>
            <p:nvSpPr>
              <p:cNvPr id="960" name="Google Shape;960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2" name="Google Shape;962;p26"/>
            <p:cNvGrpSpPr/>
            <p:nvPr/>
          </p:nvGrpSpPr>
          <p:grpSpPr>
            <a:xfrm>
              <a:off x="6316820" y="384981"/>
              <a:ext cx="137217" cy="129279"/>
              <a:chOff x="6316820" y="384981"/>
              <a:chExt cx="137217" cy="129279"/>
            </a:xfrm>
          </p:grpSpPr>
          <p:sp>
            <p:nvSpPr>
              <p:cNvPr id="963" name="Google Shape;963;p26"/>
              <p:cNvSpPr/>
              <p:nvPr/>
            </p:nvSpPr>
            <p:spPr>
              <a:xfrm>
                <a:off x="6316820" y="384981"/>
                <a:ext cx="137217" cy="12927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6"/>
              <p:cNvSpPr/>
              <p:nvPr/>
            </p:nvSpPr>
            <p:spPr>
              <a:xfrm>
                <a:off x="6316820" y="418090"/>
                <a:ext cx="137217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5" name="Google Shape;965;p26"/>
          <p:cNvGrpSpPr/>
          <p:nvPr/>
        </p:nvGrpSpPr>
        <p:grpSpPr>
          <a:xfrm>
            <a:off x="500750" y="1141225"/>
            <a:ext cx="3875252" cy="3446402"/>
            <a:chOff x="2941713" y="275413"/>
            <a:chExt cx="3875252" cy="3446402"/>
          </a:xfrm>
        </p:grpSpPr>
        <p:sp>
          <p:nvSpPr>
            <p:cNvPr id="966" name="Google Shape;966;p26"/>
            <p:cNvSpPr/>
            <p:nvPr/>
          </p:nvSpPr>
          <p:spPr>
            <a:xfrm>
              <a:off x="2941713" y="275413"/>
              <a:ext cx="3875252" cy="3446402"/>
            </a:xfrm>
            <a:custGeom>
              <a:avLst/>
              <a:gdLst/>
              <a:ahLst/>
              <a:cxnLst/>
              <a:rect l="l" t="t" r="r" b="b"/>
              <a:pathLst>
                <a:path w="37297" h="18360" extrusionOk="0">
                  <a:moveTo>
                    <a:pt x="1" y="0"/>
                  </a:moveTo>
                  <a:lnTo>
                    <a:pt x="1" y="18359"/>
                  </a:lnTo>
                  <a:lnTo>
                    <a:pt x="37296" y="18359"/>
                  </a:lnTo>
                  <a:lnTo>
                    <a:pt x="372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2979638" y="349559"/>
              <a:ext cx="3796182" cy="3303740"/>
            </a:xfrm>
            <a:custGeom>
              <a:avLst/>
              <a:gdLst/>
              <a:ahLst/>
              <a:cxnLst/>
              <a:rect l="l" t="t" r="r" b="b"/>
              <a:pathLst>
                <a:path w="36536" h="17600" extrusionOk="0">
                  <a:moveTo>
                    <a:pt x="0" y="0"/>
                  </a:moveTo>
                  <a:lnTo>
                    <a:pt x="0" y="17599"/>
                  </a:lnTo>
                  <a:lnTo>
                    <a:pt x="36536" y="17599"/>
                  </a:lnTo>
                  <a:lnTo>
                    <a:pt x="365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2967763" y="305513"/>
              <a:ext cx="3821434" cy="289522"/>
            </a:xfrm>
            <a:custGeom>
              <a:avLst/>
              <a:gdLst/>
              <a:ahLst/>
              <a:cxnLst/>
              <a:rect l="l" t="t" r="r" b="b"/>
              <a:pathLst>
                <a:path w="365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6566" y="2645"/>
                  </a:lnTo>
                  <a:lnTo>
                    <a:pt x="365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655211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1"/>
                  </a:moveTo>
                  <a:lnTo>
                    <a:pt x="1" y="1916"/>
                  </a:lnTo>
                  <a:lnTo>
                    <a:pt x="1916" y="191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6287238" y="352038"/>
              <a:ext cx="199553" cy="19647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45" y="1916"/>
                  </a:lnTo>
                  <a:lnTo>
                    <a:pt x="19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022262" y="352038"/>
              <a:ext cx="196476" cy="19647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1"/>
                  </a:moveTo>
                  <a:lnTo>
                    <a:pt x="0" y="1916"/>
                  </a:lnTo>
                  <a:lnTo>
                    <a:pt x="1915" y="191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053436" y="514162"/>
              <a:ext cx="137205" cy="103"/>
            </a:xfrm>
            <a:custGeom>
              <a:avLst/>
              <a:gdLst/>
              <a:ahLst/>
              <a:cxnLst/>
              <a:rect l="l" t="t" r="r" b="b"/>
              <a:pathLst>
                <a:path w="1338" h="1" fill="none" extrusionOk="0">
                  <a:moveTo>
                    <a:pt x="0" y="0"/>
                  </a:moveTo>
                  <a:lnTo>
                    <a:pt x="133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26"/>
            <p:cNvGrpSpPr/>
            <p:nvPr/>
          </p:nvGrpSpPr>
          <p:grpSpPr>
            <a:xfrm>
              <a:off x="6583380" y="390366"/>
              <a:ext cx="137217" cy="129156"/>
              <a:chOff x="6583380" y="390366"/>
              <a:chExt cx="137217" cy="129156"/>
            </a:xfrm>
          </p:grpSpPr>
          <p:sp>
            <p:nvSpPr>
              <p:cNvPr id="974" name="Google Shape;974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6"/>
              <p:cNvSpPr/>
              <p:nvPr/>
            </p:nvSpPr>
            <p:spPr>
              <a:xfrm>
                <a:off x="6583380" y="390366"/>
                <a:ext cx="137217" cy="129156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6" name="Google Shape;976;p26"/>
            <p:cNvGrpSpPr/>
            <p:nvPr/>
          </p:nvGrpSpPr>
          <p:grpSpPr>
            <a:xfrm>
              <a:off x="6316820" y="384981"/>
              <a:ext cx="137217" cy="129279"/>
              <a:chOff x="6316820" y="384981"/>
              <a:chExt cx="137217" cy="129279"/>
            </a:xfrm>
          </p:grpSpPr>
          <p:sp>
            <p:nvSpPr>
              <p:cNvPr id="977" name="Google Shape;977;p26"/>
              <p:cNvSpPr/>
              <p:nvPr/>
            </p:nvSpPr>
            <p:spPr>
              <a:xfrm>
                <a:off x="6316820" y="384981"/>
                <a:ext cx="137217" cy="12927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6"/>
              <p:cNvSpPr/>
              <p:nvPr/>
            </p:nvSpPr>
            <p:spPr>
              <a:xfrm>
                <a:off x="6316820" y="418090"/>
                <a:ext cx="137217" cy="10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9" name="Google Shape;979;p26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26"/>
          <p:cNvSpPr txBox="1">
            <a:spLocks noGrp="1"/>
          </p:cNvSpPr>
          <p:nvPr>
            <p:ph type="subTitle" idx="1"/>
          </p:nvPr>
        </p:nvSpPr>
        <p:spPr>
          <a:xfrm>
            <a:off x="813263" y="2164125"/>
            <a:ext cx="3250200" cy="1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1" name="Google Shape;981;p26"/>
          <p:cNvSpPr txBox="1">
            <a:spLocks noGrp="1"/>
          </p:cNvSpPr>
          <p:nvPr>
            <p:ph type="subTitle" idx="2"/>
          </p:nvPr>
        </p:nvSpPr>
        <p:spPr>
          <a:xfrm>
            <a:off x="5062038" y="2164125"/>
            <a:ext cx="3250200" cy="1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2" name="Google Shape;982;p26"/>
          <p:cNvSpPr txBox="1">
            <a:spLocks noGrp="1"/>
          </p:cNvSpPr>
          <p:nvPr>
            <p:ph type="subTitle" idx="3"/>
          </p:nvPr>
        </p:nvSpPr>
        <p:spPr>
          <a:xfrm>
            <a:off x="813263" y="1645125"/>
            <a:ext cx="325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983" name="Google Shape;983;p26"/>
          <p:cNvSpPr txBox="1">
            <a:spLocks noGrp="1"/>
          </p:cNvSpPr>
          <p:nvPr>
            <p:ph type="subTitle" idx="4"/>
          </p:nvPr>
        </p:nvSpPr>
        <p:spPr>
          <a:xfrm>
            <a:off x="5062038" y="1645125"/>
            <a:ext cx="325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 Coding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grpSp>
        <p:nvGrpSpPr>
          <p:cNvPr id="984" name="Google Shape;984;p26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985" name="Google Shape;985;p26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3">
    <p:bg>
      <p:bgPr>
        <a:solidFill>
          <a:schemeClr val="dk2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8"/>
          <p:cNvSpPr/>
          <p:nvPr/>
        </p:nvSpPr>
        <p:spPr>
          <a:xfrm>
            <a:off x="6499838" y="768250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28"/>
          <p:cNvGrpSpPr/>
          <p:nvPr/>
        </p:nvGrpSpPr>
        <p:grpSpPr>
          <a:xfrm rot="10800000" flipH="1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1038" name="Google Shape;1038;p28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28"/>
          <p:cNvGrpSpPr/>
          <p:nvPr/>
        </p:nvGrpSpPr>
        <p:grpSpPr>
          <a:xfrm>
            <a:off x="680675" y="355975"/>
            <a:ext cx="1421653" cy="335929"/>
            <a:chOff x="6415900" y="203575"/>
            <a:chExt cx="1421653" cy="335929"/>
          </a:xfrm>
        </p:grpSpPr>
        <p:sp>
          <p:nvSpPr>
            <p:cNvPr id="1054" name="Google Shape;1054;p28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28"/>
          <p:cNvGrpSpPr/>
          <p:nvPr/>
        </p:nvGrpSpPr>
        <p:grpSpPr>
          <a:xfrm>
            <a:off x="500767" y="1477373"/>
            <a:ext cx="8150298" cy="2437244"/>
            <a:chOff x="500767" y="1477373"/>
            <a:chExt cx="8150298" cy="2437244"/>
          </a:xfrm>
        </p:grpSpPr>
        <p:grpSp>
          <p:nvGrpSpPr>
            <p:cNvPr id="1061" name="Google Shape;1061;p28"/>
            <p:cNvGrpSpPr/>
            <p:nvPr/>
          </p:nvGrpSpPr>
          <p:grpSpPr>
            <a:xfrm>
              <a:off x="500767" y="1477373"/>
              <a:ext cx="8150298" cy="2437244"/>
              <a:chOff x="2367975" y="916363"/>
              <a:chExt cx="8089626" cy="2437244"/>
            </a:xfrm>
          </p:grpSpPr>
          <p:sp>
            <p:nvSpPr>
              <p:cNvPr id="1062" name="Google Shape;1062;p28"/>
              <p:cNvSpPr/>
              <p:nvPr/>
            </p:nvSpPr>
            <p:spPr>
              <a:xfrm>
                <a:off x="2367975" y="916363"/>
                <a:ext cx="8089626" cy="243724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8"/>
              <p:cNvSpPr/>
              <p:nvPr/>
            </p:nvSpPr>
            <p:spPr>
              <a:xfrm>
                <a:off x="2424707" y="968797"/>
                <a:ext cx="7983481" cy="2336356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8"/>
              <p:cNvSpPr/>
              <p:nvPr/>
            </p:nvSpPr>
            <p:spPr>
              <a:xfrm>
                <a:off x="2424708" y="968791"/>
                <a:ext cx="7990255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5" name="Google Shape;1065;p28"/>
            <p:cNvGrpSpPr/>
            <p:nvPr/>
          </p:nvGrpSpPr>
          <p:grpSpPr>
            <a:xfrm>
              <a:off x="7837475" y="1566025"/>
              <a:ext cx="726325" cy="196476"/>
              <a:chOff x="8689262" y="361063"/>
              <a:chExt cx="726325" cy="196476"/>
            </a:xfrm>
          </p:grpSpPr>
          <p:sp>
            <p:nvSpPr>
              <p:cNvPr id="1066" name="Google Shape;1066;p28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8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8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8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0" name="Google Shape;1070;p28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071" name="Google Shape;1071;p2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73" name="Google Shape;1073;p28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074" name="Google Shape;1074;p28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76" name="Google Shape;1076;p28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7" name="Google Shape;1077;p28"/>
          <p:cNvSpPr txBox="1">
            <a:spLocks noGrp="1"/>
          </p:cNvSpPr>
          <p:nvPr>
            <p:ph type="subTitle" idx="1"/>
          </p:nvPr>
        </p:nvSpPr>
        <p:spPr>
          <a:xfrm>
            <a:off x="902106" y="2281250"/>
            <a:ext cx="226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8" name="Google Shape;1078;p28"/>
          <p:cNvSpPr txBox="1">
            <a:spLocks noGrp="1"/>
          </p:cNvSpPr>
          <p:nvPr>
            <p:ph type="subTitle" idx="2"/>
          </p:nvPr>
        </p:nvSpPr>
        <p:spPr>
          <a:xfrm>
            <a:off x="3443150" y="2281250"/>
            <a:ext cx="226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28"/>
          <p:cNvSpPr txBox="1">
            <a:spLocks noGrp="1"/>
          </p:cNvSpPr>
          <p:nvPr>
            <p:ph type="subTitle" idx="3"/>
          </p:nvPr>
        </p:nvSpPr>
        <p:spPr>
          <a:xfrm>
            <a:off x="902100" y="2639600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28"/>
          <p:cNvSpPr txBox="1">
            <a:spLocks noGrp="1"/>
          </p:cNvSpPr>
          <p:nvPr>
            <p:ph type="subTitle" idx="4"/>
          </p:nvPr>
        </p:nvSpPr>
        <p:spPr>
          <a:xfrm>
            <a:off x="3441325" y="2639601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28"/>
          <p:cNvSpPr txBox="1">
            <a:spLocks noGrp="1"/>
          </p:cNvSpPr>
          <p:nvPr>
            <p:ph type="subTitle" idx="5"/>
          </p:nvPr>
        </p:nvSpPr>
        <p:spPr>
          <a:xfrm>
            <a:off x="5980549" y="2281250"/>
            <a:ext cx="226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2" name="Google Shape;1082;p28"/>
          <p:cNvSpPr txBox="1">
            <a:spLocks noGrp="1"/>
          </p:cNvSpPr>
          <p:nvPr>
            <p:ph type="subTitle" idx="6"/>
          </p:nvPr>
        </p:nvSpPr>
        <p:spPr>
          <a:xfrm>
            <a:off x="5980550" y="2639601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7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2"/>
          <p:cNvSpPr/>
          <p:nvPr/>
        </p:nvSpPr>
        <p:spPr>
          <a:xfrm>
            <a:off x="6600575" y="1195404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1" name="Google Shape;1241;p32"/>
          <p:cNvGrpSpPr/>
          <p:nvPr/>
        </p:nvGrpSpPr>
        <p:grpSpPr>
          <a:xfrm>
            <a:off x="0" y="0"/>
            <a:ext cx="9144004" cy="5143541"/>
            <a:chOff x="0" y="0"/>
            <a:chExt cx="1707500" cy="1708250"/>
          </a:xfrm>
        </p:grpSpPr>
        <p:sp>
          <p:nvSpPr>
            <p:cNvPr id="1242" name="Google Shape;1242;p32"/>
            <p:cNvSpPr/>
            <p:nvPr/>
          </p:nvSpPr>
          <p:spPr>
            <a:xfrm>
              <a:off x="157300" y="0"/>
              <a:ext cx="0" cy="1708250"/>
            </a:xfrm>
            <a:custGeom>
              <a:avLst/>
              <a:gdLst/>
              <a:ahLst/>
              <a:cxnLst/>
              <a:rect l="l" t="t" r="r" b="b"/>
              <a:pathLst>
                <a:path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3123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4673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6223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77660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931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10866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124012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1395150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1" y="0"/>
                  </a:moveTo>
                  <a:lnTo>
                    <a:pt x="1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550175" y="0"/>
              <a:ext cx="25" cy="1708250"/>
            </a:xfrm>
            <a:custGeom>
              <a:avLst/>
              <a:gdLst/>
              <a:ahLst/>
              <a:cxnLst/>
              <a:rect l="l" t="t" r="r" b="b"/>
              <a:pathLst>
                <a:path w="1" h="68330" fill="none" extrusionOk="0">
                  <a:moveTo>
                    <a:pt x="0" y="0"/>
                  </a:moveTo>
                  <a:lnTo>
                    <a:pt x="0" y="6833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0" y="15501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0" y="1395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0" y="124090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0" y="10858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0" y="9308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0" y="777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0" y="6223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0" y="46732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0" y="313075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0"/>
                  </a:moveTo>
                  <a:lnTo>
                    <a:pt x="68299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0" y="158050"/>
              <a:ext cx="1707500" cy="25"/>
            </a:xfrm>
            <a:custGeom>
              <a:avLst/>
              <a:gdLst/>
              <a:ahLst/>
              <a:cxnLst/>
              <a:rect l="l" t="t" r="r" b="b"/>
              <a:pathLst>
                <a:path w="68300" h="1" fill="none" extrusionOk="0">
                  <a:moveTo>
                    <a:pt x="0" y="1"/>
                  </a:moveTo>
                  <a:lnTo>
                    <a:pt x="68299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2"/>
          <p:cNvGrpSpPr/>
          <p:nvPr/>
        </p:nvGrpSpPr>
        <p:grpSpPr>
          <a:xfrm flipH="1">
            <a:off x="151743" y="102164"/>
            <a:ext cx="8837515" cy="4896955"/>
            <a:chOff x="145819" y="102164"/>
            <a:chExt cx="8837515" cy="4896955"/>
          </a:xfrm>
        </p:grpSpPr>
        <p:sp>
          <p:nvSpPr>
            <p:cNvPr id="1263" name="Google Shape;1263;p32"/>
            <p:cNvSpPr/>
            <p:nvPr/>
          </p:nvSpPr>
          <p:spPr>
            <a:xfrm>
              <a:off x="971297" y="4748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1025375" y="1146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31392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46628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 rot="1189105">
              <a:off x="302622" y="2476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8401597" y="776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8649300" y="11932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8695551" y="1913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7863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2723897" y="49769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8502825" y="39583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8954101" y="21160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3517847" y="14859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4542776" y="1021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32"/>
          <p:cNvGrpSpPr/>
          <p:nvPr/>
        </p:nvGrpSpPr>
        <p:grpSpPr>
          <a:xfrm>
            <a:off x="1191687" y="397113"/>
            <a:ext cx="6760618" cy="4349267"/>
            <a:chOff x="713198" y="589530"/>
            <a:chExt cx="7717600" cy="5275036"/>
          </a:xfrm>
        </p:grpSpPr>
        <p:sp>
          <p:nvSpPr>
            <p:cNvPr id="1282" name="Google Shape;1282;p32"/>
            <p:cNvSpPr/>
            <p:nvPr/>
          </p:nvSpPr>
          <p:spPr>
            <a:xfrm>
              <a:off x="713198" y="589530"/>
              <a:ext cx="7717600" cy="527503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778049" y="646340"/>
              <a:ext cx="7577235" cy="5156747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778051" y="638737"/>
              <a:ext cx="7577235" cy="337252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8084122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8125859" y="718349"/>
              <a:ext cx="174301" cy="174294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7762311" y="684212"/>
              <a:ext cx="246314" cy="246305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7811524" y="733424"/>
              <a:ext cx="147764" cy="147882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7811524" y="771299"/>
              <a:ext cx="147764" cy="125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7436638" y="684212"/>
              <a:ext cx="246190" cy="246305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7478250" y="881184"/>
              <a:ext cx="162964" cy="125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3" name="Google Shape;1293;p32"/>
          <p:cNvSpPr txBox="1"/>
          <p:nvPr/>
        </p:nvSpPr>
        <p:spPr>
          <a:xfrm flipH="1">
            <a:off x="2077775" y="3632013"/>
            <a:ext cx="4999800" cy="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presentation template was created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including icons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, infographics &amp; images by </a:t>
            </a:r>
            <a:r>
              <a:rPr lang="en" sz="1100">
                <a:solidFill>
                  <a:schemeClr val="lt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100">
              <a:solidFill>
                <a:schemeClr val="l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94" name="Google Shape;1294;p32"/>
          <p:cNvSpPr txBox="1">
            <a:spLocks noGrp="1"/>
          </p:cNvSpPr>
          <p:nvPr>
            <p:ph type="title"/>
          </p:nvPr>
        </p:nvSpPr>
        <p:spPr>
          <a:xfrm>
            <a:off x="2579863" y="767938"/>
            <a:ext cx="3984300" cy="11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2"/>
          <p:cNvSpPr txBox="1">
            <a:spLocks noGrp="1"/>
          </p:cNvSpPr>
          <p:nvPr>
            <p:ph type="subTitle" idx="1"/>
          </p:nvPr>
        </p:nvSpPr>
        <p:spPr>
          <a:xfrm>
            <a:off x="2254063" y="1844038"/>
            <a:ext cx="463590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8">
    <p:bg>
      <p:bgPr>
        <a:solidFill>
          <a:schemeClr val="dk2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33"/>
          <p:cNvGrpSpPr/>
          <p:nvPr/>
        </p:nvGrpSpPr>
        <p:grpSpPr>
          <a:xfrm rot="10800000" flipH="1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1298" name="Google Shape;1298;p3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33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1314" name="Google Shape;1314;p33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0" name="Google Shape;1320;p33"/>
          <p:cNvSpPr/>
          <p:nvPr/>
        </p:nvSpPr>
        <p:spPr>
          <a:xfrm>
            <a:off x="6532725" y="1708629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1" name="Google Shape;1321;p33"/>
          <p:cNvGrpSpPr/>
          <p:nvPr/>
        </p:nvGrpSpPr>
        <p:grpSpPr>
          <a:xfrm>
            <a:off x="1576388" y="750938"/>
            <a:ext cx="5991215" cy="3641614"/>
            <a:chOff x="1582063" y="1065025"/>
            <a:chExt cx="5991215" cy="3641614"/>
          </a:xfrm>
        </p:grpSpPr>
        <p:grpSp>
          <p:nvGrpSpPr>
            <p:cNvPr id="1322" name="Google Shape;1322;p33"/>
            <p:cNvGrpSpPr/>
            <p:nvPr/>
          </p:nvGrpSpPr>
          <p:grpSpPr>
            <a:xfrm>
              <a:off x="1582063" y="1065025"/>
              <a:ext cx="5991215" cy="3641614"/>
              <a:chOff x="1763579" y="275413"/>
              <a:chExt cx="6572198" cy="3641614"/>
            </a:xfrm>
          </p:grpSpPr>
          <p:sp>
            <p:nvSpPr>
              <p:cNvPr id="1323" name="Google Shape;1323;p33"/>
              <p:cNvSpPr/>
              <p:nvPr/>
            </p:nvSpPr>
            <p:spPr>
              <a:xfrm>
                <a:off x="1763579" y="275413"/>
                <a:ext cx="6572198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1827897" y="353759"/>
                <a:ext cx="6438100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1800739" y="317413"/>
                <a:ext cx="6501156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6" name="Google Shape;1326;p33"/>
            <p:cNvGrpSpPr/>
            <p:nvPr/>
          </p:nvGrpSpPr>
          <p:grpSpPr>
            <a:xfrm>
              <a:off x="6755625" y="1144150"/>
              <a:ext cx="726325" cy="196476"/>
              <a:chOff x="8689262" y="361063"/>
              <a:chExt cx="726325" cy="196476"/>
            </a:xfrm>
          </p:grpSpPr>
          <p:sp>
            <p:nvSpPr>
              <p:cNvPr id="1327" name="Google Shape;1327;p33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33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332" name="Google Shape;1332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33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335" name="Google Shape;1335;p33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3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18_1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4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1339" name="Google Shape;1339;p34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34"/>
          <p:cNvGrpSpPr/>
          <p:nvPr/>
        </p:nvGrpSpPr>
        <p:grpSpPr>
          <a:xfrm>
            <a:off x="145819" y="204148"/>
            <a:ext cx="8767240" cy="4665910"/>
            <a:chOff x="145819" y="204148"/>
            <a:chExt cx="8767240" cy="4665910"/>
          </a:xfrm>
        </p:grpSpPr>
        <p:sp>
          <p:nvSpPr>
            <p:cNvPr id="1352" name="Google Shape;1352;p34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2114297" y="41387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9680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8420700" y="3403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8847951" y="27821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7887301" y="4173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34"/>
          <p:cNvSpPr/>
          <p:nvPr/>
        </p:nvSpPr>
        <p:spPr>
          <a:xfrm>
            <a:off x="-2000" y="4433825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4"/>
          <p:cNvSpPr/>
          <p:nvPr/>
        </p:nvSpPr>
        <p:spPr>
          <a:xfrm>
            <a:off x="1409912" y="768250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18_1_1">
    <p:bg>
      <p:bgPr>
        <a:solidFill>
          <a:schemeClr val="dk2"/>
        </a:solidFill>
        <a:effectLst/>
      </p:bgPr>
    </p:bg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5"/>
          <p:cNvSpPr/>
          <p:nvPr/>
        </p:nvSpPr>
        <p:spPr>
          <a:xfrm>
            <a:off x="6705275" y="317004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35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1374" name="Google Shape;1374;p35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5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5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5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5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5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5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5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5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5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5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5"/>
          <p:cNvGrpSpPr/>
          <p:nvPr/>
        </p:nvGrpSpPr>
        <p:grpSpPr>
          <a:xfrm>
            <a:off x="7025500" y="4602163"/>
            <a:ext cx="1421653" cy="335929"/>
            <a:chOff x="6415900" y="203575"/>
            <a:chExt cx="1421653" cy="335929"/>
          </a:xfrm>
        </p:grpSpPr>
        <p:sp>
          <p:nvSpPr>
            <p:cNvPr id="1390" name="Google Shape;1390;p35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35"/>
          <p:cNvGrpSpPr/>
          <p:nvPr/>
        </p:nvGrpSpPr>
        <p:grpSpPr>
          <a:xfrm>
            <a:off x="497113" y="750938"/>
            <a:ext cx="8149787" cy="3641614"/>
            <a:chOff x="500750" y="1065025"/>
            <a:chExt cx="8149787" cy="3641614"/>
          </a:xfrm>
        </p:grpSpPr>
        <p:grpSp>
          <p:nvGrpSpPr>
            <p:cNvPr id="1397" name="Google Shape;1397;p35"/>
            <p:cNvGrpSpPr/>
            <p:nvPr/>
          </p:nvGrpSpPr>
          <p:grpSpPr>
            <a:xfrm>
              <a:off x="500750" y="1065025"/>
              <a:ext cx="8149787" cy="3641614"/>
              <a:chOff x="1763579" y="275413"/>
              <a:chExt cx="8940091" cy="3641614"/>
            </a:xfrm>
          </p:grpSpPr>
          <p:sp>
            <p:nvSpPr>
              <p:cNvPr id="1398" name="Google Shape;1398;p35"/>
              <p:cNvSpPr/>
              <p:nvPr/>
            </p:nvSpPr>
            <p:spPr>
              <a:xfrm>
                <a:off x="1763579" y="275413"/>
                <a:ext cx="8940091" cy="3641614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1851070" y="353759"/>
                <a:ext cx="8757679" cy="3490872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1811764" y="317413"/>
                <a:ext cx="8845832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200">
                  <a:solidFill>
                    <a:schemeClr val="dk1"/>
                  </a:solidFill>
                  <a:latin typeface="Nanum Gothic Coding"/>
                  <a:ea typeface="Nanum Gothic Coding"/>
                  <a:cs typeface="Nanum Gothic Coding"/>
                  <a:sym typeface="Nanum Gothic Coding"/>
                </a:endParaRPr>
              </a:p>
            </p:txBody>
          </p:sp>
        </p:grpSp>
        <p:grpSp>
          <p:nvGrpSpPr>
            <p:cNvPr id="1401" name="Google Shape;1401;p35"/>
            <p:cNvGrpSpPr/>
            <p:nvPr/>
          </p:nvGrpSpPr>
          <p:grpSpPr>
            <a:xfrm>
              <a:off x="7831225" y="1144150"/>
              <a:ext cx="726325" cy="196476"/>
              <a:chOff x="8689262" y="361063"/>
              <a:chExt cx="726325" cy="196476"/>
            </a:xfrm>
          </p:grpSpPr>
          <p:sp>
            <p:nvSpPr>
              <p:cNvPr id="1402" name="Google Shape;1402;p3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6" name="Google Shape;1406;p3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407" name="Google Shape;1407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410" name="Google Shape;1410;p3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173200" y="2602600"/>
            <a:ext cx="2015113" cy="2015113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3"/>
          <p:cNvGrpSpPr/>
          <p:nvPr/>
        </p:nvGrpSpPr>
        <p:grpSpPr>
          <a:xfrm rot="10800000">
            <a:off x="7178877" y="6031"/>
            <a:ext cx="1965129" cy="1965129"/>
            <a:chOff x="2980575" y="3649275"/>
            <a:chExt cx="931650" cy="931650"/>
          </a:xfrm>
        </p:grpSpPr>
        <p:sp>
          <p:nvSpPr>
            <p:cNvPr id="70" name="Google Shape;70;p3"/>
            <p:cNvSpPr/>
            <p:nvPr/>
          </p:nvSpPr>
          <p:spPr>
            <a:xfrm>
              <a:off x="3137875" y="3649275"/>
              <a:ext cx="0" cy="931650"/>
            </a:xfrm>
            <a:custGeom>
              <a:avLst/>
              <a:gdLst/>
              <a:ahLst/>
              <a:cxnLst/>
              <a:rect l="l" t="t" r="r" b="b"/>
              <a:pathLst>
                <a:path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2928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447900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60292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7571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1" y="1"/>
                  </a:moveTo>
                  <a:lnTo>
                    <a:pt x="1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910675" y="3649275"/>
              <a:ext cx="25" cy="931650"/>
            </a:xfrm>
            <a:custGeom>
              <a:avLst/>
              <a:gdLst/>
              <a:ahLst/>
              <a:cxnLst/>
              <a:rect l="l" t="t" r="r" b="b"/>
              <a:pathLst>
                <a:path w="1" h="37266" fill="none" extrusionOk="0">
                  <a:moveTo>
                    <a:pt x="0" y="1"/>
                  </a:moveTo>
                  <a:lnTo>
                    <a:pt x="0" y="3726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80575" y="4422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80575" y="42670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80575" y="41135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0"/>
                  </a:moveTo>
                  <a:lnTo>
                    <a:pt x="37265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80575" y="3958550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980575" y="380352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980575" y="3649275"/>
              <a:ext cx="931650" cy="25"/>
            </a:xfrm>
            <a:custGeom>
              <a:avLst/>
              <a:gdLst/>
              <a:ahLst/>
              <a:cxnLst/>
              <a:rect l="l" t="t" r="r" b="b"/>
              <a:pathLst>
                <a:path w="37266" h="1" fill="none" extrusionOk="0">
                  <a:moveTo>
                    <a:pt x="0" y="1"/>
                  </a:moveTo>
                  <a:lnTo>
                    <a:pt x="37265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145819" y="204148"/>
            <a:ext cx="8767240" cy="4665910"/>
            <a:chOff x="145819" y="204148"/>
            <a:chExt cx="8767240" cy="4665910"/>
          </a:xfrm>
        </p:grpSpPr>
        <p:sp>
          <p:nvSpPr>
            <p:cNvPr id="83" name="Google Shape;83;p3"/>
            <p:cNvSpPr/>
            <p:nvPr/>
          </p:nvSpPr>
          <p:spPr>
            <a:xfrm>
              <a:off x="5342339" y="4475875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114297" y="41387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825954" y="4010136"/>
              <a:ext cx="29234" cy="21985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278" y="0"/>
                  </a:moveTo>
                  <a:cubicBezTo>
                    <a:pt x="1" y="0"/>
                    <a:pt x="10" y="458"/>
                    <a:pt x="305" y="458"/>
                  </a:cubicBezTo>
                  <a:cubicBezTo>
                    <a:pt x="609" y="458"/>
                    <a:pt x="609" y="2"/>
                    <a:pt x="305" y="2"/>
                  </a:cubicBezTo>
                  <a:cubicBezTo>
                    <a:pt x="295" y="1"/>
                    <a:pt x="287" y="0"/>
                    <a:pt x="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4175" y="4499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968026" y="43209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8244241" y="4848073"/>
              <a:ext cx="29186" cy="21985"/>
            </a:xfrm>
            <a:custGeom>
              <a:avLst/>
              <a:gdLst/>
              <a:ahLst/>
              <a:cxnLst/>
              <a:rect l="l" t="t" r="r" b="b"/>
              <a:pathLst>
                <a:path w="608" h="458" extrusionOk="0">
                  <a:moveTo>
                    <a:pt x="277" y="1"/>
                  </a:moveTo>
                  <a:cubicBezTo>
                    <a:pt x="0" y="1"/>
                    <a:pt x="9" y="458"/>
                    <a:pt x="304" y="458"/>
                  </a:cubicBezTo>
                  <a:cubicBezTo>
                    <a:pt x="608" y="458"/>
                    <a:pt x="608" y="2"/>
                    <a:pt x="304" y="2"/>
                  </a:cubicBezTo>
                  <a:cubicBezTo>
                    <a:pt x="295" y="1"/>
                    <a:pt x="286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rot="1189105">
              <a:off x="302622" y="1714693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rot="1189105">
              <a:off x="698610" y="2151576"/>
              <a:ext cx="29234" cy="23378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1189105">
              <a:off x="148672" y="3534687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91997" y="2300342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420700" y="340309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847951" y="278211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7834372" y="1636704"/>
              <a:ext cx="29186" cy="22177"/>
            </a:xfrm>
            <a:custGeom>
              <a:avLst/>
              <a:gdLst/>
              <a:ahLst/>
              <a:cxnLst/>
              <a:rect l="l" t="t" r="r" b="b"/>
              <a:pathLst>
                <a:path w="608" h="462" extrusionOk="0">
                  <a:moveTo>
                    <a:pt x="255" y="1"/>
                  </a:moveTo>
                  <a:cubicBezTo>
                    <a:pt x="0" y="1"/>
                    <a:pt x="16" y="462"/>
                    <a:pt x="303" y="462"/>
                  </a:cubicBezTo>
                  <a:cubicBezTo>
                    <a:pt x="607" y="462"/>
                    <a:pt x="607" y="6"/>
                    <a:pt x="303" y="6"/>
                  </a:cubicBezTo>
                  <a:cubicBezTo>
                    <a:pt x="286" y="3"/>
                    <a:pt x="270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720550" y="670460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8883825" y="40345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887301" y="4173464"/>
              <a:ext cx="29234" cy="21937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257725" y="204148"/>
              <a:ext cx="29234" cy="23377"/>
            </a:xfrm>
            <a:custGeom>
              <a:avLst/>
              <a:gdLst/>
              <a:ahLst/>
              <a:cxnLst/>
              <a:rect l="l" t="t" r="r" b="b"/>
              <a:pathLst>
                <a:path w="609" h="487" extrusionOk="0">
                  <a:moveTo>
                    <a:pt x="305" y="0"/>
                  </a:moveTo>
                  <a:cubicBezTo>
                    <a:pt x="1" y="0"/>
                    <a:pt x="1" y="487"/>
                    <a:pt x="305" y="487"/>
                  </a:cubicBezTo>
                  <a:cubicBezTo>
                    <a:pt x="609" y="487"/>
                    <a:pt x="609" y="0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810700" y="341350"/>
            <a:ext cx="5538199" cy="3481386"/>
            <a:chOff x="810700" y="341350"/>
            <a:chExt cx="5538199" cy="3481386"/>
          </a:xfrm>
        </p:grpSpPr>
        <p:sp>
          <p:nvSpPr>
            <p:cNvPr id="101" name="Google Shape;101;p3"/>
            <p:cNvSpPr/>
            <p:nvPr/>
          </p:nvSpPr>
          <p:spPr>
            <a:xfrm>
              <a:off x="810700" y="341350"/>
              <a:ext cx="5538199" cy="3481386"/>
            </a:xfrm>
            <a:custGeom>
              <a:avLst/>
              <a:gdLst/>
              <a:ahLst/>
              <a:cxnLst/>
              <a:rect l="l" t="t" r="r" b="b"/>
              <a:pathLst>
                <a:path w="43436" h="33892" extrusionOk="0">
                  <a:moveTo>
                    <a:pt x="0" y="1"/>
                  </a:moveTo>
                  <a:lnTo>
                    <a:pt x="0" y="33892"/>
                  </a:lnTo>
                  <a:lnTo>
                    <a:pt x="43436" y="33892"/>
                  </a:lnTo>
                  <a:lnTo>
                    <a:pt x="434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57238" y="378843"/>
              <a:ext cx="5437472" cy="3403319"/>
            </a:xfrm>
            <a:custGeom>
              <a:avLst/>
              <a:gdLst/>
              <a:ahLst/>
              <a:cxnLst/>
              <a:rect l="l" t="t" r="r" b="b"/>
              <a:pathLst>
                <a:path w="42646" h="33132" extrusionOk="0">
                  <a:moveTo>
                    <a:pt x="0" y="0"/>
                  </a:moveTo>
                  <a:lnTo>
                    <a:pt x="0" y="33132"/>
                  </a:lnTo>
                  <a:lnTo>
                    <a:pt x="42645" y="33132"/>
                  </a:lnTo>
                  <a:lnTo>
                    <a:pt x="426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57238" y="381925"/>
              <a:ext cx="5437472" cy="278063"/>
            </a:xfrm>
            <a:custGeom>
              <a:avLst/>
              <a:gdLst/>
              <a:ahLst/>
              <a:cxnLst/>
              <a:rect l="l" t="t" r="r" b="b"/>
              <a:pathLst>
                <a:path w="42646" h="2707" extrusionOk="0">
                  <a:moveTo>
                    <a:pt x="0" y="1"/>
                  </a:moveTo>
                  <a:lnTo>
                    <a:pt x="0" y="2706"/>
                  </a:lnTo>
                  <a:lnTo>
                    <a:pt x="42645" y="2706"/>
                  </a:lnTo>
                  <a:lnTo>
                    <a:pt x="42645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048430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1" y="1"/>
                  </a:moveTo>
                  <a:lnTo>
                    <a:pt x="1977" y="1"/>
                  </a:lnTo>
                  <a:lnTo>
                    <a:pt x="1977" y="1976"/>
                  </a:lnTo>
                  <a:lnTo>
                    <a:pt x="1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1398"/>
                  </a:moveTo>
                  <a:lnTo>
                    <a:pt x="139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084991" y="447561"/>
              <a:ext cx="152687" cy="14370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0" y="0"/>
                  </a:moveTo>
                  <a:lnTo>
                    <a:pt x="1398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766523" y="419416"/>
              <a:ext cx="215770" cy="203077"/>
            </a:xfrm>
            <a:custGeom>
              <a:avLst/>
              <a:gdLst/>
              <a:ahLst/>
              <a:cxnLst/>
              <a:rect l="l" t="t" r="r" b="b"/>
              <a:pathLst>
                <a:path w="1977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09633" y="459991"/>
              <a:ext cx="129440" cy="121929"/>
            </a:xfrm>
            <a:custGeom>
              <a:avLst/>
              <a:gdLst/>
              <a:ahLst/>
              <a:cxnLst/>
              <a:rect l="l" t="t" r="r" b="b"/>
              <a:pathLst>
                <a:path w="1186" h="1187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809633" y="491218"/>
              <a:ext cx="129440" cy="103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1"/>
                  </a:moveTo>
                  <a:lnTo>
                    <a:pt x="118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481233" y="419416"/>
              <a:ext cx="215661" cy="203077"/>
            </a:xfrm>
            <a:custGeom>
              <a:avLst/>
              <a:gdLst/>
              <a:ahLst/>
              <a:cxnLst/>
              <a:rect l="l" t="t" r="r" b="b"/>
              <a:pathLst>
                <a:path w="1976" h="1977" fill="none" extrusionOk="0">
                  <a:moveTo>
                    <a:pt x="0" y="1"/>
                  </a:moveTo>
                  <a:lnTo>
                    <a:pt x="1976" y="1"/>
                  </a:lnTo>
                  <a:lnTo>
                    <a:pt x="1976" y="1976"/>
                  </a:lnTo>
                  <a:lnTo>
                    <a:pt x="0" y="197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517686" y="581819"/>
              <a:ext cx="142755" cy="103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0"/>
                  </a:moveTo>
                  <a:lnTo>
                    <a:pt x="130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1044176" y="1927500"/>
            <a:ext cx="402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3"/>
          <p:cNvSpPr txBox="1">
            <a:spLocks noGrp="1"/>
          </p:cNvSpPr>
          <p:nvPr>
            <p:ph type="subTitle" idx="1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title" idx="2" hasCustomPrompt="1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426225" y="1218804"/>
            <a:ext cx="2333190" cy="2333190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5"/>
          <p:cNvGrpSpPr/>
          <p:nvPr/>
        </p:nvGrpSpPr>
        <p:grpSpPr>
          <a:xfrm rot="10800000">
            <a:off x="5459786" y="2677292"/>
            <a:ext cx="3684221" cy="2466198"/>
            <a:chOff x="5010250" y="1493475"/>
            <a:chExt cx="1392900" cy="932400"/>
          </a:xfrm>
        </p:grpSpPr>
        <p:sp>
          <p:nvSpPr>
            <p:cNvPr id="154" name="Google Shape;154;p5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2413636" y="1141225"/>
            <a:ext cx="4324028" cy="3175867"/>
            <a:chOff x="2413636" y="1141225"/>
            <a:chExt cx="4324028" cy="3175867"/>
          </a:xfrm>
        </p:grpSpPr>
        <p:grpSp>
          <p:nvGrpSpPr>
            <p:cNvPr id="170" name="Google Shape;170;p5"/>
            <p:cNvGrpSpPr/>
            <p:nvPr/>
          </p:nvGrpSpPr>
          <p:grpSpPr>
            <a:xfrm>
              <a:off x="2413636" y="1141225"/>
              <a:ext cx="4324028" cy="3175867"/>
              <a:chOff x="4071623" y="275413"/>
              <a:chExt cx="4324028" cy="3175867"/>
            </a:xfrm>
          </p:grpSpPr>
          <p:sp>
            <p:nvSpPr>
              <p:cNvPr id="171" name="Google Shape;171;p5"/>
              <p:cNvSpPr/>
              <p:nvPr/>
            </p:nvSpPr>
            <p:spPr>
              <a:xfrm>
                <a:off x="4071623" y="275413"/>
                <a:ext cx="4324028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4113940" y="343738"/>
                <a:ext cx="423580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4113938" y="317412"/>
                <a:ext cx="4239395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5"/>
            <p:cNvGrpSpPr/>
            <p:nvPr/>
          </p:nvGrpSpPr>
          <p:grpSpPr>
            <a:xfrm>
              <a:off x="5918025" y="1218800"/>
              <a:ext cx="726325" cy="196476"/>
              <a:chOff x="8689262" y="361063"/>
              <a:chExt cx="726325" cy="196476"/>
            </a:xfrm>
          </p:grpSpPr>
          <p:sp>
            <p:nvSpPr>
              <p:cNvPr id="175" name="Google Shape;175;p5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" name="Google Shape;179;p5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180" name="Google Shape;180;p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5"/>
          <p:cNvSpPr txBox="1">
            <a:spLocks noGrp="1"/>
          </p:cNvSpPr>
          <p:nvPr>
            <p:ph type="subTitle" idx="1"/>
          </p:nvPr>
        </p:nvSpPr>
        <p:spPr>
          <a:xfrm>
            <a:off x="3437406" y="1805125"/>
            <a:ext cx="226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5"/>
          <p:cNvSpPr txBox="1">
            <a:spLocks noGrp="1"/>
          </p:cNvSpPr>
          <p:nvPr>
            <p:ph type="subTitle" idx="2"/>
          </p:nvPr>
        </p:nvSpPr>
        <p:spPr>
          <a:xfrm>
            <a:off x="3438300" y="2901100"/>
            <a:ext cx="226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3"/>
          </p:nvPr>
        </p:nvSpPr>
        <p:spPr>
          <a:xfrm>
            <a:off x="3437400" y="2163475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4"/>
          </p:nvPr>
        </p:nvSpPr>
        <p:spPr>
          <a:xfrm>
            <a:off x="3436475" y="3259451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/>
          <p:nvPr/>
        </p:nvSpPr>
        <p:spPr>
          <a:xfrm>
            <a:off x="5991513" y="1354225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8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262" name="Google Shape;262;p8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8"/>
          <p:cNvGrpSpPr/>
          <p:nvPr/>
        </p:nvGrpSpPr>
        <p:grpSpPr>
          <a:xfrm>
            <a:off x="653150" y="696925"/>
            <a:ext cx="5578861" cy="3801458"/>
            <a:chOff x="500750" y="981375"/>
            <a:chExt cx="5578861" cy="3801458"/>
          </a:xfrm>
        </p:grpSpPr>
        <p:grpSp>
          <p:nvGrpSpPr>
            <p:cNvPr id="278" name="Google Shape;278;p8"/>
            <p:cNvGrpSpPr/>
            <p:nvPr/>
          </p:nvGrpSpPr>
          <p:grpSpPr>
            <a:xfrm>
              <a:off x="500750" y="981375"/>
              <a:ext cx="5578861" cy="3801458"/>
              <a:chOff x="713189" y="589536"/>
              <a:chExt cx="5283012" cy="4222435"/>
            </a:xfrm>
          </p:grpSpPr>
          <p:sp>
            <p:nvSpPr>
              <p:cNvPr id="279" name="Google Shape;279;p8"/>
              <p:cNvSpPr/>
              <p:nvPr/>
            </p:nvSpPr>
            <p:spPr>
              <a:xfrm>
                <a:off x="713189" y="589536"/>
                <a:ext cx="5283012" cy="4222435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731511" y="949480"/>
                <a:ext cx="5244179" cy="3829314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/>
              <p:nvPr/>
            </p:nvSpPr>
            <p:spPr>
              <a:xfrm>
                <a:off x="731511" y="620536"/>
                <a:ext cx="5244179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5270677" y="1048484"/>
              <a:ext cx="744266" cy="193054"/>
              <a:chOff x="4377463" y="703541"/>
              <a:chExt cx="893799" cy="24630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5024947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5066684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4703136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4752349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4752349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4377463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4419076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1114675" y="1216950"/>
            <a:ext cx="4629000" cy="28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2" name="Google Shape;292;p8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293" name="Google Shape;293;p8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"/>
          <p:cNvSpPr/>
          <p:nvPr/>
        </p:nvSpPr>
        <p:spPr>
          <a:xfrm>
            <a:off x="1041650" y="244775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9"/>
          <p:cNvGrpSpPr/>
          <p:nvPr/>
        </p:nvGrpSpPr>
        <p:grpSpPr>
          <a:xfrm rot="10800000" flipH="1">
            <a:off x="11" y="2677292"/>
            <a:ext cx="3684221" cy="2466198"/>
            <a:chOff x="5010250" y="1493475"/>
            <a:chExt cx="1392900" cy="932400"/>
          </a:xfrm>
        </p:grpSpPr>
        <p:sp>
          <p:nvSpPr>
            <p:cNvPr id="302" name="Google Shape;302;p9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7025500" y="355975"/>
            <a:ext cx="1421653" cy="335929"/>
            <a:chOff x="6415900" y="203575"/>
            <a:chExt cx="1421653" cy="335929"/>
          </a:xfrm>
        </p:grpSpPr>
        <p:sp>
          <p:nvSpPr>
            <p:cNvPr id="318" name="Google Shape;318;p9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>
          <a:xfrm>
            <a:off x="1652900" y="983813"/>
            <a:ext cx="5838193" cy="3175867"/>
            <a:chOff x="1652900" y="983813"/>
            <a:chExt cx="5838193" cy="3175867"/>
          </a:xfrm>
        </p:grpSpPr>
        <p:grpSp>
          <p:nvGrpSpPr>
            <p:cNvPr id="325" name="Google Shape;325;p9"/>
            <p:cNvGrpSpPr/>
            <p:nvPr/>
          </p:nvGrpSpPr>
          <p:grpSpPr>
            <a:xfrm>
              <a:off x="1652900" y="983813"/>
              <a:ext cx="5838193" cy="3175867"/>
              <a:chOff x="2557425" y="275400"/>
              <a:chExt cx="5838193" cy="317586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2614550" y="325858"/>
                <a:ext cx="5723924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9"/>
            <p:cNvGrpSpPr/>
            <p:nvPr/>
          </p:nvGrpSpPr>
          <p:grpSpPr>
            <a:xfrm>
              <a:off x="6664025" y="1075100"/>
              <a:ext cx="726325" cy="196476"/>
              <a:chOff x="8689262" y="361063"/>
              <a:chExt cx="726325" cy="196476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9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335" name="Google Shape;335;p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9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7" name="Google Shape;337;p9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338" name="Google Shape;338;p9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9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40" name="Google Shape;340;p9"/>
          <p:cNvSpPr txBox="1">
            <a:spLocks noGrp="1"/>
          </p:cNvSpPr>
          <p:nvPr>
            <p:ph type="title"/>
          </p:nvPr>
        </p:nvSpPr>
        <p:spPr>
          <a:xfrm>
            <a:off x="2549400" y="1647613"/>
            <a:ext cx="4045200" cy="8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1" name="Google Shape;341;p9"/>
          <p:cNvSpPr txBox="1">
            <a:spLocks noGrp="1"/>
          </p:cNvSpPr>
          <p:nvPr>
            <p:ph type="subTitle" idx="1"/>
          </p:nvPr>
        </p:nvSpPr>
        <p:spPr>
          <a:xfrm>
            <a:off x="2549400" y="24516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dk2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3"/>
          <p:cNvGrpSpPr/>
          <p:nvPr/>
        </p:nvGrpSpPr>
        <p:grpSpPr>
          <a:xfrm>
            <a:off x="91300" y="4011550"/>
            <a:ext cx="1827660" cy="431872"/>
            <a:chOff x="4213100" y="2995550"/>
            <a:chExt cx="1827660" cy="431872"/>
          </a:xfrm>
        </p:grpSpPr>
        <p:sp>
          <p:nvSpPr>
            <p:cNvPr id="408" name="Google Shape;408;p13"/>
            <p:cNvSpPr/>
            <p:nvPr/>
          </p:nvSpPr>
          <p:spPr>
            <a:xfrm>
              <a:off x="5608888" y="3211426"/>
              <a:ext cx="431872" cy="122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5824764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4912892" y="3211426"/>
              <a:ext cx="431872" cy="122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5124972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4213100" y="3211426"/>
              <a:ext cx="428199" cy="122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4428976" y="2995550"/>
              <a:ext cx="122" cy="431872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3"/>
          <p:cNvGrpSpPr/>
          <p:nvPr/>
        </p:nvGrpSpPr>
        <p:grpSpPr>
          <a:xfrm flipH="1">
            <a:off x="5443111" y="17"/>
            <a:ext cx="3684221" cy="2466198"/>
            <a:chOff x="5010250" y="1493475"/>
            <a:chExt cx="1392900" cy="932400"/>
          </a:xfrm>
        </p:grpSpPr>
        <p:sp>
          <p:nvSpPr>
            <p:cNvPr id="415" name="Google Shape;415;p1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3"/>
          <p:cNvGrpSpPr/>
          <p:nvPr/>
        </p:nvGrpSpPr>
        <p:grpSpPr>
          <a:xfrm>
            <a:off x="500762" y="981365"/>
            <a:ext cx="8149785" cy="3801458"/>
            <a:chOff x="500762" y="981365"/>
            <a:chExt cx="8149785" cy="3801458"/>
          </a:xfrm>
        </p:grpSpPr>
        <p:grpSp>
          <p:nvGrpSpPr>
            <p:cNvPr id="431" name="Google Shape;431;p13"/>
            <p:cNvGrpSpPr/>
            <p:nvPr/>
          </p:nvGrpSpPr>
          <p:grpSpPr>
            <a:xfrm>
              <a:off x="500762" y="981365"/>
              <a:ext cx="8149785" cy="3801458"/>
              <a:chOff x="713200" y="589525"/>
              <a:chExt cx="7717600" cy="4222435"/>
            </a:xfrm>
          </p:grpSpPr>
          <p:sp>
            <p:nvSpPr>
              <p:cNvPr id="432" name="Google Shape;432;p13"/>
              <p:cNvSpPr/>
              <p:nvPr/>
            </p:nvSpPr>
            <p:spPr>
              <a:xfrm>
                <a:off x="713200" y="589525"/>
                <a:ext cx="7717600" cy="4222435"/>
              </a:xfrm>
              <a:custGeom>
                <a:avLst/>
                <a:gdLst/>
                <a:ahLst/>
                <a:cxnLst/>
                <a:rect l="l" t="t" r="r" b="b"/>
                <a:pathLst>
                  <a:path w="43436" h="33892" extrusionOk="0">
                    <a:moveTo>
                      <a:pt x="0" y="1"/>
                    </a:moveTo>
                    <a:lnTo>
                      <a:pt x="0" y="33892"/>
                    </a:lnTo>
                    <a:lnTo>
                      <a:pt x="43436" y="33892"/>
                    </a:lnTo>
                    <a:lnTo>
                      <a:pt x="43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739964" y="949471"/>
                <a:ext cx="7660821" cy="3829314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33132" extrusionOk="0">
                    <a:moveTo>
                      <a:pt x="0" y="0"/>
                    </a:moveTo>
                    <a:lnTo>
                      <a:pt x="0" y="33132"/>
                    </a:lnTo>
                    <a:lnTo>
                      <a:pt x="42645" y="33132"/>
                    </a:lnTo>
                    <a:lnTo>
                      <a:pt x="426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739964" y="620525"/>
                <a:ext cx="7660821" cy="301526"/>
              </a:xfrm>
              <a:custGeom>
                <a:avLst/>
                <a:gdLst/>
                <a:ahLst/>
                <a:cxnLst/>
                <a:rect l="l" t="t" r="r" b="b"/>
                <a:pathLst>
                  <a:path w="42646" h="2707" extrusionOk="0">
                    <a:moveTo>
                      <a:pt x="0" y="1"/>
                    </a:moveTo>
                    <a:lnTo>
                      <a:pt x="0" y="2706"/>
                    </a:lnTo>
                    <a:lnTo>
                      <a:pt x="42645" y="2706"/>
                    </a:lnTo>
                    <a:lnTo>
                      <a:pt x="4264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3"/>
            <p:cNvGrpSpPr/>
            <p:nvPr/>
          </p:nvGrpSpPr>
          <p:grpSpPr>
            <a:xfrm>
              <a:off x="7818052" y="1048484"/>
              <a:ext cx="744266" cy="193054"/>
              <a:chOff x="7436638" y="703541"/>
              <a:chExt cx="893799" cy="246305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8084122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1" y="1"/>
                    </a:moveTo>
                    <a:lnTo>
                      <a:pt x="1977" y="1"/>
                    </a:lnTo>
                    <a:lnTo>
                      <a:pt x="1977" y="1976"/>
                    </a:lnTo>
                    <a:lnTo>
                      <a:pt x="1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1398"/>
                    </a:moveTo>
                    <a:lnTo>
                      <a:pt x="139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8125859" y="737678"/>
                <a:ext cx="174301" cy="17429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399" fill="none" extrusionOk="0">
                    <a:moveTo>
                      <a:pt x="0" y="0"/>
                    </a:moveTo>
                    <a:lnTo>
                      <a:pt x="1398" y="1398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3"/>
              <p:cNvSpPr/>
              <p:nvPr/>
            </p:nvSpPr>
            <p:spPr>
              <a:xfrm>
                <a:off x="7762311" y="703541"/>
                <a:ext cx="246314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7811524" y="752753"/>
                <a:ext cx="147764" cy="14788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fill="none" extrusionOk="0">
                    <a:moveTo>
                      <a:pt x="0" y="1"/>
                    </a:moveTo>
                    <a:lnTo>
                      <a:pt x="1186" y="1"/>
                    </a:lnTo>
                    <a:lnTo>
                      <a:pt x="1186" y="1186"/>
                    </a:lnTo>
                    <a:lnTo>
                      <a:pt x="0" y="11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7811524" y="790627"/>
                <a:ext cx="1477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" fill="none" extrusionOk="0">
                    <a:moveTo>
                      <a:pt x="0" y="1"/>
                    </a:moveTo>
                    <a:lnTo>
                      <a:pt x="1186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7436638" y="703541"/>
                <a:ext cx="246190" cy="246305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1977" fill="none" extrusionOk="0">
                    <a:moveTo>
                      <a:pt x="0" y="1"/>
                    </a:moveTo>
                    <a:lnTo>
                      <a:pt x="1976" y="1"/>
                    </a:lnTo>
                    <a:lnTo>
                      <a:pt x="1976" y="1976"/>
                    </a:lnTo>
                    <a:lnTo>
                      <a:pt x="0" y="1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478250" y="900513"/>
                <a:ext cx="162964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" fill="none" extrusionOk="0">
                    <a:moveTo>
                      <a:pt x="1" y="0"/>
                    </a:moveTo>
                    <a:lnTo>
                      <a:pt x="130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13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1"/>
          </p:nvPr>
        </p:nvSpPr>
        <p:spPr>
          <a:xfrm>
            <a:off x="767701" y="2050072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ubTitle" idx="2"/>
          </p:nvPr>
        </p:nvSpPr>
        <p:spPr>
          <a:xfrm>
            <a:off x="3308730" y="2050067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subTitle" idx="3"/>
          </p:nvPr>
        </p:nvSpPr>
        <p:spPr>
          <a:xfrm>
            <a:off x="767701" y="3618715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4"/>
          </p:nvPr>
        </p:nvSpPr>
        <p:spPr>
          <a:xfrm>
            <a:off x="3308727" y="3618713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subTitle" idx="5"/>
          </p:nvPr>
        </p:nvSpPr>
        <p:spPr>
          <a:xfrm>
            <a:off x="767694" y="2412079"/>
            <a:ext cx="25392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subTitle" idx="6"/>
          </p:nvPr>
        </p:nvSpPr>
        <p:spPr>
          <a:xfrm>
            <a:off x="3308728" y="2412074"/>
            <a:ext cx="25374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7"/>
          </p:nvPr>
        </p:nvSpPr>
        <p:spPr>
          <a:xfrm>
            <a:off x="769577" y="3983528"/>
            <a:ext cx="25392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subTitle" idx="8"/>
          </p:nvPr>
        </p:nvSpPr>
        <p:spPr>
          <a:xfrm>
            <a:off x="3310610" y="3983526"/>
            <a:ext cx="25374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9" hasCustomPrompt="1"/>
          </p:nvPr>
        </p:nvSpPr>
        <p:spPr>
          <a:xfrm>
            <a:off x="768638" y="1398800"/>
            <a:ext cx="25392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title" idx="13" hasCustomPrompt="1"/>
          </p:nvPr>
        </p:nvSpPr>
        <p:spPr>
          <a:xfrm>
            <a:off x="3309666" y="1401925"/>
            <a:ext cx="25374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4" hasCustomPrompt="1"/>
          </p:nvPr>
        </p:nvSpPr>
        <p:spPr>
          <a:xfrm>
            <a:off x="768613" y="2982170"/>
            <a:ext cx="25392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5" hasCustomPrompt="1"/>
          </p:nvPr>
        </p:nvSpPr>
        <p:spPr>
          <a:xfrm>
            <a:off x="3309662" y="2982166"/>
            <a:ext cx="2537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16"/>
          </p:nvPr>
        </p:nvSpPr>
        <p:spPr>
          <a:xfrm>
            <a:off x="5846130" y="2050068"/>
            <a:ext cx="25356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subTitle" idx="17"/>
          </p:nvPr>
        </p:nvSpPr>
        <p:spPr>
          <a:xfrm>
            <a:off x="5846125" y="3618712"/>
            <a:ext cx="25356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200"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13"/>
          <p:cNvSpPr txBox="1">
            <a:spLocks noGrp="1"/>
          </p:cNvSpPr>
          <p:nvPr>
            <p:ph type="subTitle" idx="18"/>
          </p:nvPr>
        </p:nvSpPr>
        <p:spPr>
          <a:xfrm>
            <a:off x="5846133" y="2412075"/>
            <a:ext cx="25356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13"/>
          <p:cNvSpPr txBox="1">
            <a:spLocks noGrp="1"/>
          </p:cNvSpPr>
          <p:nvPr>
            <p:ph type="subTitle" idx="19"/>
          </p:nvPr>
        </p:nvSpPr>
        <p:spPr>
          <a:xfrm>
            <a:off x="5848013" y="3983525"/>
            <a:ext cx="2535600" cy="6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13"/>
          <p:cNvSpPr txBox="1">
            <a:spLocks noGrp="1"/>
          </p:cNvSpPr>
          <p:nvPr>
            <p:ph type="title" idx="20" hasCustomPrompt="1"/>
          </p:nvPr>
        </p:nvSpPr>
        <p:spPr>
          <a:xfrm>
            <a:off x="5847066" y="1401950"/>
            <a:ext cx="25356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" name="Google Shape;462;p13"/>
          <p:cNvSpPr txBox="1">
            <a:spLocks noGrp="1"/>
          </p:cNvSpPr>
          <p:nvPr>
            <p:ph type="title" idx="21" hasCustomPrompt="1"/>
          </p:nvPr>
        </p:nvSpPr>
        <p:spPr>
          <a:xfrm>
            <a:off x="5847083" y="2982167"/>
            <a:ext cx="2535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dk2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14"/>
          <p:cNvGrpSpPr/>
          <p:nvPr/>
        </p:nvGrpSpPr>
        <p:grpSpPr>
          <a:xfrm>
            <a:off x="11" y="-8"/>
            <a:ext cx="3684221" cy="2466198"/>
            <a:chOff x="5010250" y="1493475"/>
            <a:chExt cx="1392900" cy="932400"/>
          </a:xfrm>
        </p:grpSpPr>
        <p:sp>
          <p:nvSpPr>
            <p:cNvPr id="465" name="Google Shape;465;p14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4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4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14"/>
          <p:cNvGrpSpPr/>
          <p:nvPr/>
        </p:nvGrpSpPr>
        <p:grpSpPr>
          <a:xfrm>
            <a:off x="2557426" y="555150"/>
            <a:ext cx="5883229" cy="2896106"/>
            <a:chOff x="2557426" y="555150"/>
            <a:chExt cx="5883229" cy="2896106"/>
          </a:xfrm>
        </p:grpSpPr>
        <p:grpSp>
          <p:nvGrpSpPr>
            <p:cNvPr id="481" name="Google Shape;481;p14"/>
            <p:cNvGrpSpPr/>
            <p:nvPr/>
          </p:nvGrpSpPr>
          <p:grpSpPr>
            <a:xfrm>
              <a:off x="2557426" y="555150"/>
              <a:ext cx="5883229" cy="2896106"/>
              <a:chOff x="2557426" y="555150"/>
              <a:chExt cx="5883229" cy="2896106"/>
            </a:xfrm>
          </p:grpSpPr>
          <p:sp>
            <p:nvSpPr>
              <p:cNvPr id="482" name="Google Shape;482;p14"/>
              <p:cNvSpPr/>
              <p:nvPr/>
            </p:nvSpPr>
            <p:spPr>
              <a:xfrm>
                <a:off x="2557426" y="555150"/>
                <a:ext cx="5883229" cy="2896106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2615001" y="617457"/>
                <a:ext cx="5763189" cy="277622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2615000" y="599575"/>
                <a:ext cx="5768079" cy="271476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" name="Google Shape;485;p14"/>
            <p:cNvGrpSpPr/>
            <p:nvPr/>
          </p:nvGrpSpPr>
          <p:grpSpPr>
            <a:xfrm>
              <a:off x="7613500" y="633100"/>
              <a:ext cx="726325" cy="196476"/>
              <a:chOff x="8689262" y="361063"/>
              <a:chExt cx="726325" cy="196476"/>
            </a:xfrm>
          </p:grpSpPr>
          <p:sp>
            <p:nvSpPr>
              <p:cNvPr id="486" name="Google Shape;486;p14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4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14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491" name="Google Shape;491;p1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" name="Google Shape;493;p14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494" name="Google Shape;494;p14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4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6" name="Google Shape;496;p14"/>
          <p:cNvSpPr/>
          <p:nvPr/>
        </p:nvSpPr>
        <p:spPr>
          <a:xfrm>
            <a:off x="2861175" y="3359100"/>
            <a:ext cx="1600915" cy="1600915"/>
          </a:xfrm>
          <a:custGeom>
            <a:avLst/>
            <a:gdLst/>
            <a:ahLst/>
            <a:cxnLst/>
            <a:rect l="l" t="t" r="r" b="b"/>
            <a:pathLst>
              <a:path w="14530" h="14530" fill="none" extrusionOk="0">
                <a:moveTo>
                  <a:pt x="14530" y="7265"/>
                </a:moveTo>
                <a:cubicBezTo>
                  <a:pt x="14530" y="11277"/>
                  <a:pt x="11277" y="14529"/>
                  <a:pt x="7265" y="14529"/>
                </a:cubicBezTo>
                <a:cubicBezTo>
                  <a:pt x="3253" y="14529"/>
                  <a:pt x="1" y="11277"/>
                  <a:pt x="1" y="7265"/>
                </a:cubicBezTo>
                <a:cubicBezTo>
                  <a:pt x="1" y="3253"/>
                  <a:pt x="3253" y="0"/>
                  <a:pt x="7265" y="0"/>
                </a:cubicBezTo>
                <a:cubicBezTo>
                  <a:pt x="11277" y="0"/>
                  <a:pt x="14530" y="3253"/>
                  <a:pt x="14530" y="7265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7" name="Google Shape;497;p14"/>
          <p:cNvGrpSpPr/>
          <p:nvPr/>
        </p:nvGrpSpPr>
        <p:grpSpPr>
          <a:xfrm>
            <a:off x="7025500" y="4449763"/>
            <a:ext cx="1421653" cy="335929"/>
            <a:chOff x="6415900" y="203575"/>
            <a:chExt cx="1421653" cy="335929"/>
          </a:xfrm>
        </p:grpSpPr>
        <p:sp>
          <p:nvSpPr>
            <p:cNvPr id="498" name="Google Shape;498;p14"/>
            <p:cNvSpPr/>
            <p:nvPr/>
          </p:nvSpPr>
          <p:spPr>
            <a:xfrm>
              <a:off x="7501615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7669535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0" y="3526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6960234" y="371490"/>
              <a:ext cx="335938" cy="95"/>
            </a:xfrm>
            <a:custGeom>
              <a:avLst/>
              <a:gdLst/>
              <a:ahLst/>
              <a:cxnLst/>
              <a:rect l="l" t="t" r="r" b="b"/>
              <a:pathLst>
                <a:path w="3527" h="1" fill="none" extrusionOk="0">
                  <a:moveTo>
                    <a:pt x="0" y="0"/>
                  </a:moveTo>
                  <a:lnTo>
                    <a:pt x="352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7125201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6415900" y="371490"/>
              <a:ext cx="333081" cy="95"/>
            </a:xfrm>
            <a:custGeom>
              <a:avLst/>
              <a:gdLst/>
              <a:ahLst/>
              <a:cxnLst/>
              <a:rect l="l" t="t" r="r" b="b"/>
              <a:pathLst>
                <a:path w="3497" h="1" fill="none" extrusionOk="0">
                  <a:moveTo>
                    <a:pt x="1" y="0"/>
                  </a:moveTo>
                  <a:lnTo>
                    <a:pt x="3496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6583820" y="203575"/>
              <a:ext cx="95" cy="335929"/>
            </a:xfrm>
            <a:custGeom>
              <a:avLst/>
              <a:gdLst/>
              <a:ahLst/>
              <a:cxnLst/>
              <a:rect l="l" t="t" r="r" b="b"/>
              <a:pathLst>
                <a:path w="1" h="3527" fill="none" extrusionOk="0">
                  <a:moveTo>
                    <a:pt x="1" y="3526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14"/>
          <p:cNvSpPr txBox="1">
            <a:spLocks noGrp="1"/>
          </p:cNvSpPr>
          <p:nvPr>
            <p:ph type="title"/>
          </p:nvPr>
        </p:nvSpPr>
        <p:spPr>
          <a:xfrm flipH="1">
            <a:off x="4878338" y="2733450"/>
            <a:ext cx="28986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14"/>
          <p:cNvSpPr txBox="1">
            <a:spLocks noGrp="1"/>
          </p:cNvSpPr>
          <p:nvPr>
            <p:ph type="subTitle" idx="1"/>
          </p:nvPr>
        </p:nvSpPr>
        <p:spPr>
          <a:xfrm flipH="1">
            <a:off x="3221138" y="1031850"/>
            <a:ext cx="45558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bg>
      <p:bgPr>
        <a:solidFill>
          <a:schemeClr val="dk2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23"/>
          <p:cNvGrpSpPr/>
          <p:nvPr/>
        </p:nvGrpSpPr>
        <p:grpSpPr>
          <a:xfrm flipH="1">
            <a:off x="5458848" y="-8"/>
            <a:ext cx="3684221" cy="2466198"/>
            <a:chOff x="5010250" y="1493475"/>
            <a:chExt cx="1392900" cy="932400"/>
          </a:xfrm>
        </p:grpSpPr>
        <p:sp>
          <p:nvSpPr>
            <p:cNvPr id="831" name="Google Shape;831;p23"/>
            <p:cNvSpPr/>
            <p:nvPr/>
          </p:nvSpPr>
          <p:spPr>
            <a:xfrm>
              <a:off x="51683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53225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54775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56326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5786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594035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3"/>
            <p:cNvSpPr/>
            <p:nvPr/>
          </p:nvSpPr>
          <p:spPr>
            <a:xfrm>
              <a:off x="609307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6248100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1" y="0"/>
                  </a:moveTo>
                  <a:lnTo>
                    <a:pt x="1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6403125" y="1493475"/>
              <a:ext cx="25" cy="932400"/>
            </a:xfrm>
            <a:custGeom>
              <a:avLst/>
              <a:gdLst/>
              <a:ahLst/>
              <a:cxnLst/>
              <a:rect l="l" t="t" r="r" b="b"/>
              <a:pathLst>
                <a:path w="1" h="37296" fill="none" extrusionOk="0">
                  <a:moveTo>
                    <a:pt x="0" y="0"/>
                  </a:moveTo>
                  <a:lnTo>
                    <a:pt x="0" y="37296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5010250" y="22670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5010250" y="242585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5010250" y="211277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5010250" y="1958525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5010250" y="1803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1"/>
                  </a:moveTo>
                  <a:lnTo>
                    <a:pt x="55533" y="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5010250" y="1648500"/>
              <a:ext cx="1388325" cy="25"/>
            </a:xfrm>
            <a:custGeom>
              <a:avLst/>
              <a:gdLst/>
              <a:ahLst/>
              <a:cxnLst/>
              <a:rect l="l" t="t" r="r" b="b"/>
              <a:pathLst>
                <a:path w="55533" h="1" fill="none" extrusionOk="0">
                  <a:moveTo>
                    <a:pt x="0" y="0"/>
                  </a:moveTo>
                  <a:lnTo>
                    <a:pt x="55533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23"/>
          <p:cNvGrpSpPr/>
          <p:nvPr/>
        </p:nvGrpSpPr>
        <p:grpSpPr>
          <a:xfrm>
            <a:off x="713225" y="1141213"/>
            <a:ext cx="5838193" cy="3175867"/>
            <a:chOff x="713225" y="1141213"/>
            <a:chExt cx="5838193" cy="3175867"/>
          </a:xfrm>
        </p:grpSpPr>
        <p:grpSp>
          <p:nvGrpSpPr>
            <p:cNvPr id="847" name="Google Shape;847;p23"/>
            <p:cNvGrpSpPr/>
            <p:nvPr/>
          </p:nvGrpSpPr>
          <p:grpSpPr>
            <a:xfrm>
              <a:off x="713225" y="1141213"/>
              <a:ext cx="5838193" cy="3175867"/>
              <a:chOff x="2557425" y="275400"/>
              <a:chExt cx="5838193" cy="3175867"/>
            </a:xfrm>
          </p:grpSpPr>
          <p:sp>
            <p:nvSpPr>
              <p:cNvPr id="848" name="Google Shape;848;p23"/>
              <p:cNvSpPr/>
              <p:nvPr/>
            </p:nvSpPr>
            <p:spPr>
              <a:xfrm>
                <a:off x="2557425" y="275400"/>
                <a:ext cx="5838193" cy="3175867"/>
              </a:xfrm>
              <a:custGeom>
                <a:avLst/>
                <a:gdLst/>
                <a:ahLst/>
                <a:cxnLst/>
                <a:rect l="l" t="t" r="r" b="b"/>
                <a:pathLst>
                  <a:path w="37297" h="18360" extrusionOk="0">
                    <a:moveTo>
                      <a:pt x="1" y="0"/>
                    </a:moveTo>
                    <a:lnTo>
                      <a:pt x="1" y="18359"/>
                    </a:lnTo>
                    <a:lnTo>
                      <a:pt x="37296" y="18359"/>
                    </a:lnTo>
                    <a:lnTo>
                      <a:pt x="3729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3"/>
              <p:cNvSpPr/>
              <p:nvPr/>
            </p:nvSpPr>
            <p:spPr>
              <a:xfrm>
                <a:off x="2614560" y="343726"/>
                <a:ext cx="5719071" cy="3044404"/>
              </a:xfrm>
              <a:custGeom>
                <a:avLst/>
                <a:gdLst/>
                <a:ahLst/>
                <a:cxnLst/>
                <a:rect l="l" t="t" r="r" b="b"/>
                <a:pathLst>
                  <a:path w="36536" h="17600" extrusionOk="0">
                    <a:moveTo>
                      <a:pt x="0" y="0"/>
                    </a:moveTo>
                    <a:lnTo>
                      <a:pt x="0" y="17599"/>
                    </a:lnTo>
                    <a:lnTo>
                      <a:pt x="36536" y="17599"/>
                    </a:lnTo>
                    <a:lnTo>
                      <a:pt x="365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3"/>
              <p:cNvSpPr/>
              <p:nvPr/>
            </p:nvSpPr>
            <p:spPr>
              <a:xfrm>
                <a:off x="2614550" y="324038"/>
                <a:ext cx="5723924" cy="291175"/>
              </a:xfrm>
              <a:custGeom>
                <a:avLst/>
                <a:gdLst/>
                <a:ahLst/>
                <a:cxnLst/>
                <a:rect l="l" t="t" r="r" b="b"/>
                <a:pathLst>
                  <a:path w="36567" h="2645" extrusionOk="0">
                    <a:moveTo>
                      <a:pt x="0" y="0"/>
                    </a:moveTo>
                    <a:lnTo>
                      <a:pt x="0" y="2645"/>
                    </a:lnTo>
                    <a:lnTo>
                      <a:pt x="36566" y="2645"/>
                    </a:lnTo>
                    <a:lnTo>
                      <a:pt x="365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223EE"/>
                  </a:gs>
                  <a:gs pos="100000">
                    <a:schemeClr val="accent1"/>
                  </a:gs>
                </a:gsLst>
                <a:lin ang="189007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1" name="Google Shape;851;p23"/>
            <p:cNvGrpSpPr/>
            <p:nvPr/>
          </p:nvGrpSpPr>
          <p:grpSpPr>
            <a:xfrm>
              <a:off x="5721325" y="1232550"/>
              <a:ext cx="726325" cy="196476"/>
              <a:chOff x="8689262" y="361063"/>
              <a:chExt cx="726325" cy="196476"/>
            </a:xfrm>
          </p:grpSpPr>
          <p:sp>
            <p:nvSpPr>
              <p:cNvPr id="852" name="Google Shape;852;p23"/>
              <p:cNvSpPr/>
              <p:nvPr/>
            </p:nvSpPr>
            <p:spPr>
              <a:xfrm>
                <a:off x="921911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1" y="1"/>
                    </a:moveTo>
                    <a:lnTo>
                      <a:pt x="1" y="1916"/>
                    </a:lnTo>
                    <a:lnTo>
                      <a:pt x="1916" y="1916"/>
                    </a:lnTo>
                    <a:lnTo>
                      <a:pt x="19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3"/>
              <p:cNvSpPr/>
              <p:nvPr/>
            </p:nvSpPr>
            <p:spPr>
              <a:xfrm>
                <a:off x="8954238" y="361063"/>
                <a:ext cx="199553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45" y="1916"/>
                    </a:ln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3"/>
              <p:cNvSpPr/>
              <p:nvPr/>
            </p:nvSpPr>
            <p:spPr>
              <a:xfrm>
                <a:off x="8689262" y="361063"/>
                <a:ext cx="196476" cy="196476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1916" extrusionOk="0">
                    <a:moveTo>
                      <a:pt x="0" y="1"/>
                    </a:moveTo>
                    <a:lnTo>
                      <a:pt x="0" y="1916"/>
                    </a:lnTo>
                    <a:lnTo>
                      <a:pt x="1915" y="1916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3"/>
              <p:cNvSpPr/>
              <p:nvPr/>
            </p:nvSpPr>
            <p:spPr>
              <a:xfrm>
                <a:off x="8720436" y="523187"/>
                <a:ext cx="137205" cy="103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" fill="none" extrusionOk="0">
                    <a:moveTo>
                      <a:pt x="0" y="0"/>
                    </a:moveTo>
                    <a:lnTo>
                      <a:pt x="1338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6" name="Google Shape;856;p23"/>
              <p:cNvGrpSpPr/>
              <p:nvPr/>
            </p:nvGrpSpPr>
            <p:grpSpPr>
              <a:xfrm>
                <a:off x="9250380" y="399391"/>
                <a:ext cx="137217" cy="129156"/>
                <a:chOff x="9250380" y="399391"/>
                <a:chExt cx="137217" cy="129156"/>
              </a:xfrm>
            </p:grpSpPr>
            <p:sp>
              <p:nvSpPr>
                <p:cNvPr id="857" name="Google Shape;857;p2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1398"/>
                      </a:moveTo>
                      <a:lnTo>
                        <a:pt x="1398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9250380" y="399391"/>
                  <a:ext cx="137217" cy="129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" h="1399" fill="none" extrusionOk="0">
                      <a:moveTo>
                        <a:pt x="0" y="0"/>
                      </a:moveTo>
                      <a:lnTo>
                        <a:pt x="1398" y="139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9" name="Google Shape;859;p23"/>
              <p:cNvGrpSpPr/>
              <p:nvPr/>
            </p:nvGrpSpPr>
            <p:grpSpPr>
              <a:xfrm>
                <a:off x="8983820" y="394006"/>
                <a:ext cx="137217" cy="129279"/>
                <a:chOff x="8983820" y="394006"/>
                <a:chExt cx="137217" cy="129279"/>
              </a:xfrm>
            </p:grpSpPr>
            <p:sp>
              <p:nvSpPr>
                <p:cNvPr id="860" name="Google Shape;860;p23"/>
                <p:cNvSpPr/>
                <p:nvPr/>
              </p:nvSpPr>
              <p:spPr>
                <a:xfrm>
                  <a:off x="8983820" y="394006"/>
                  <a:ext cx="137217" cy="12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fill="none" extrusionOk="0">
                      <a:moveTo>
                        <a:pt x="0" y="1"/>
                      </a:moveTo>
                      <a:lnTo>
                        <a:pt x="1186" y="1"/>
                      </a:lnTo>
                      <a:lnTo>
                        <a:pt x="1186" y="1186"/>
                      </a:lnTo>
                      <a:lnTo>
                        <a:pt x="0" y="1186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8983820" y="427115"/>
                  <a:ext cx="137217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" fill="none" extrusionOk="0">
                      <a:moveTo>
                        <a:pt x="0" y="1"/>
                      </a:moveTo>
                      <a:lnTo>
                        <a:pt x="1186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862" name="Google Shape;862;p23"/>
          <p:cNvSpPr/>
          <p:nvPr/>
        </p:nvSpPr>
        <p:spPr>
          <a:xfrm>
            <a:off x="-27125" y="4617725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3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23"/>
          <p:cNvSpPr txBox="1">
            <a:spLocks noGrp="1"/>
          </p:cNvSpPr>
          <p:nvPr>
            <p:ph type="subTitle" idx="1"/>
          </p:nvPr>
        </p:nvSpPr>
        <p:spPr>
          <a:xfrm>
            <a:off x="1150125" y="1628600"/>
            <a:ext cx="4704000" cy="23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7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anum Gothic Coding"/>
              <a:buNone/>
              <a:defRPr sz="3200" b="1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  <a:defRPr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9" r:id="rId9"/>
    <p:sldLayoutId id="2147483672" r:id="rId10"/>
    <p:sldLayoutId id="2147483674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bla.vn/tieng-anh-tieng-viet/instru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foto.wuestenigel.com/thank-yo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9"/>
          <p:cNvSpPr txBox="1">
            <a:spLocks noGrp="1"/>
          </p:cNvSpPr>
          <p:nvPr>
            <p:ph type="ctrTitle"/>
          </p:nvPr>
        </p:nvSpPr>
        <p:spPr>
          <a:xfrm>
            <a:off x="1080913" y="810375"/>
            <a:ext cx="6220200" cy="18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/>
              <a:t>BASE PROJECT 2</a:t>
            </a:r>
            <a:br>
              <a:rPr lang="vi-VN" sz="3600" dirty="0"/>
            </a:br>
            <a:r>
              <a:rPr lang="vi-VN" sz="3600" dirty="0"/>
              <a:t>FOOTBALL TOURNAMENT MANAGEMENT APPLICATION</a:t>
            </a:r>
          </a:p>
        </p:txBody>
      </p:sp>
      <p:sp>
        <p:nvSpPr>
          <p:cNvPr id="1423" name="Google Shape;1423;p39"/>
          <p:cNvSpPr txBox="1">
            <a:spLocks noGrp="1"/>
          </p:cNvSpPr>
          <p:nvPr>
            <p:ph type="subTitle" idx="1"/>
          </p:nvPr>
        </p:nvSpPr>
        <p:spPr>
          <a:xfrm>
            <a:off x="2408241" y="2777662"/>
            <a:ext cx="5092065" cy="1156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Students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:   Tran Van Thanh </a:t>
            </a:r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Student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 </a:t>
            </a:r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code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: 20CE044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	   Tran Van Vu                  20CE049 </a:t>
            </a:r>
          </a:p>
          <a:p>
            <a:pPr marL="0" indent="0" algn="l"/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  <a:hlinkClick r:id="rId3" tooltip="Nghĩa của &quot;instructor&quot; trong tiếng Việ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vi-VN" sz="1600" b="1" i="0" u="none" strike="noStrike" dirty="0" err="1">
                <a:solidFill>
                  <a:schemeClr val="tx1"/>
                </a:solidFill>
                <a:effectLst/>
                <a:latin typeface="Inconsolata" pitchFamily="1" charset="-93"/>
                <a:ea typeface="Inconsolata" pitchFamily="1" charset="-93"/>
                <a:hlinkClick r:id="rId3" tooltip="Nghĩa của &quot;instructor&quot; trong tiếng Việ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nstructor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: </a:t>
            </a:r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Ths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. </a:t>
            </a:r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Nguyen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 Thi </a:t>
            </a:r>
            <a:r>
              <a:rPr lang="vi-VN" sz="1600" b="1" dirty="0" err="1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Huyen</a:t>
            </a:r>
            <a:r>
              <a:rPr lang="vi-VN" sz="1600" b="1" dirty="0">
                <a:solidFill>
                  <a:schemeClr val="tx1"/>
                </a:solidFill>
                <a:latin typeface="Inconsolata" pitchFamily="1" charset="-93"/>
                <a:ea typeface="Inconsolata" pitchFamily="1" charset="-93"/>
              </a:rPr>
              <a:t> Trang</a:t>
            </a:r>
          </a:p>
        </p:txBody>
      </p:sp>
      <p:grpSp>
        <p:nvGrpSpPr>
          <p:cNvPr id="1424" name="Google Shape;1424;p39"/>
          <p:cNvGrpSpPr/>
          <p:nvPr/>
        </p:nvGrpSpPr>
        <p:grpSpPr>
          <a:xfrm rot="3750900">
            <a:off x="1468685" y="3398609"/>
            <a:ext cx="644403" cy="1061717"/>
            <a:chOff x="1279175" y="2762450"/>
            <a:chExt cx="644426" cy="1061755"/>
          </a:xfrm>
        </p:grpSpPr>
        <p:sp>
          <p:nvSpPr>
            <p:cNvPr id="1425" name="Google Shape;1425;p39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9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8" name="Google Shape;1548;p39"/>
          <p:cNvSpPr/>
          <p:nvPr/>
        </p:nvSpPr>
        <p:spPr>
          <a:xfrm>
            <a:off x="0" y="2999075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39"/>
          <p:cNvSpPr/>
          <p:nvPr/>
        </p:nvSpPr>
        <p:spPr>
          <a:xfrm>
            <a:off x="9282501" y="1614751"/>
            <a:ext cx="29234" cy="21937"/>
          </a:xfrm>
          <a:custGeom>
            <a:avLst/>
            <a:gdLst/>
            <a:ahLst/>
            <a:cxnLst/>
            <a:rect l="l" t="t" r="r" b="b"/>
            <a:pathLst>
              <a:path w="609" h="457" extrusionOk="0">
                <a:moveTo>
                  <a:pt x="305" y="1"/>
                </a:moveTo>
                <a:cubicBezTo>
                  <a:pt x="1" y="1"/>
                  <a:pt x="1" y="457"/>
                  <a:pt x="305" y="457"/>
                </a:cubicBezTo>
                <a:cubicBezTo>
                  <a:pt x="608" y="457"/>
                  <a:pt x="608" y="1"/>
                  <a:pt x="30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46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03 SYSTEM DESIGN</a:t>
            </a:r>
            <a:endParaRPr dirty="0"/>
          </a:p>
        </p:txBody>
      </p:sp>
      <p:sp>
        <p:nvSpPr>
          <p:cNvPr id="1779" name="Google Shape;1779;p46"/>
          <p:cNvSpPr txBox="1">
            <a:spLocks noGrp="1"/>
          </p:cNvSpPr>
          <p:nvPr>
            <p:ph type="subTitle" idx="1"/>
          </p:nvPr>
        </p:nvSpPr>
        <p:spPr>
          <a:xfrm>
            <a:off x="893361" y="2281250"/>
            <a:ext cx="226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DESIGN </a:t>
            </a:r>
            <a:r>
              <a:rPr lang="en-US" sz="2000" dirty="0"/>
              <a:t>TOOLS</a:t>
            </a:r>
            <a:endParaRPr lang="vi-VN" sz="2000" dirty="0"/>
          </a:p>
        </p:txBody>
      </p:sp>
      <p:sp>
        <p:nvSpPr>
          <p:cNvPr id="1780" name="Google Shape;1780;p46"/>
          <p:cNvSpPr txBox="1">
            <a:spLocks noGrp="1"/>
          </p:cNvSpPr>
          <p:nvPr>
            <p:ph type="subTitle" idx="2"/>
          </p:nvPr>
        </p:nvSpPr>
        <p:spPr>
          <a:xfrm>
            <a:off x="3443149" y="2281250"/>
            <a:ext cx="2350431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DATABASE DESIGN</a:t>
            </a:r>
            <a:endParaRPr sz="2000" dirty="0"/>
          </a:p>
        </p:txBody>
      </p:sp>
      <p:sp>
        <p:nvSpPr>
          <p:cNvPr id="1781" name="Google Shape;1781;p46"/>
          <p:cNvSpPr txBox="1">
            <a:spLocks noGrp="1"/>
          </p:cNvSpPr>
          <p:nvPr>
            <p:ph type="subTitle" idx="3"/>
          </p:nvPr>
        </p:nvSpPr>
        <p:spPr>
          <a:xfrm>
            <a:off x="902100" y="2639600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/>
              <a:buNone/>
            </a:pPr>
            <a:r>
              <a:rPr lang="vi-VN" dirty="0" err="1"/>
              <a:t>Java</a:t>
            </a:r>
            <a:r>
              <a:rPr lang="vi-VN" dirty="0"/>
              <a:t> </a:t>
            </a:r>
            <a:r>
              <a:rPr lang="vi-VN" dirty="0" err="1"/>
              <a:t>programming</a:t>
            </a:r>
            <a:r>
              <a:rPr lang="vi-VN" dirty="0"/>
              <a:t> </a:t>
            </a:r>
            <a:r>
              <a:rPr lang="vi-VN" dirty="0" err="1"/>
              <a:t>language</a:t>
            </a:r>
            <a:endParaRPr dirty="0"/>
          </a:p>
        </p:txBody>
      </p:sp>
      <p:sp>
        <p:nvSpPr>
          <p:cNvPr id="1782" name="Google Shape;1782;p46"/>
          <p:cNvSpPr txBox="1">
            <a:spLocks noGrp="1"/>
          </p:cNvSpPr>
          <p:nvPr>
            <p:ph type="subTitle" idx="4"/>
          </p:nvPr>
        </p:nvSpPr>
        <p:spPr>
          <a:xfrm>
            <a:off x="3441325" y="2639601"/>
            <a:ext cx="226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Arial"/>
              <a:buNone/>
            </a:pPr>
            <a:r>
              <a:rPr lang="en-US" dirty="0"/>
              <a:t>Connect database to SQL Server</a:t>
            </a:r>
            <a:endParaRPr dirty="0"/>
          </a:p>
        </p:txBody>
      </p:sp>
      <p:sp>
        <p:nvSpPr>
          <p:cNvPr id="1783" name="Google Shape;1783;p46"/>
          <p:cNvSpPr txBox="1">
            <a:spLocks noGrp="1"/>
          </p:cNvSpPr>
          <p:nvPr>
            <p:ph type="subTitle" idx="5"/>
          </p:nvPr>
        </p:nvSpPr>
        <p:spPr>
          <a:xfrm>
            <a:off x="5907881" y="2215743"/>
            <a:ext cx="2586037" cy="847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APPLICATION INTERFACE</a:t>
            </a:r>
            <a:endParaRPr sz="2000" dirty="0"/>
          </a:p>
        </p:txBody>
      </p:sp>
      <p:grpSp>
        <p:nvGrpSpPr>
          <p:cNvPr id="1786" name="Google Shape;1786;p46"/>
          <p:cNvGrpSpPr/>
          <p:nvPr/>
        </p:nvGrpSpPr>
        <p:grpSpPr>
          <a:xfrm rot="5793840" flipH="1">
            <a:off x="2447742" y="1050428"/>
            <a:ext cx="573886" cy="945533"/>
            <a:chOff x="1279175" y="2762450"/>
            <a:chExt cx="644426" cy="1061755"/>
          </a:xfrm>
        </p:grpSpPr>
        <p:sp>
          <p:nvSpPr>
            <p:cNvPr id="1787" name="Google Shape;1787;p46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6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 err="1"/>
              <a:t>Tournament</a:t>
            </a:r>
            <a:r>
              <a:rPr lang="fr-FR" sz="1800" b="1" dirty="0"/>
              <a:t> management interface</a:t>
            </a:r>
            <a:endParaRPr lang="en-US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18245A-1FDF-4BB5-84F4-D697D130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9" y="127794"/>
            <a:ext cx="6483686" cy="45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0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/>
              <a:t>Team management interface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9F803-EE20-4296-8D2F-7A7E603A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41" y="149225"/>
            <a:ext cx="6462160" cy="453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/>
              <a:t>Player management interface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41B5F-D859-4078-8483-7020D8E2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009" y="97231"/>
            <a:ext cx="6544825" cy="458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06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/>
              <a:t>Match table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20ED6-8533-4E51-A95F-A2311AE9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44" y="207169"/>
            <a:ext cx="6302264" cy="445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2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919541" y="4665300"/>
            <a:ext cx="691715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/>
              <a:t>The detailed management interface of the match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ABE01-AF6A-4AFB-B63E-C7DBE0B9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49" y="185738"/>
            <a:ext cx="6369792" cy="448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0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/>
              <a:t>Match management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B0932-72E6-45B4-84CF-EFC1B550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30" y="185738"/>
            <a:ext cx="6376626" cy="44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4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/>
              <a:t>Course management interface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B9310-4493-4D1D-957F-53A44588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61" y="171450"/>
            <a:ext cx="6424070" cy="44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3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57;p40">
            <a:extLst>
              <a:ext uri="{FF2B5EF4-FFF2-40B4-BE49-F238E27FC236}">
                <a16:creationId xmlns:a16="http://schemas.microsoft.com/office/drawing/2014/main" id="{0144C850-FD52-414E-BE51-3E2B21290951}"/>
              </a:ext>
            </a:extLst>
          </p:cNvPr>
          <p:cNvSpPr txBox="1">
            <a:spLocks/>
          </p:cNvSpPr>
          <p:nvPr/>
        </p:nvSpPr>
        <p:spPr>
          <a:xfrm>
            <a:off x="1241009" y="4608944"/>
            <a:ext cx="654482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800" b="1" dirty="0"/>
              <a:t>Arbitration management interface</a:t>
            </a: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0935E-D4F8-4A02-848E-E30F2E03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65" y="278607"/>
            <a:ext cx="6324129" cy="44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9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52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04 </a:t>
            </a:r>
            <a:r>
              <a:rPr lang="vi-VN" sz="3600" dirty="0"/>
              <a:t>CONCLUSION</a:t>
            </a:r>
          </a:p>
        </p:txBody>
      </p:sp>
      <p:sp>
        <p:nvSpPr>
          <p:cNvPr id="2078" name="Google Shape;2078;p52"/>
          <p:cNvSpPr txBox="1">
            <a:spLocks noGrp="1"/>
          </p:cNvSpPr>
          <p:nvPr>
            <p:ph type="subTitle" idx="1"/>
          </p:nvPr>
        </p:nvSpPr>
        <p:spPr>
          <a:xfrm>
            <a:off x="813263" y="2164125"/>
            <a:ext cx="3250200" cy="19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●"/>
            </a:pPr>
            <a:r>
              <a:rPr lang="en-US" dirty="0"/>
              <a:t>About Skills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●"/>
            </a:pPr>
            <a:r>
              <a:rPr lang="en-US" dirty="0"/>
              <a:t>About knowledge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●"/>
            </a:pPr>
            <a:r>
              <a:rPr lang="en-US" dirty="0"/>
              <a:t>About project results</a:t>
            </a:r>
            <a:endParaRPr dirty="0"/>
          </a:p>
        </p:txBody>
      </p:sp>
      <p:sp>
        <p:nvSpPr>
          <p:cNvPr id="2079" name="Google Shape;2079;p52"/>
          <p:cNvSpPr txBox="1">
            <a:spLocks noGrp="1"/>
          </p:cNvSpPr>
          <p:nvPr>
            <p:ph type="subTitle" idx="2"/>
          </p:nvPr>
        </p:nvSpPr>
        <p:spPr>
          <a:xfrm>
            <a:off x="5062037" y="2164125"/>
            <a:ext cx="3603331" cy="25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●"/>
            </a:pPr>
            <a:r>
              <a:rPr lang="en-US" dirty="0">
                <a:latin typeface="Inconsolata" pitchFamily="1" charset="-93"/>
                <a:ea typeface="Inconsolata" pitchFamily="1" charset="-93"/>
              </a:rPr>
              <a:t>Develop more functions for the application.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consolata"/>
              <a:buChar char="●"/>
            </a:pPr>
            <a:r>
              <a:rPr lang="en-US" b="0" i="0" dirty="0">
                <a:solidFill>
                  <a:srgbClr val="000000"/>
                </a:solidFill>
                <a:effectLst/>
                <a:latin typeface="Inconsolata" pitchFamily="1" charset="-93"/>
                <a:ea typeface="Inconsolata" pitchFamily="1" charset="-93"/>
              </a:rPr>
              <a:t>Research network programming to develop further for the application. </a:t>
            </a:r>
            <a:endParaRPr lang="en-US" dirty="0">
              <a:latin typeface="Inconsolata" pitchFamily="1" charset="-93"/>
              <a:ea typeface="Inconsolata" pitchFamily="1" charset="-93"/>
            </a:endParaRPr>
          </a:p>
        </p:txBody>
      </p:sp>
      <p:sp>
        <p:nvSpPr>
          <p:cNvPr id="2080" name="Google Shape;2080;p52"/>
          <p:cNvSpPr txBox="1">
            <a:spLocks noGrp="1"/>
          </p:cNvSpPr>
          <p:nvPr>
            <p:ph type="subTitle" idx="3"/>
          </p:nvPr>
        </p:nvSpPr>
        <p:spPr>
          <a:xfrm>
            <a:off x="813263" y="1645125"/>
            <a:ext cx="325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Achievements</a:t>
            </a:r>
            <a:endParaRPr dirty="0"/>
          </a:p>
        </p:txBody>
      </p:sp>
      <p:sp>
        <p:nvSpPr>
          <p:cNvPr id="2081" name="Google Shape;2081;p52"/>
          <p:cNvSpPr txBox="1">
            <a:spLocks noGrp="1"/>
          </p:cNvSpPr>
          <p:nvPr>
            <p:ph type="subTitle" idx="4"/>
          </p:nvPr>
        </p:nvSpPr>
        <p:spPr>
          <a:xfrm>
            <a:off x="5062038" y="1645125"/>
            <a:ext cx="3250200" cy="3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/>
              <a:t>Research</a:t>
            </a:r>
            <a:r>
              <a:rPr lang="vi-VN" dirty="0"/>
              <a:t> </a:t>
            </a:r>
            <a:r>
              <a:rPr lang="vi-VN" dirty="0" err="1"/>
              <a:t>direction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1"/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TABLE OF CONTENTS</a:t>
            </a:r>
            <a:endParaRPr sz="4000"/>
          </a:p>
        </p:txBody>
      </p:sp>
      <p:sp>
        <p:nvSpPr>
          <p:cNvPr id="1566" name="Google Shape;1566;p41"/>
          <p:cNvSpPr txBox="1">
            <a:spLocks noGrp="1"/>
          </p:cNvSpPr>
          <p:nvPr>
            <p:ph type="subTitle" idx="1"/>
          </p:nvPr>
        </p:nvSpPr>
        <p:spPr>
          <a:xfrm>
            <a:off x="1398601" y="2053222"/>
            <a:ext cx="25392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THE </a:t>
            </a:r>
            <a:r>
              <a:rPr lang="vi-VN" sz="2800" dirty="0"/>
              <a:t>PROBLEM</a:t>
            </a:r>
            <a:r>
              <a:rPr lang="en" sz="2800" dirty="0"/>
              <a:t> </a:t>
            </a:r>
            <a:endParaRPr sz="2800" dirty="0"/>
          </a:p>
        </p:txBody>
      </p:sp>
      <p:sp>
        <p:nvSpPr>
          <p:cNvPr id="1567" name="Google Shape;1567;p41"/>
          <p:cNvSpPr txBox="1">
            <a:spLocks noGrp="1"/>
          </p:cNvSpPr>
          <p:nvPr>
            <p:ph type="subTitle" idx="2"/>
          </p:nvPr>
        </p:nvSpPr>
        <p:spPr>
          <a:xfrm>
            <a:off x="1401337" y="3628841"/>
            <a:ext cx="2913487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SYSTEM ANALYSIS</a:t>
            </a:r>
            <a:endParaRPr sz="2800" dirty="0"/>
          </a:p>
        </p:txBody>
      </p:sp>
      <p:sp>
        <p:nvSpPr>
          <p:cNvPr id="1569" name="Google Shape;1569;p41"/>
          <p:cNvSpPr txBox="1">
            <a:spLocks noGrp="1"/>
          </p:cNvSpPr>
          <p:nvPr>
            <p:ph type="subTitle" idx="4"/>
          </p:nvPr>
        </p:nvSpPr>
        <p:spPr>
          <a:xfrm>
            <a:off x="5001805" y="3618713"/>
            <a:ext cx="25374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</a:t>
            </a:r>
            <a:endParaRPr sz="2800" dirty="0"/>
          </a:p>
        </p:txBody>
      </p:sp>
      <p:sp>
        <p:nvSpPr>
          <p:cNvPr id="1574" name="Google Shape;1574;p41"/>
          <p:cNvSpPr txBox="1">
            <a:spLocks noGrp="1"/>
          </p:cNvSpPr>
          <p:nvPr>
            <p:ph type="title" idx="9"/>
          </p:nvPr>
        </p:nvSpPr>
        <p:spPr>
          <a:xfrm>
            <a:off x="1399538" y="1401950"/>
            <a:ext cx="25392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1575" name="Google Shape;1575;p41"/>
          <p:cNvSpPr txBox="1">
            <a:spLocks noGrp="1"/>
          </p:cNvSpPr>
          <p:nvPr>
            <p:ph type="title" idx="13"/>
          </p:nvPr>
        </p:nvSpPr>
        <p:spPr>
          <a:xfrm>
            <a:off x="1402274" y="2980699"/>
            <a:ext cx="25374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1577" name="Google Shape;1577;p41"/>
          <p:cNvSpPr txBox="1">
            <a:spLocks noGrp="1"/>
          </p:cNvSpPr>
          <p:nvPr>
            <p:ph type="title" idx="15"/>
          </p:nvPr>
        </p:nvSpPr>
        <p:spPr>
          <a:xfrm>
            <a:off x="5002740" y="2982166"/>
            <a:ext cx="25374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sp>
        <p:nvSpPr>
          <p:cNvPr id="1578" name="Google Shape;1578;p41"/>
          <p:cNvSpPr txBox="1">
            <a:spLocks noGrp="1"/>
          </p:cNvSpPr>
          <p:nvPr>
            <p:ph type="subTitle" idx="16"/>
          </p:nvPr>
        </p:nvSpPr>
        <p:spPr>
          <a:xfrm>
            <a:off x="5002669" y="2050068"/>
            <a:ext cx="2535600" cy="3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SYSTEM DESIGN</a:t>
            </a:r>
            <a:endParaRPr sz="2800" dirty="0"/>
          </a:p>
        </p:txBody>
      </p:sp>
      <p:sp>
        <p:nvSpPr>
          <p:cNvPr id="1582" name="Google Shape;1582;p41"/>
          <p:cNvSpPr txBox="1">
            <a:spLocks noGrp="1"/>
          </p:cNvSpPr>
          <p:nvPr>
            <p:ph type="title" idx="20"/>
          </p:nvPr>
        </p:nvSpPr>
        <p:spPr>
          <a:xfrm>
            <a:off x="5003605" y="1401950"/>
            <a:ext cx="25356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03</a:t>
            </a:r>
            <a:endParaRPr sz="4000"/>
          </a:p>
        </p:txBody>
      </p:sp>
      <p:grpSp>
        <p:nvGrpSpPr>
          <p:cNvPr id="1584" name="Google Shape;1584;p41"/>
          <p:cNvGrpSpPr/>
          <p:nvPr/>
        </p:nvGrpSpPr>
        <p:grpSpPr>
          <a:xfrm rot="-2113278">
            <a:off x="5425393" y="415707"/>
            <a:ext cx="573880" cy="945523"/>
            <a:chOff x="1279175" y="2762450"/>
            <a:chExt cx="644426" cy="1061755"/>
          </a:xfrm>
        </p:grpSpPr>
        <p:sp>
          <p:nvSpPr>
            <p:cNvPr id="1585" name="Google Shape;1585;p41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5" name="Google Shape;3342;p82">
            <a:extLst>
              <a:ext uri="{FF2B5EF4-FFF2-40B4-BE49-F238E27FC236}">
                <a16:creationId xmlns:a16="http://schemas.microsoft.com/office/drawing/2014/main" id="{2C520D89-7FA2-4170-B57D-012356429889}"/>
              </a:ext>
            </a:extLst>
          </p:cNvPr>
          <p:cNvGrpSpPr/>
          <p:nvPr/>
        </p:nvGrpSpPr>
        <p:grpSpPr>
          <a:xfrm>
            <a:off x="7879860" y="4039257"/>
            <a:ext cx="682068" cy="682068"/>
            <a:chOff x="5080188" y="927900"/>
            <a:chExt cx="961200" cy="961200"/>
          </a:xfrm>
        </p:grpSpPr>
        <p:sp>
          <p:nvSpPr>
            <p:cNvPr id="46" name="Google Shape;3343;p82">
              <a:extLst>
                <a:ext uri="{FF2B5EF4-FFF2-40B4-BE49-F238E27FC236}">
                  <a16:creationId xmlns:a16="http://schemas.microsoft.com/office/drawing/2014/main" id="{80966863-1D45-4FC9-9230-53AB3002F12F}"/>
                </a:ext>
              </a:extLst>
            </p:cNvPr>
            <p:cNvSpPr/>
            <p:nvPr/>
          </p:nvSpPr>
          <p:spPr>
            <a:xfrm>
              <a:off x="5201900" y="1050116"/>
              <a:ext cx="716700" cy="716700"/>
            </a:xfrm>
            <a:prstGeom prst="donut">
              <a:avLst>
                <a:gd name="adj" fmla="val 4716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3344;p82">
              <a:extLst>
                <a:ext uri="{FF2B5EF4-FFF2-40B4-BE49-F238E27FC236}">
                  <a16:creationId xmlns:a16="http://schemas.microsoft.com/office/drawing/2014/main" id="{83905909-F9B8-440D-B2DD-E4F43BA4D420}"/>
                </a:ext>
              </a:extLst>
            </p:cNvPr>
            <p:cNvSpPr/>
            <p:nvPr/>
          </p:nvSpPr>
          <p:spPr>
            <a:xfrm>
              <a:off x="5269594" y="1117818"/>
              <a:ext cx="581100" cy="581100"/>
            </a:xfrm>
            <a:prstGeom prst="donut">
              <a:avLst>
                <a:gd name="adj" fmla="val 5814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" name="Google Shape;3345;p82">
              <a:extLst>
                <a:ext uri="{FF2B5EF4-FFF2-40B4-BE49-F238E27FC236}">
                  <a16:creationId xmlns:a16="http://schemas.microsoft.com/office/drawing/2014/main" id="{952A6018-8B38-49D5-B450-25C59923C867}"/>
                </a:ext>
              </a:extLst>
            </p:cNvPr>
            <p:cNvSpPr/>
            <p:nvPr/>
          </p:nvSpPr>
          <p:spPr>
            <a:xfrm>
              <a:off x="5339279" y="1187526"/>
              <a:ext cx="441900" cy="441600"/>
            </a:xfrm>
            <a:prstGeom prst="donut">
              <a:avLst>
                <a:gd name="adj" fmla="val 7648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" name="Google Shape;3346;p82">
              <a:extLst>
                <a:ext uri="{FF2B5EF4-FFF2-40B4-BE49-F238E27FC236}">
                  <a16:creationId xmlns:a16="http://schemas.microsoft.com/office/drawing/2014/main" id="{AD9A17E9-5233-416C-96F4-861E8C4BB87B}"/>
                </a:ext>
              </a:extLst>
            </p:cNvPr>
            <p:cNvSpPr/>
            <p:nvPr/>
          </p:nvSpPr>
          <p:spPr>
            <a:xfrm>
              <a:off x="5414892" y="1263155"/>
              <a:ext cx="290700" cy="290700"/>
            </a:xfrm>
            <a:prstGeom prst="donut">
              <a:avLst>
                <a:gd name="adj" fmla="val 10182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" name="Google Shape;3347;p82">
              <a:extLst>
                <a:ext uri="{FF2B5EF4-FFF2-40B4-BE49-F238E27FC236}">
                  <a16:creationId xmlns:a16="http://schemas.microsoft.com/office/drawing/2014/main" id="{4A2E5534-B2C3-4204-A24B-0DFB97493197}"/>
                </a:ext>
              </a:extLst>
            </p:cNvPr>
            <p:cNvSpPr/>
            <p:nvPr/>
          </p:nvSpPr>
          <p:spPr>
            <a:xfrm rot="-3809958">
              <a:off x="5202435" y="1050148"/>
              <a:ext cx="716705" cy="716705"/>
            </a:xfrm>
            <a:prstGeom prst="blockArc">
              <a:avLst>
                <a:gd name="adj1" fmla="val 5266439"/>
                <a:gd name="adj2" fmla="val 19995741"/>
                <a:gd name="adj3" fmla="val 4692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" name="Google Shape;3348;p82">
              <a:extLst>
                <a:ext uri="{FF2B5EF4-FFF2-40B4-BE49-F238E27FC236}">
                  <a16:creationId xmlns:a16="http://schemas.microsoft.com/office/drawing/2014/main" id="{CCA9EBA9-49C9-4BF4-B7CD-C053238DFDFB}"/>
                </a:ext>
              </a:extLst>
            </p:cNvPr>
            <p:cNvSpPr/>
            <p:nvPr/>
          </p:nvSpPr>
          <p:spPr>
            <a:xfrm rot="-3906059">
              <a:off x="5269616" y="1117617"/>
              <a:ext cx="581445" cy="581445"/>
            </a:xfrm>
            <a:prstGeom prst="blockArc">
              <a:avLst>
                <a:gd name="adj1" fmla="val 3085776"/>
                <a:gd name="adj2" fmla="val 20100839"/>
                <a:gd name="adj3" fmla="val 5564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" name="Google Shape;3349;p82">
              <a:extLst>
                <a:ext uri="{FF2B5EF4-FFF2-40B4-BE49-F238E27FC236}">
                  <a16:creationId xmlns:a16="http://schemas.microsoft.com/office/drawing/2014/main" id="{89D833B9-75A0-4487-A7FB-AAE67BC6E734}"/>
                </a:ext>
              </a:extLst>
            </p:cNvPr>
            <p:cNvSpPr/>
            <p:nvPr/>
          </p:nvSpPr>
          <p:spPr>
            <a:xfrm rot="-4222340">
              <a:off x="5339825" y="1187386"/>
              <a:ext cx="442087" cy="442087"/>
            </a:xfrm>
            <a:prstGeom prst="blockArc">
              <a:avLst>
                <a:gd name="adj1" fmla="val 8884448"/>
                <a:gd name="adj2" fmla="val 20414899"/>
                <a:gd name="adj3" fmla="val 7688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" name="Google Shape;3350;p82">
              <a:extLst>
                <a:ext uri="{FF2B5EF4-FFF2-40B4-BE49-F238E27FC236}">
                  <a16:creationId xmlns:a16="http://schemas.microsoft.com/office/drawing/2014/main" id="{4D303FDB-A53E-4F1A-9881-6E6BE16448A4}"/>
                </a:ext>
              </a:extLst>
            </p:cNvPr>
            <p:cNvSpPr/>
            <p:nvPr/>
          </p:nvSpPr>
          <p:spPr>
            <a:xfrm rot="-4538880">
              <a:off x="5414922" y="1262925"/>
              <a:ext cx="290465" cy="290465"/>
            </a:xfrm>
            <a:prstGeom prst="blockArc">
              <a:avLst>
                <a:gd name="adj1" fmla="val 6490304"/>
                <a:gd name="adj2" fmla="val 20700625"/>
                <a:gd name="adj3" fmla="val 10156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75"/>
          <p:cNvSpPr/>
          <p:nvPr/>
        </p:nvSpPr>
        <p:spPr>
          <a:xfrm>
            <a:off x="6649625" y="4235088"/>
            <a:ext cx="2548734" cy="227126"/>
          </a:xfrm>
          <a:custGeom>
            <a:avLst/>
            <a:gdLst/>
            <a:ahLst/>
            <a:cxnLst/>
            <a:rect l="l" t="t" r="r" b="b"/>
            <a:pathLst>
              <a:path w="25260" h="2251" fill="none" extrusionOk="0">
                <a:moveTo>
                  <a:pt x="25260" y="2250"/>
                </a:moveTo>
                <a:lnTo>
                  <a:pt x="21065" y="1"/>
                </a:lnTo>
                <a:lnTo>
                  <a:pt x="16840" y="2250"/>
                </a:lnTo>
                <a:lnTo>
                  <a:pt x="12645" y="1"/>
                </a:lnTo>
                <a:lnTo>
                  <a:pt x="8451" y="2250"/>
                </a:lnTo>
                <a:lnTo>
                  <a:pt x="4226" y="1"/>
                </a:lnTo>
                <a:lnTo>
                  <a:pt x="1" y="2250"/>
                </a:lnTo>
              </a:path>
            </a:pathLst>
          </a:custGeom>
          <a:noFill/>
          <a:ln w="190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2" name="Google Shape;3142;p75"/>
          <p:cNvGrpSpPr/>
          <p:nvPr/>
        </p:nvGrpSpPr>
        <p:grpSpPr>
          <a:xfrm rot="-3750900" flipH="1">
            <a:off x="7400910" y="2019797"/>
            <a:ext cx="644403" cy="1061717"/>
            <a:chOff x="1279175" y="2762450"/>
            <a:chExt cx="644426" cy="1061755"/>
          </a:xfrm>
        </p:grpSpPr>
        <p:sp>
          <p:nvSpPr>
            <p:cNvPr id="3143" name="Google Shape;3143;p75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rgbClr val="43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5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62DF7B-2F77-4777-8C01-7F42BB7E8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7" name="Picture 6" descr="A sign with numbers on it&#10;&#10;Description automatically generated with low confidence">
            <a:extLst>
              <a:ext uri="{FF2B5EF4-FFF2-40B4-BE49-F238E27FC236}">
                <a16:creationId xmlns:a16="http://schemas.microsoft.com/office/drawing/2014/main" id="{0C90B2A8-607B-4FCD-A742-B2CD23385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9198359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62000-DBFC-47C5-8B32-6D8761A2B473}"/>
              </a:ext>
            </a:extLst>
          </p:cNvPr>
          <p:cNvSpPr txBox="1"/>
          <p:nvPr/>
        </p:nvSpPr>
        <p:spPr>
          <a:xfrm>
            <a:off x="0" y="5143500"/>
            <a:ext cx="91983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00">
                <a:hlinkClick r:id="rId4" tooltip="https://foto.wuestenigel.com/thank-you/"/>
              </a:rPr>
              <a:t>This Photo</a:t>
            </a:r>
            <a:r>
              <a:rPr lang="vi-VN" sz="900"/>
              <a:t> by Unknown Author is licensed under </a:t>
            </a:r>
            <a:r>
              <a:rPr lang="vi-VN" sz="900">
                <a:hlinkClick r:id="rId5" tooltip="https://creativecommons.org/licenses/by/3.0/"/>
              </a:rPr>
              <a:t>CC BY</a:t>
            </a:r>
            <a:endParaRPr lang="vi-VN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223EE"/>
            </a:gs>
            <a:gs pos="100000">
              <a:schemeClr val="accent1"/>
            </a:gs>
          </a:gsLst>
          <a:lin ang="18900044" scaled="0"/>
        </a:gradFill>
        <a:effectLst/>
      </p:bgPr>
    </p:bg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3"/>
          <p:cNvSpPr txBox="1">
            <a:spLocks noGrp="1"/>
          </p:cNvSpPr>
          <p:nvPr>
            <p:ph type="title"/>
          </p:nvPr>
        </p:nvSpPr>
        <p:spPr>
          <a:xfrm>
            <a:off x="1044175" y="1927500"/>
            <a:ext cx="44338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PROBLEM</a:t>
            </a:r>
            <a:endParaRPr dirty="0"/>
          </a:p>
        </p:txBody>
      </p:sp>
      <p:sp>
        <p:nvSpPr>
          <p:cNvPr id="1652" name="Google Shape;1652;p43"/>
          <p:cNvSpPr txBox="1">
            <a:spLocks noGrp="1"/>
          </p:cNvSpPr>
          <p:nvPr>
            <p:ph type="subTitle" idx="1"/>
          </p:nvPr>
        </p:nvSpPr>
        <p:spPr>
          <a:xfrm>
            <a:off x="1044180" y="2833238"/>
            <a:ext cx="3059700" cy="7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53" name="Google Shape;1653;p43"/>
          <p:cNvSpPr txBox="1">
            <a:spLocks noGrp="1"/>
          </p:cNvSpPr>
          <p:nvPr>
            <p:ph type="title" idx="2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654" name="Google Shape;1654;p43"/>
          <p:cNvGrpSpPr/>
          <p:nvPr/>
        </p:nvGrpSpPr>
        <p:grpSpPr>
          <a:xfrm>
            <a:off x="5477980" y="2192252"/>
            <a:ext cx="2132910" cy="2335038"/>
            <a:chOff x="5438834" y="2495550"/>
            <a:chExt cx="1862316" cy="2038800"/>
          </a:xfrm>
        </p:grpSpPr>
        <p:sp>
          <p:nvSpPr>
            <p:cNvPr id="1655" name="Google Shape;1655;p43"/>
            <p:cNvSpPr/>
            <p:nvPr/>
          </p:nvSpPr>
          <p:spPr>
            <a:xfrm>
              <a:off x="5438834" y="2495550"/>
              <a:ext cx="1862316" cy="2038800"/>
            </a:xfrm>
            <a:custGeom>
              <a:avLst/>
              <a:gdLst/>
              <a:ahLst/>
              <a:cxnLst/>
              <a:rect l="l" t="t" r="r" b="b"/>
              <a:pathLst>
                <a:path w="20214" h="22129" extrusionOk="0">
                  <a:moveTo>
                    <a:pt x="0" y="1"/>
                  </a:moveTo>
                  <a:lnTo>
                    <a:pt x="0" y="22129"/>
                  </a:lnTo>
                  <a:lnTo>
                    <a:pt x="20213" y="22129"/>
                  </a:lnTo>
                  <a:lnTo>
                    <a:pt x="20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3"/>
            <p:cNvSpPr/>
            <p:nvPr/>
          </p:nvSpPr>
          <p:spPr>
            <a:xfrm>
              <a:off x="5477989" y="2529178"/>
              <a:ext cx="1786769" cy="1971543"/>
            </a:xfrm>
            <a:custGeom>
              <a:avLst/>
              <a:gdLst/>
              <a:ahLst/>
              <a:cxnLst/>
              <a:rect l="l" t="t" r="r" b="b"/>
              <a:pathLst>
                <a:path w="19394" h="21399" extrusionOk="0">
                  <a:moveTo>
                    <a:pt x="1" y="0"/>
                  </a:moveTo>
                  <a:lnTo>
                    <a:pt x="1" y="21399"/>
                  </a:lnTo>
                  <a:lnTo>
                    <a:pt x="19393" y="21399"/>
                  </a:lnTo>
                  <a:lnTo>
                    <a:pt x="19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3"/>
            <p:cNvSpPr/>
            <p:nvPr/>
          </p:nvSpPr>
          <p:spPr>
            <a:xfrm>
              <a:off x="5477989" y="2529178"/>
              <a:ext cx="1789533" cy="246547"/>
            </a:xfrm>
            <a:custGeom>
              <a:avLst/>
              <a:gdLst/>
              <a:ahLst/>
              <a:cxnLst/>
              <a:rect l="l" t="t" r="r" b="b"/>
              <a:pathLst>
                <a:path w="19424" h="2676" extrusionOk="0">
                  <a:moveTo>
                    <a:pt x="1" y="0"/>
                  </a:moveTo>
                  <a:lnTo>
                    <a:pt x="1" y="2675"/>
                  </a:lnTo>
                  <a:lnTo>
                    <a:pt x="19424" y="2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3"/>
            <p:cNvSpPr/>
            <p:nvPr/>
          </p:nvSpPr>
          <p:spPr>
            <a:xfrm>
              <a:off x="7054617" y="2565570"/>
              <a:ext cx="179285" cy="176526"/>
            </a:xfrm>
            <a:custGeom>
              <a:avLst/>
              <a:gdLst/>
              <a:ahLst/>
              <a:cxnLst/>
              <a:rect l="l" t="t" r="r" b="b"/>
              <a:pathLst>
                <a:path w="1946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1946" y="1915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3"/>
            <p:cNvSpPr/>
            <p:nvPr/>
          </p:nvSpPr>
          <p:spPr>
            <a:xfrm>
              <a:off x="7079861" y="2587958"/>
              <a:ext cx="131654" cy="131749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0" y="1429"/>
                  </a:moveTo>
                  <a:lnTo>
                    <a:pt x="1429" y="1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3"/>
            <p:cNvSpPr/>
            <p:nvPr/>
          </p:nvSpPr>
          <p:spPr>
            <a:xfrm>
              <a:off x="7079861" y="2587958"/>
              <a:ext cx="131654" cy="131749"/>
            </a:xfrm>
            <a:custGeom>
              <a:avLst/>
              <a:gdLst/>
              <a:ahLst/>
              <a:cxnLst/>
              <a:rect l="l" t="t" r="r" b="b"/>
              <a:pathLst>
                <a:path w="1429" h="1430" fill="none" extrusionOk="0">
                  <a:moveTo>
                    <a:pt x="0" y="1"/>
                  </a:moveTo>
                  <a:lnTo>
                    <a:pt x="1429" y="1429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3"/>
            <p:cNvSpPr/>
            <p:nvPr/>
          </p:nvSpPr>
          <p:spPr>
            <a:xfrm>
              <a:off x="6819408" y="2565570"/>
              <a:ext cx="176521" cy="17652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0" y="0"/>
                  </a:moveTo>
                  <a:lnTo>
                    <a:pt x="0" y="1915"/>
                  </a:lnTo>
                  <a:lnTo>
                    <a:pt x="1915" y="1915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3"/>
            <p:cNvSpPr/>
            <p:nvPr/>
          </p:nvSpPr>
          <p:spPr>
            <a:xfrm>
              <a:off x="6853036" y="2599198"/>
              <a:ext cx="109266" cy="109269"/>
            </a:xfrm>
            <a:custGeom>
              <a:avLst/>
              <a:gdLst/>
              <a:ahLst/>
              <a:cxnLst/>
              <a:rect l="l" t="t" r="r" b="b"/>
              <a:pathLst>
                <a:path w="1186" h="1186" fill="none" extrusionOk="0">
                  <a:moveTo>
                    <a:pt x="0" y="0"/>
                  </a:moveTo>
                  <a:lnTo>
                    <a:pt x="1185" y="0"/>
                  </a:lnTo>
                  <a:lnTo>
                    <a:pt x="1185" y="1186"/>
                  </a:lnTo>
                  <a:lnTo>
                    <a:pt x="0" y="1186"/>
                  </a:lnTo>
                  <a:close/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3"/>
            <p:cNvSpPr/>
            <p:nvPr/>
          </p:nvSpPr>
          <p:spPr>
            <a:xfrm>
              <a:off x="6853036" y="2627206"/>
              <a:ext cx="109266" cy="92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5" y="0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3"/>
            <p:cNvSpPr/>
            <p:nvPr/>
          </p:nvSpPr>
          <p:spPr>
            <a:xfrm>
              <a:off x="6581343" y="2565570"/>
              <a:ext cx="176521" cy="176526"/>
            </a:xfrm>
            <a:custGeom>
              <a:avLst/>
              <a:gdLst/>
              <a:ahLst/>
              <a:cxnLst/>
              <a:rect l="l" t="t" r="r" b="b"/>
              <a:pathLst>
                <a:path w="1916" h="1916" extrusionOk="0">
                  <a:moveTo>
                    <a:pt x="1" y="0"/>
                  </a:moveTo>
                  <a:lnTo>
                    <a:pt x="1" y="1915"/>
                  </a:lnTo>
                  <a:lnTo>
                    <a:pt x="1916" y="191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6609351" y="2708373"/>
              <a:ext cx="120506" cy="92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5651655" y="2949205"/>
              <a:ext cx="644173" cy="644190"/>
            </a:xfrm>
            <a:custGeom>
              <a:avLst/>
              <a:gdLst/>
              <a:ahLst/>
              <a:cxnLst/>
              <a:rect l="l" t="t" r="r" b="b"/>
              <a:pathLst>
                <a:path w="6992" h="6992" fill="none" extrusionOk="0">
                  <a:moveTo>
                    <a:pt x="6991" y="3496"/>
                  </a:moveTo>
                  <a:cubicBezTo>
                    <a:pt x="6991" y="5441"/>
                    <a:pt x="5441" y="6992"/>
                    <a:pt x="3496" y="6992"/>
                  </a:cubicBezTo>
                  <a:cubicBezTo>
                    <a:pt x="1581" y="6992"/>
                    <a:pt x="0" y="544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5772069" y="3338460"/>
              <a:ext cx="406109" cy="145754"/>
            </a:xfrm>
            <a:custGeom>
              <a:avLst/>
              <a:gdLst/>
              <a:ahLst/>
              <a:cxnLst/>
              <a:rect l="l" t="t" r="r" b="b"/>
              <a:pathLst>
                <a:path w="4408" h="1582" fill="none" extrusionOk="0">
                  <a:moveTo>
                    <a:pt x="0" y="1"/>
                  </a:moveTo>
                  <a:cubicBezTo>
                    <a:pt x="304" y="913"/>
                    <a:pt x="1186" y="1581"/>
                    <a:pt x="2189" y="1581"/>
                  </a:cubicBezTo>
                  <a:cubicBezTo>
                    <a:pt x="3222" y="1581"/>
                    <a:pt x="4104" y="913"/>
                    <a:pt x="440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5805697" y="3142404"/>
              <a:ext cx="70019" cy="103741"/>
            </a:xfrm>
            <a:custGeom>
              <a:avLst/>
              <a:gdLst/>
              <a:ahLst/>
              <a:cxnLst/>
              <a:rect l="l" t="t" r="r" b="b"/>
              <a:pathLst>
                <a:path w="760" h="1126" fill="none" extrusionOk="0">
                  <a:moveTo>
                    <a:pt x="760" y="578"/>
                  </a:moveTo>
                  <a:cubicBezTo>
                    <a:pt x="760" y="882"/>
                    <a:pt x="608" y="1126"/>
                    <a:pt x="395" y="1126"/>
                  </a:cubicBezTo>
                  <a:cubicBezTo>
                    <a:pt x="182" y="1126"/>
                    <a:pt x="0" y="882"/>
                    <a:pt x="0" y="578"/>
                  </a:cubicBezTo>
                  <a:cubicBezTo>
                    <a:pt x="0" y="244"/>
                    <a:pt x="182" y="1"/>
                    <a:pt x="395" y="1"/>
                  </a:cubicBezTo>
                  <a:cubicBezTo>
                    <a:pt x="60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6071678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1" y="578"/>
                  </a:moveTo>
                  <a:cubicBezTo>
                    <a:pt x="761" y="882"/>
                    <a:pt x="609" y="1126"/>
                    <a:pt x="396" y="1126"/>
                  </a:cubicBezTo>
                  <a:cubicBezTo>
                    <a:pt x="183" y="1126"/>
                    <a:pt x="1" y="882"/>
                    <a:pt x="1" y="578"/>
                  </a:cubicBezTo>
                  <a:cubicBezTo>
                    <a:pt x="1" y="244"/>
                    <a:pt x="183" y="1"/>
                    <a:pt x="396" y="1"/>
                  </a:cubicBezTo>
                  <a:cubicBezTo>
                    <a:pt x="609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6458165" y="2949205"/>
              <a:ext cx="644173" cy="644190"/>
            </a:xfrm>
            <a:custGeom>
              <a:avLst/>
              <a:gdLst/>
              <a:ahLst/>
              <a:cxnLst/>
              <a:rect l="l" t="t" r="r" b="b"/>
              <a:pathLst>
                <a:path w="6992" h="6992" fill="none" extrusionOk="0">
                  <a:moveTo>
                    <a:pt x="6991" y="3496"/>
                  </a:moveTo>
                  <a:cubicBezTo>
                    <a:pt x="6991" y="5441"/>
                    <a:pt x="5411" y="6992"/>
                    <a:pt x="3496" y="6992"/>
                  </a:cubicBezTo>
                  <a:cubicBezTo>
                    <a:pt x="1550" y="6992"/>
                    <a:pt x="0" y="5441"/>
                    <a:pt x="0" y="3496"/>
                  </a:cubicBezTo>
                  <a:cubicBezTo>
                    <a:pt x="0" y="1551"/>
                    <a:pt x="1550" y="1"/>
                    <a:pt x="3496" y="1"/>
                  </a:cubicBezTo>
                  <a:cubicBezTo>
                    <a:pt x="541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6575723" y="3338460"/>
              <a:ext cx="406201" cy="145754"/>
            </a:xfrm>
            <a:custGeom>
              <a:avLst/>
              <a:gdLst/>
              <a:ahLst/>
              <a:cxnLst/>
              <a:rect l="l" t="t" r="r" b="b"/>
              <a:pathLst>
                <a:path w="4409" h="1582" fill="none" extrusionOk="0">
                  <a:moveTo>
                    <a:pt x="1" y="1"/>
                  </a:moveTo>
                  <a:cubicBezTo>
                    <a:pt x="305" y="913"/>
                    <a:pt x="1186" y="1581"/>
                    <a:pt x="2220" y="1581"/>
                  </a:cubicBezTo>
                  <a:cubicBezTo>
                    <a:pt x="3253" y="1581"/>
                    <a:pt x="4104" y="913"/>
                    <a:pt x="4408" y="1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6614971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0" y="578"/>
                  </a:moveTo>
                  <a:cubicBezTo>
                    <a:pt x="760" y="882"/>
                    <a:pt x="578" y="1126"/>
                    <a:pt x="396" y="1126"/>
                  </a:cubicBezTo>
                  <a:cubicBezTo>
                    <a:pt x="183" y="1126"/>
                    <a:pt x="0" y="882"/>
                    <a:pt x="0" y="578"/>
                  </a:cubicBezTo>
                  <a:cubicBezTo>
                    <a:pt x="0" y="244"/>
                    <a:pt x="183" y="1"/>
                    <a:pt x="396" y="1"/>
                  </a:cubicBezTo>
                  <a:cubicBezTo>
                    <a:pt x="578" y="1"/>
                    <a:pt x="760" y="24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6878188" y="3142404"/>
              <a:ext cx="70111" cy="103741"/>
            </a:xfrm>
            <a:custGeom>
              <a:avLst/>
              <a:gdLst/>
              <a:ahLst/>
              <a:cxnLst/>
              <a:rect l="l" t="t" r="r" b="b"/>
              <a:pathLst>
                <a:path w="761" h="1126" fill="none" extrusionOk="0">
                  <a:moveTo>
                    <a:pt x="761" y="578"/>
                  </a:moveTo>
                  <a:cubicBezTo>
                    <a:pt x="761" y="882"/>
                    <a:pt x="578" y="1126"/>
                    <a:pt x="365" y="1126"/>
                  </a:cubicBezTo>
                  <a:cubicBezTo>
                    <a:pt x="153" y="1126"/>
                    <a:pt x="1" y="882"/>
                    <a:pt x="1" y="578"/>
                  </a:cubicBezTo>
                  <a:cubicBezTo>
                    <a:pt x="1" y="244"/>
                    <a:pt x="153" y="1"/>
                    <a:pt x="365" y="1"/>
                  </a:cubicBezTo>
                  <a:cubicBezTo>
                    <a:pt x="578" y="1"/>
                    <a:pt x="761" y="24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5651655" y="3727715"/>
              <a:ext cx="644173" cy="641426"/>
            </a:xfrm>
            <a:custGeom>
              <a:avLst/>
              <a:gdLst/>
              <a:ahLst/>
              <a:cxnLst/>
              <a:rect l="l" t="t" r="r" b="b"/>
              <a:pathLst>
                <a:path w="6992" h="6962" fill="none" extrusionOk="0">
                  <a:moveTo>
                    <a:pt x="6991" y="3496"/>
                  </a:moveTo>
                  <a:cubicBezTo>
                    <a:pt x="6991" y="5411"/>
                    <a:pt x="5441" y="6961"/>
                    <a:pt x="3496" y="6961"/>
                  </a:cubicBezTo>
                  <a:cubicBezTo>
                    <a:pt x="1581" y="6961"/>
                    <a:pt x="0" y="5411"/>
                    <a:pt x="0" y="3496"/>
                  </a:cubicBezTo>
                  <a:cubicBezTo>
                    <a:pt x="0" y="1551"/>
                    <a:pt x="1581" y="1"/>
                    <a:pt x="3496" y="1"/>
                  </a:cubicBezTo>
                  <a:cubicBezTo>
                    <a:pt x="544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5772069" y="4114206"/>
              <a:ext cx="406109" cy="148518"/>
            </a:xfrm>
            <a:custGeom>
              <a:avLst/>
              <a:gdLst/>
              <a:ahLst/>
              <a:cxnLst/>
              <a:rect l="l" t="t" r="r" b="b"/>
              <a:pathLst>
                <a:path w="4408" h="1612" fill="none" extrusionOk="0">
                  <a:moveTo>
                    <a:pt x="0" y="0"/>
                  </a:moveTo>
                  <a:cubicBezTo>
                    <a:pt x="304" y="912"/>
                    <a:pt x="1186" y="1611"/>
                    <a:pt x="2189" y="1611"/>
                  </a:cubicBezTo>
                  <a:cubicBezTo>
                    <a:pt x="3222" y="1611"/>
                    <a:pt x="4104" y="912"/>
                    <a:pt x="4408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5805697" y="3918150"/>
              <a:ext cx="70019" cy="106505"/>
            </a:xfrm>
            <a:custGeom>
              <a:avLst/>
              <a:gdLst/>
              <a:ahLst/>
              <a:cxnLst/>
              <a:rect l="l" t="t" r="r" b="b"/>
              <a:pathLst>
                <a:path w="760" h="1156" fill="none" extrusionOk="0">
                  <a:moveTo>
                    <a:pt x="760" y="578"/>
                  </a:moveTo>
                  <a:cubicBezTo>
                    <a:pt x="760" y="882"/>
                    <a:pt x="608" y="1156"/>
                    <a:pt x="395" y="1156"/>
                  </a:cubicBezTo>
                  <a:cubicBezTo>
                    <a:pt x="182" y="1156"/>
                    <a:pt x="0" y="882"/>
                    <a:pt x="0" y="578"/>
                  </a:cubicBezTo>
                  <a:cubicBezTo>
                    <a:pt x="0" y="274"/>
                    <a:pt x="182" y="1"/>
                    <a:pt x="395" y="1"/>
                  </a:cubicBezTo>
                  <a:cubicBezTo>
                    <a:pt x="60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6071678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1" y="578"/>
                  </a:moveTo>
                  <a:cubicBezTo>
                    <a:pt x="761" y="882"/>
                    <a:pt x="609" y="1156"/>
                    <a:pt x="396" y="1156"/>
                  </a:cubicBezTo>
                  <a:cubicBezTo>
                    <a:pt x="183" y="1156"/>
                    <a:pt x="1" y="882"/>
                    <a:pt x="1" y="578"/>
                  </a:cubicBezTo>
                  <a:cubicBezTo>
                    <a:pt x="1" y="274"/>
                    <a:pt x="183" y="1"/>
                    <a:pt x="396" y="1"/>
                  </a:cubicBezTo>
                  <a:cubicBezTo>
                    <a:pt x="609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6458165" y="3727715"/>
              <a:ext cx="644173" cy="641426"/>
            </a:xfrm>
            <a:custGeom>
              <a:avLst/>
              <a:gdLst/>
              <a:ahLst/>
              <a:cxnLst/>
              <a:rect l="l" t="t" r="r" b="b"/>
              <a:pathLst>
                <a:path w="6992" h="6962" fill="none" extrusionOk="0">
                  <a:moveTo>
                    <a:pt x="6991" y="3496"/>
                  </a:moveTo>
                  <a:cubicBezTo>
                    <a:pt x="6991" y="5411"/>
                    <a:pt x="5411" y="6961"/>
                    <a:pt x="3496" y="6961"/>
                  </a:cubicBezTo>
                  <a:cubicBezTo>
                    <a:pt x="1550" y="6961"/>
                    <a:pt x="0" y="5411"/>
                    <a:pt x="0" y="3496"/>
                  </a:cubicBezTo>
                  <a:cubicBezTo>
                    <a:pt x="0" y="1551"/>
                    <a:pt x="1550" y="1"/>
                    <a:pt x="3496" y="1"/>
                  </a:cubicBezTo>
                  <a:cubicBezTo>
                    <a:pt x="5411" y="1"/>
                    <a:pt x="6991" y="1551"/>
                    <a:pt x="6991" y="3496"/>
                  </a:cubicBezTo>
                  <a:close/>
                </a:path>
              </a:pathLst>
            </a:custGeom>
            <a:noFill/>
            <a:ln w="98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6575723" y="4114206"/>
              <a:ext cx="406201" cy="148518"/>
            </a:xfrm>
            <a:custGeom>
              <a:avLst/>
              <a:gdLst/>
              <a:ahLst/>
              <a:cxnLst/>
              <a:rect l="l" t="t" r="r" b="b"/>
              <a:pathLst>
                <a:path w="4409" h="1612" fill="none" extrusionOk="0">
                  <a:moveTo>
                    <a:pt x="1" y="0"/>
                  </a:moveTo>
                  <a:cubicBezTo>
                    <a:pt x="305" y="912"/>
                    <a:pt x="1186" y="1611"/>
                    <a:pt x="2220" y="1611"/>
                  </a:cubicBezTo>
                  <a:cubicBezTo>
                    <a:pt x="3253" y="1611"/>
                    <a:pt x="4104" y="912"/>
                    <a:pt x="4408" y="0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6614971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0" y="578"/>
                  </a:moveTo>
                  <a:cubicBezTo>
                    <a:pt x="760" y="882"/>
                    <a:pt x="578" y="1156"/>
                    <a:pt x="396" y="1156"/>
                  </a:cubicBezTo>
                  <a:cubicBezTo>
                    <a:pt x="183" y="1156"/>
                    <a:pt x="0" y="882"/>
                    <a:pt x="0" y="578"/>
                  </a:cubicBezTo>
                  <a:cubicBezTo>
                    <a:pt x="0" y="274"/>
                    <a:pt x="183" y="1"/>
                    <a:pt x="396" y="1"/>
                  </a:cubicBezTo>
                  <a:cubicBezTo>
                    <a:pt x="578" y="1"/>
                    <a:pt x="760" y="274"/>
                    <a:pt x="760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6878188" y="3918150"/>
              <a:ext cx="70111" cy="106505"/>
            </a:xfrm>
            <a:custGeom>
              <a:avLst/>
              <a:gdLst/>
              <a:ahLst/>
              <a:cxnLst/>
              <a:rect l="l" t="t" r="r" b="b"/>
              <a:pathLst>
                <a:path w="761" h="1156" fill="none" extrusionOk="0">
                  <a:moveTo>
                    <a:pt x="761" y="578"/>
                  </a:moveTo>
                  <a:cubicBezTo>
                    <a:pt x="761" y="882"/>
                    <a:pt x="578" y="1156"/>
                    <a:pt x="365" y="1156"/>
                  </a:cubicBezTo>
                  <a:cubicBezTo>
                    <a:pt x="153" y="1156"/>
                    <a:pt x="1" y="882"/>
                    <a:pt x="1" y="578"/>
                  </a:cubicBezTo>
                  <a:cubicBezTo>
                    <a:pt x="1" y="274"/>
                    <a:pt x="153" y="1"/>
                    <a:pt x="365" y="1"/>
                  </a:cubicBezTo>
                  <a:cubicBezTo>
                    <a:pt x="578" y="1"/>
                    <a:pt x="761" y="274"/>
                    <a:pt x="761" y="578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2" name="Google Shape;1682;p43"/>
          <p:cNvGrpSpPr/>
          <p:nvPr/>
        </p:nvGrpSpPr>
        <p:grpSpPr>
          <a:xfrm rot="-4371424" flipH="1">
            <a:off x="4589530" y="2745686"/>
            <a:ext cx="573904" cy="945562"/>
            <a:chOff x="1279175" y="2762450"/>
            <a:chExt cx="644426" cy="1061755"/>
          </a:xfrm>
        </p:grpSpPr>
        <p:sp>
          <p:nvSpPr>
            <p:cNvPr id="1683" name="Google Shape;1683;p43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44"/>
          <p:cNvSpPr txBox="1">
            <a:spLocks noGrp="1"/>
          </p:cNvSpPr>
          <p:nvPr>
            <p:ph type="title"/>
          </p:nvPr>
        </p:nvSpPr>
        <p:spPr>
          <a:xfrm>
            <a:off x="2335087" y="1461875"/>
            <a:ext cx="4045200" cy="5240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/>
              <a:t>1.1 </a:t>
            </a:r>
            <a:r>
              <a:rPr lang="en-US" sz="2400" dirty="0"/>
              <a:t>DESCRIBE THE PROBLEM</a:t>
            </a:r>
            <a:endParaRPr lang="vi-VN" sz="2400" dirty="0"/>
          </a:p>
        </p:txBody>
      </p:sp>
      <p:sp>
        <p:nvSpPr>
          <p:cNvPr id="1690" name="Google Shape;1690;p44"/>
          <p:cNvSpPr txBox="1">
            <a:spLocks noGrp="1"/>
          </p:cNvSpPr>
          <p:nvPr>
            <p:ph type="subTitle" idx="1"/>
          </p:nvPr>
        </p:nvSpPr>
        <p:spPr>
          <a:xfrm>
            <a:off x="2419846" y="2518773"/>
            <a:ext cx="4372894" cy="157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92A37"/>
              </a:buClr>
              <a:buSzPts val="1100"/>
              <a:buFont typeface="Wingdings" panose="05000000000000000000" pitchFamily="2" charset="2"/>
              <a:buChar char="q"/>
            </a:pPr>
            <a:r>
              <a:rPr lang="en-US" sz="2400" dirty="0"/>
              <a:t>About football tournament organizations</a:t>
            </a:r>
          </a:p>
        </p:txBody>
      </p:sp>
      <p:grpSp>
        <p:nvGrpSpPr>
          <p:cNvPr id="1691" name="Google Shape;1691;p44"/>
          <p:cNvGrpSpPr/>
          <p:nvPr/>
        </p:nvGrpSpPr>
        <p:grpSpPr>
          <a:xfrm>
            <a:off x="6730133" y="2932604"/>
            <a:ext cx="1818178" cy="1772370"/>
            <a:chOff x="6806125" y="2999329"/>
            <a:chExt cx="1749594" cy="1705514"/>
          </a:xfrm>
        </p:grpSpPr>
        <p:sp>
          <p:nvSpPr>
            <p:cNvPr id="1692" name="Google Shape;1692;p44"/>
            <p:cNvSpPr/>
            <p:nvPr/>
          </p:nvSpPr>
          <p:spPr>
            <a:xfrm>
              <a:off x="6806125" y="2999329"/>
              <a:ext cx="1749594" cy="1705514"/>
            </a:xfrm>
            <a:custGeom>
              <a:avLst/>
              <a:gdLst/>
              <a:ahLst/>
              <a:cxnLst/>
              <a:rect l="l" t="t" r="r" b="b"/>
              <a:pathLst>
                <a:path w="49455" h="48209" extrusionOk="0">
                  <a:moveTo>
                    <a:pt x="1" y="1"/>
                  </a:moveTo>
                  <a:lnTo>
                    <a:pt x="1" y="48208"/>
                  </a:lnTo>
                  <a:lnTo>
                    <a:pt x="49455" y="48208"/>
                  </a:lnTo>
                  <a:lnTo>
                    <a:pt x="49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4"/>
            <p:cNvSpPr/>
            <p:nvPr/>
          </p:nvSpPr>
          <p:spPr>
            <a:xfrm>
              <a:off x="6826573" y="3019777"/>
              <a:ext cx="1708698" cy="1665679"/>
            </a:xfrm>
            <a:custGeom>
              <a:avLst/>
              <a:gdLst/>
              <a:ahLst/>
              <a:cxnLst/>
              <a:rect l="l" t="t" r="r" b="b"/>
              <a:pathLst>
                <a:path w="48299" h="47083" extrusionOk="0">
                  <a:moveTo>
                    <a:pt x="0" y="0"/>
                  </a:moveTo>
                  <a:lnTo>
                    <a:pt x="0" y="47083"/>
                  </a:lnTo>
                  <a:lnTo>
                    <a:pt x="48299" y="47083"/>
                  </a:lnTo>
                  <a:lnTo>
                    <a:pt x="48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4"/>
            <p:cNvSpPr/>
            <p:nvPr/>
          </p:nvSpPr>
          <p:spPr>
            <a:xfrm>
              <a:off x="8434121" y="3012242"/>
              <a:ext cx="107583" cy="1679688"/>
            </a:xfrm>
            <a:custGeom>
              <a:avLst/>
              <a:gdLst/>
              <a:ahLst/>
              <a:cxnLst/>
              <a:rect l="l" t="t" r="r" b="b"/>
              <a:pathLst>
                <a:path w="3041" h="47479" fill="none" extrusionOk="0">
                  <a:moveTo>
                    <a:pt x="1" y="0"/>
                  </a:moveTo>
                  <a:lnTo>
                    <a:pt x="3040" y="0"/>
                  </a:lnTo>
                  <a:lnTo>
                    <a:pt x="3040" y="47478"/>
                  </a:lnTo>
                  <a:lnTo>
                    <a:pt x="1" y="47478"/>
                  </a:lnTo>
                  <a:close/>
                </a:path>
              </a:pathLst>
            </a:custGeom>
            <a:solidFill>
              <a:schemeClr val="lt1"/>
            </a:solidFill>
            <a:ln w="9875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4"/>
            <p:cNvSpPr/>
            <p:nvPr/>
          </p:nvSpPr>
          <p:spPr>
            <a:xfrm>
              <a:off x="8463165" y="3038031"/>
              <a:ext cx="49493" cy="37677"/>
            </a:xfrm>
            <a:custGeom>
              <a:avLst/>
              <a:gdLst/>
              <a:ahLst/>
              <a:cxnLst/>
              <a:rect l="l" t="t" r="r" b="b"/>
              <a:pathLst>
                <a:path w="1399" h="1065" extrusionOk="0">
                  <a:moveTo>
                    <a:pt x="700" y="1"/>
                  </a:moveTo>
                  <a:lnTo>
                    <a:pt x="0" y="1065"/>
                  </a:lnTo>
                  <a:lnTo>
                    <a:pt x="1399" y="1065"/>
                  </a:lnTo>
                  <a:lnTo>
                    <a:pt x="7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4"/>
            <p:cNvSpPr/>
            <p:nvPr/>
          </p:nvSpPr>
          <p:spPr>
            <a:xfrm>
              <a:off x="8434121" y="3106874"/>
              <a:ext cx="107583" cy="35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1" y="0"/>
                  </a:moveTo>
                  <a:lnTo>
                    <a:pt x="3040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4"/>
            <p:cNvSpPr/>
            <p:nvPr/>
          </p:nvSpPr>
          <p:spPr>
            <a:xfrm>
              <a:off x="8463165" y="4625167"/>
              <a:ext cx="49493" cy="36616"/>
            </a:xfrm>
            <a:custGeom>
              <a:avLst/>
              <a:gdLst/>
              <a:ahLst/>
              <a:cxnLst/>
              <a:rect l="l" t="t" r="r" b="b"/>
              <a:pathLst>
                <a:path w="1399" h="1035" extrusionOk="0">
                  <a:moveTo>
                    <a:pt x="0" y="1"/>
                  </a:moveTo>
                  <a:lnTo>
                    <a:pt x="700" y="1034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4"/>
            <p:cNvSpPr/>
            <p:nvPr/>
          </p:nvSpPr>
          <p:spPr>
            <a:xfrm>
              <a:off x="8434121" y="4592904"/>
              <a:ext cx="107583" cy="35"/>
            </a:xfrm>
            <a:custGeom>
              <a:avLst/>
              <a:gdLst/>
              <a:ahLst/>
              <a:cxnLst/>
              <a:rect l="l" t="t" r="r" b="b"/>
              <a:pathLst>
                <a:path w="3041" h="1" fill="none" extrusionOk="0">
                  <a:moveTo>
                    <a:pt x="3040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4"/>
          <p:cNvGrpSpPr/>
          <p:nvPr/>
        </p:nvGrpSpPr>
        <p:grpSpPr>
          <a:xfrm>
            <a:off x="7193775" y="3405225"/>
            <a:ext cx="827136" cy="827136"/>
            <a:chOff x="2115375" y="3396150"/>
            <a:chExt cx="827136" cy="827136"/>
          </a:xfrm>
        </p:grpSpPr>
        <p:sp>
          <p:nvSpPr>
            <p:cNvPr id="1700" name="Google Shape;1700;p44"/>
            <p:cNvSpPr/>
            <p:nvPr/>
          </p:nvSpPr>
          <p:spPr>
            <a:xfrm>
              <a:off x="2115375" y="3396150"/>
              <a:ext cx="827136" cy="827136"/>
            </a:xfrm>
            <a:custGeom>
              <a:avLst/>
              <a:gdLst/>
              <a:ahLst/>
              <a:cxnLst/>
              <a:rect l="l" t="t" r="r" b="b"/>
              <a:pathLst>
                <a:path w="10487" h="10487" fill="none" extrusionOk="0">
                  <a:moveTo>
                    <a:pt x="10487" y="5228"/>
                  </a:moveTo>
                  <a:cubicBezTo>
                    <a:pt x="10487" y="8146"/>
                    <a:pt x="8116" y="10487"/>
                    <a:pt x="5228" y="10487"/>
                  </a:cubicBezTo>
                  <a:cubicBezTo>
                    <a:pt x="2341" y="10487"/>
                    <a:pt x="0" y="8146"/>
                    <a:pt x="0" y="5228"/>
                  </a:cubicBezTo>
                  <a:cubicBezTo>
                    <a:pt x="0" y="2341"/>
                    <a:pt x="2341" y="0"/>
                    <a:pt x="5228" y="0"/>
                  </a:cubicBezTo>
                  <a:cubicBezTo>
                    <a:pt x="8116" y="0"/>
                    <a:pt x="10487" y="2341"/>
                    <a:pt x="10487" y="5228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4"/>
            <p:cNvSpPr/>
            <p:nvPr/>
          </p:nvSpPr>
          <p:spPr>
            <a:xfrm>
              <a:off x="2271146" y="3892409"/>
              <a:ext cx="520322" cy="189452"/>
            </a:xfrm>
            <a:custGeom>
              <a:avLst/>
              <a:gdLst/>
              <a:ahLst/>
              <a:cxnLst/>
              <a:rect l="l" t="t" r="r" b="b"/>
              <a:pathLst>
                <a:path w="6597" h="2402" fill="none" extrusionOk="0">
                  <a:moveTo>
                    <a:pt x="1" y="0"/>
                  </a:moveTo>
                  <a:cubicBezTo>
                    <a:pt x="457" y="1429"/>
                    <a:pt x="1733" y="2402"/>
                    <a:pt x="3284" y="2402"/>
                  </a:cubicBezTo>
                  <a:cubicBezTo>
                    <a:pt x="4803" y="2402"/>
                    <a:pt x="6141" y="1429"/>
                    <a:pt x="6597" y="0"/>
                  </a:cubicBezTo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4"/>
            <p:cNvSpPr/>
            <p:nvPr/>
          </p:nvSpPr>
          <p:spPr>
            <a:xfrm>
              <a:off x="2311923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9" y="1673"/>
                  </a:cubicBezTo>
                  <a:cubicBezTo>
                    <a:pt x="274" y="1673"/>
                    <a:pt x="1" y="1308"/>
                    <a:pt x="1" y="852"/>
                  </a:cubicBezTo>
                  <a:cubicBezTo>
                    <a:pt x="1" y="396"/>
                    <a:pt x="274" y="1"/>
                    <a:pt x="609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4"/>
            <p:cNvSpPr/>
            <p:nvPr/>
          </p:nvSpPr>
          <p:spPr>
            <a:xfrm>
              <a:off x="2649966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8" y="1673"/>
                  </a:cubicBezTo>
                  <a:cubicBezTo>
                    <a:pt x="274" y="1673"/>
                    <a:pt x="0" y="1308"/>
                    <a:pt x="0" y="852"/>
                  </a:cubicBezTo>
                  <a:cubicBezTo>
                    <a:pt x="0" y="396"/>
                    <a:pt x="274" y="1"/>
                    <a:pt x="608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2"/>
          <p:cNvSpPr txBox="1">
            <a:spLocks noGrp="1"/>
          </p:cNvSpPr>
          <p:nvPr>
            <p:ph type="subTitle" idx="1"/>
          </p:nvPr>
        </p:nvSpPr>
        <p:spPr>
          <a:xfrm flipH="1">
            <a:off x="3633644" y="1477572"/>
            <a:ext cx="4555800" cy="16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/>
              <a:t>Update match schedule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/>
              <a:t>Update match results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q"/>
            </a:pPr>
            <a:r>
              <a:rPr lang="en-US" sz="2400" dirty="0"/>
              <a:t>Achievement Management</a:t>
            </a:r>
            <a:endParaRPr sz="2400" dirty="0"/>
          </a:p>
        </p:txBody>
      </p:sp>
      <p:grpSp>
        <p:nvGrpSpPr>
          <p:cNvPr id="1593" name="Google Shape;1593;p42"/>
          <p:cNvGrpSpPr/>
          <p:nvPr/>
        </p:nvGrpSpPr>
        <p:grpSpPr>
          <a:xfrm>
            <a:off x="924409" y="2403765"/>
            <a:ext cx="2333217" cy="2161298"/>
            <a:chOff x="1391875" y="2481200"/>
            <a:chExt cx="2132545" cy="1975412"/>
          </a:xfrm>
        </p:grpSpPr>
        <p:sp>
          <p:nvSpPr>
            <p:cNvPr id="1594" name="Google Shape;1594;p42"/>
            <p:cNvSpPr/>
            <p:nvPr/>
          </p:nvSpPr>
          <p:spPr>
            <a:xfrm>
              <a:off x="1391875" y="2481200"/>
              <a:ext cx="1921392" cy="1487799"/>
            </a:xfrm>
            <a:custGeom>
              <a:avLst/>
              <a:gdLst/>
              <a:ahLst/>
              <a:cxnLst/>
              <a:rect l="l" t="t" r="r" b="b"/>
              <a:pathLst>
                <a:path w="42039" h="32554" extrusionOk="0">
                  <a:moveTo>
                    <a:pt x="1" y="0"/>
                  </a:moveTo>
                  <a:lnTo>
                    <a:pt x="1" y="32554"/>
                  </a:lnTo>
                  <a:lnTo>
                    <a:pt x="42038" y="32554"/>
                  </a:lnTo>
                  <a:lnTo>
                    <a:pt x="42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42"/>
            <p:cNvSpPr/>
            <p:nvPr/>
          </p:nvSpPr>
          <p:spPr>
            <a:xfrm>
              <a:off x="1414133" y="2503412"/>
              <a:ext cx="1875505" cy="1443376"/>
            </a:xfrm>
            <a:custGeom>
              <a:avLst/>
              <a:gdLst/>
              <a:ahLst/>
              <a:cxnLst/>
              <a:rect l="l" t="t" r="r" b="b"/>
              <a:pathLst>
                <a:path w="41035" h="31582" extrusionOk="0">
                  <a:moveTo>
                    <a:pt x="0" y="1"/>
                  </a:moveTo>
                  <a:lnTo>
                    <a:pt x="0" y="31582"/>
                  </a:lnTo>
                  <a:lnTo>
                    <a:pt x="41034" y="31582"/>
                  </a:lnTo>
                  <a:lnTo>
                    <a:pt x="41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42"/>
            <p:cNvSpPr/>
            <p:nvPr/>
          </p:nvSpPr>
          <p:spPr>
            <a:xfrm>
              <a:off x="1415504" y="2503412"/>
              <a:ext cx="1875505" cy="152875"/>
            </a:xfrm>
            <a:custGeom>
              <a:avLst/>
              <a:gdLst/>
              <a:ahLst/>
              <a:cxnLst/>
              <a:rect l="l" t="t" r="r" b="b"/>
              <a:pathLst>
                <a:path w="41035" h="3345" extrusionOk="0">
                  <a:moveTo>
                    <a:pt x="1" y="1"/>
                  </a:moveTo>
                  <a:lnTo>
                    <a:pt x="41035" y="1"/>
                  </a:lnTo>
                  <a:lnTo>
                    <a:pt x="41035" y="3344"/>
                  </a:lnTo>
                  <a:lnTo>
                    <a:pt x="1" y="3344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42"/>
            <p:cNvSpPr/>
            <p:nvPr/>
          </p:nvSpPr>
          <p:spPr>
            <a:xfrm>
              <a:off x="1415504" y="2656245"/>
              <a:ext cx="1874134" cy="46"/>
            </a:xfrm>
            <a:custGeom>
              <a:avLst/>
              <a:gdLst/>
              <a:ahLst/>
              <a:cxnLst/>
              <a:rect l="l" t="t" r="r" b="b"/>
              <a:pathLst>
                <a:path w="41005" h="1" fill="none" extrusionOk="0">
                  <a:moveTo>
                    <a:pt x="1" y="0"/>
                  </a:moveTo>
                  <a:lnTo>
                    <a:pt x="41004" y="0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2"/>
            <p:cNvSpPr/>
            <p:nvPr/>
          </p:nvSpPr>
          <p:spPr>
            <a:xfrm>
              <a:off x="3158972" y="2521465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0" y="1"/>
                  </a:moveTo>
                  <a:lnTo>
                    <a:pt x="0" y="2463"/>
                  </a:lnTo>
                  <a:lnTo>
                    <a:pt x="2462" y="2463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2"/>
            <p:cNvSpPr/>
            <p:nvPr/>
          </p:nvSpPr>
          <p:spPr>
            <a:xfrm>
              <a:off x="3175608" y="2536776"/>
              <a:ext cx="77881" cy="79202"/>
            </a:xfrm>
            <a:custGeom>
              <a:avLst/>
              <a:gdLst/>
              <a:ahLst/>
              <a:cxnLst/>
              <a:rect l="l" t="t" r="r" b="b"/>
              <a:pathLst>
                <a:path w="1704" h="1733" fill="none" extrusionOk="0">
                  <a:moveTo>
                    <a:pt x="1" y="1733"/>
                  </a:moveTo>
                  <a:lnTo>
                    <a:pt x="1703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42"/>
            <p:cNvSpPr/>
            <p:nvPr/>
          </p:nvSpPr>
          <p:spPr>
            <a:xfrm>
              <a:off x="3175608" y="2536776"/>
              <a:ext cx="77881" cy="79202"/>
            </a:xfrm>
            <a:custGeom>
              <a:avLst/>
              <a:gdLst/>
              <a:ahLst/>
              <a:cxnLst/>
              <a:rect l="l" t="t" r="r" b="b"/>
              <a:pathLst>
                <a:path w="1704" h="1733" fill="none" extrusionOk="0">
                  <a:moveTo>
                    <a:pt x="1" y="0"/>
                  </a:moveTo>
                  <a:lnTo>
                    <a:pt x="1703" y="1733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42"/>
            <p:cNvSpPr/>
            <p:nvPr/>
          </p:nvSpPr>
          <p:spPr>
            <a:xfrm>
              <a:off x="3010297" y="2521465"/>
              <a:ext cx="113988" cy="112565"/>
            </a:xfrm>
            <a:custGeom>
              <a:avLst/>
              <a:gdLst/>
              <a:ahLst/>
              <a:cxnLst/>
              <a:rect l="l" t="t" r="r" b="b"/>
              <a:pathLst>
                <a:path w="2494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2493" y="2463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42"/>
            <p:cNvSpPr/>
            <p:nvPr/>
          </p:nvSpPr>
          <p:spPr>
            <a:xfrm>
              <a:off x="3033926" y="2543723"/>
              <a:ext cx="66729" cy="66726"/>
            </a:xfrm>
            <a:custGeom>
              <a:avLst/>
              <a:gdLst/>
              <a:ahLst/>
              <a:cxnLst/>
              <a:rect l="l" t="t" r="r" b="b"/>
              <a:pathLst>
                <a:path w="1460" h="1460" fill="none" extrusionOk="0">
                  <a:moveTo>
                    <a:pt x="1" y="0"/>
                  </a:moveTo>
                  <a:lnTo>
                    <a:pt x="1459" y="0"/>
                  </a:lnTo>
                  <a:lnTo>
                    <a:pt x="1459" y="1459"/>
                  </a:lnTo>
                  <a:lnTo>
                    <a:pt x="1" y="1459"/>
                  </a:lnTo>
                  <a:close/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2"/>
            <p:cNvSpPr/>
            <p:nvPr/>
          </p:nvSpPr>
          <p:spPr>
            <a:xfrm>
              <a:off x="3033926" y="2560359"/>
              <a:ext cx="66729" cy="46"/>
            </a:xfrm>
            <a:custGeom>
              <a:avLst/>
              <a:gdLst/>
              <a:ahLst/>
              <a:cxnLst/>
              <a:rect l="l" t="t" r="r" b="b"/>
              <a:pathLst>
                <a:path w="1460" h="1" fill="none" extrusionOk="0">
                  <a:moveTo>
                    <a:pt x="1" y="1"/>
                  </a:moveTo>
                  <a:lnTo>
                    <a:pt x="1459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2"/>
            <p:cNvSpPr/>
            <p:nvPr/>
          </p:nvSpPr>
          <p:spPr>
            <a:xfrm>
              <a:off x="2863039" y="2521465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2463" y="246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2"/>
            <p:cNvSpPr/>
            <p:nvPr/>
          </p:nvSpPr>
          <p:spPr>
            <a:xfrm>
              <a:off x="2882509" y="2611775"/>
              <a:ext cx="73676" cy="46"/>
            </a:xfrm>
            <a:custGeom>
              <a:avLst/>
              <a:gdLst/>
              <a:ahLst/>
              <a:cxnLst/>
              <a:rect l="l" t="t" r="r" b="b"/>
              <a:pathLst>
                <a:path w="1612" h="1" fill="none" extrusionOk="0">
                  <a:moveTo>
                    <a:pt x="0" y="0"/>
                  </a:moveTo>
                  <a:lnTo>
                    <a:pt x="1611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2"/>
            <p:cNvSpPr/>
            <p:nvPr/>
          </p:nvSpPr>
          <p:spPr>
            <a:xfrm>
              <a:off x="3179813" y="2656245"/>
              <a:ext cx="118102" cy="1297494"/>
            </a:xfrm>
            <a:custGeom>
              <a:avLst/>
              <a:gdLst/>
              <a:ahLst/>
              <a:cxnLst/>
              <a:rect l="l" t="t" r="r" b="b"/>
              <a:pathLst>
                <a:path w="2584" h="28390" fill="none" extrusionOk="0">
                  <a:moveTo>
                    <a:pt x="0" y="0"/>
                  </a:moveTo>
                  <a:lnTo>
                    <a:pt x="2584" y="0"/>
                  </a:lnTo>
                  <a:lnTo>
                    <a:pt x="2584" y="28390"/>
                  </a:lnTo>
                  <a:lnTo>
                    <a:pt x="0" y="28390"/>
                  </a:lnTo>
                  <a:close/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2"/>
            <p:cNvSpPr/>
            <p:nvPr/>
          </p:nvSpPr>
          <p:spPr>
            <a:xfrm>
              <a:off x="3210343" y="2689563"/>
              <a:ext cx="55623" cy="40355"/>
            </a:xfrm>
            <a:custGeom>
              <a:avLst/>
              <a:gdLst/>
              <a:ahLst/>
              <a:cxnLst/>
              <a:rect l="l" t="t" r="r" b="b"/>
              <a:pathLst>
                <a:path w="1217" h="883" extrusionOk="0">
                  <a:moveTo>
                    <a:pt x="609" y="1"/>
                  </a:moveTo>
                  <a:lnTo>
                    <a:pt x="1" y="882"/>
                  </a:lnTo>
                  <a:lnTo>
                    <a:pt x="1217" y="882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2"/>
            <p:cNvSpPr/>
            <p:nvPr/>
          </p:nvSpPr>
          <p:spPr>
            <a:xfrm>
              <a:off x="3179813" y="2760404"/>
              <a:ext cx="118102" cy="46"/>
            </a:xfrm>
            <a:custGeom>
              <a:avLst/>
              <a:gdLst/>
              <a:ahLst/>
              <a:cxnLst/>
              <a:rect l="l" t="t" r="r" b="b"/>
              <a:pathLst>
                <a:path w="2584" h="1" fill="none" extrusionOk="0">
                  <a:moveTo>
                    <a:pt x="0" y="1"/>
                  </a:moveTo>
                  <a:lnTo>
                    <a:pt x="2584" y="1"/>
                  </a:lnTo>
                </a:path>
              </a:pathLst>
            </a:custGeom>
            <a:noFill/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2"/>
            <p:cNvSpPr/>
            <p:nvPr/>
          </p:nvSpPr>
          <p:spPr>
            <a:xfrm>
              <a:off x="1500239" y="2721510"/>
              <a:ext cx="1919976" cy="1489216"/>
            </a:xfrm>
            <a:custGeom>
              <a:avLst/>
              <a:gdLst/>
              <a:ahLst/>
              <a:cxnLst/>
              <a:rect l="l" t="t" r="r" b="b"/>
              <a:pathLst>
                <a:path w="42008" h="32585" extrusionOk="0">
                  <a:moveTo>
                    <a:pt x="1" y="1"/>
                  </a:moveTo>
                  <a:lnTo>
                    <a:pt x="1" y="32585"/>
                  </a:lnTo>
                  <a:lnTo>
                    <a:pt x="42008" y="32585"/>
                  </a:lnTo>
                  <a:lnTo>
                    <a:pt x="42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2"/>
            <p:cNvSpPr/>
            <p:nvPr/>
          </p:nvSpPr>
          <p:spPr>
            <a:xfrm>
              <a:off x="1523868" y="2745139"/>
              <a:ext cx="1875505" cy="1443376"/>
            </a:xfrm>
            <a:custGeom>
              <a:avLst/>
              <a:gdLst/>
              <a:ahLst/>
              <a:cxnLst/>
              <a:rect l="l" t="t" r="r" b="b"/>
              <a:pathLst>
                <a:path w="41035" h="31582" extrusionOk="0">
                  <a:moveTo>
                    <a:pt x="0" y="0"/>
                  </a:moveTo>
                  <a:lnTo>
                    <a:pt x="0" y="31581"/>
                  </a:lnTo>
                  <a:lnTo>
                    <a:pt x="41035" y="31581"/>
                  </a:lnTo>
                  <a:lnTo>
                    <a:pt x="41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2"/>
            <p:cNvSpPr/>
            <p:nvPr/>
          </p:nvSpPr>
          <p:spPr>
            <a:xfrm>
              <a:off x="1522451" y="2745139"/>
              <a:ext cx="1875550" cy="152829"/>
            </a:xfrm>
            <a:custGeom>
              <a:avLst/>
              <a:gdLst/>
              <a:ahLst/>
              <a:cxnLst/>
              <a:rect l="l" t="t" r="r" b="b"/>
              <a:pathLst>
                <a:path w="41036" h="3344" extrusionOk="0">
                  <a:moveTo>
                    <a:pt x="1" y="0"/>
                  </a:moveTo>
                  <a:lnTo>
                    <a:pt x="41035" y="0"/>
                  </a:lnTo>
                  <a:lnTo>
                    <a:pt x="41035" y="3344"/>
                  </a:lnTo>
                  <a:lnTo>
                    <a:pt x="1" y="3344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2"/>
            <p:cNvSpPr/>
            <p:nvPr/>
          </p:nvSpPr>
          <p:spPr>
            <a:xfrm>
              <a:off x="1522451" y="2897926"/>
              <a:ext cx="1875550" cy="46"/>
            </a:xfrm>
            <a:custGeom>
              <a:avLst/>
              <a:gdLst/>
              <a:ahLst/>
              <a:cxnLst/>
              <a:rect l="l" t="t" r="r" b="b"/>
              <a:pathLst>
                <a:path w="41036" h="1" fill="none" extrusionOk="0">
                  <a:moveTo>
                    <a:pt x="1" y="1"/>
                  </a:moveTo>
                  <a:lnTo>
                    <a:pt x="41035" y="1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2"/>
            <p:cNvSpPr/>
            <p:nvPr/>
          </p:nvSpPr>
          <p:spPr>
            <a:xfrm>
              <a:off x="3267290" y="2761821"/>
              <a:ext cx="113988" cy="113936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" y="0"/>
                  </a:moveTo>
                  <a:lnTo>
                    <a:pt x="1" y="2493"/>
                  </a:lnTo>
                  <a:lnTo>
                    <a:pt x="2493" y="249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2"/>
            <p:cNvSpPr/>
            <p:nvPr/>
          </p:nvSpPr>
          <p:spPr>
            <a:xfrm>
              <a:off x="3283972" y="2777086"/>
              <a:ext cx="79252" cy="80619"/>
            </a:xfrm>
            <a:custGeom>
              <a:avLst/>
              <a:gdLst/>
              <a:ahLst/>
              <a:cxnLst/>
              <a:rect l="l" t="t" r="r" b="b"/>
              <a:pathLst>
                <a:path w="1734" h="1764" fill="none" extrusionOk="0">
                  <a:moveTo>
                    <a:pt x="1" y="1763"/>
                  </a:moveTo>
                  <a:lnTo>
                    <a:pt x="1733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2"/>
            <p:cNvSpPr/>
            <p:nvPr/>
          </p:nvSpPr>
          <p:spPr>
            <a:xfrm>
              <a:off x="3283972" y="2777086"/>
              <a:ext cx="79252" cy="80619"/>
            </a:xfrm>
            <a:custGeom>
              <a:avLst/>
              <a:gdLst/>
              <a:ahLst/>
              <a:cxnLst/>
              <a:rect l="l" t="t" r="r" b="b"/>
              <a:pathLst>
                <a:path w="1734" h="1764" fill="none" extrusionOk="0">
                  <a:moveTo>
                    <a:pt x="1" y="0"/>
                  </a:moveTo>
                  <a:lnTo>
                    <a:pt x="1733" y="1763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2"/>
            <p:cNvSpPr/>
            <p:nvPr/>
          </p:nvSpPr>
          <p:spPr>
            <a:xfrm>
              <a:off x="3120078" y="2761821"/>
              <a:ext cx="112571" cy="113936"/>
            </a:xfrm>
            <a:custGeom>
              <a:avLst/>
              <a:gdLst/>
              <a:ahLst/>
              <a:cxnLst/>
              <a:rect l="l" t="t" r="r" b="b"/>
              <a:pathLst>
                <a:path w="2463" h="2493" extrusionOk="0">
                  <a:moveTo>
                    <a:pt x="0" y="0"/>
                  </a:moveTo>
                  <a:lnTo>
                    <a:pt x="0" y="2493"/>
                  </a:lnTo>
                  <a:lnTo>
                    <a:pt x="2462" y="249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2"/>
            <p:cNvSpPr/>
            <p:nvPr/>
          </p:nvSpPr>
          <p:spPr>
            <a:xfrm>
              <a:off x="3142290" y="2785404"/>
              <a:ext cx="68100" cy="66726"/>
            </a:xfrm>
            <a:custGeom>
              <a:avLst/>
              <a:gdLst/>
              <a:ahLst/>
              <a:cxnLst/>
              <a:rect l="l" t="t" r="r" b="b"/>
              <a:pathLst>
                <a:path w="1490" h="1460" fill="none" extrusionOk="0">
                  <a:moveTo>
                    <a:pt x="0" y="1"/>
                  </a:moveTo>
                  <a:lnTo>
                    <a:pt x="1490" y="1"/>
                  </a:lnTo>
                  <a:lnTo>
                    <a:pt x="1490" y="1460"/>
                  </a:lnTo>
                  <a:lnTo>
                    <a:pt x="0" y="1460"/>
                  </a:lnTo>
                  <a:close/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3142290" y="2802086"/>
              <a:ext cx="68100" cy="46"/>
            </a:xfrm>
            <a:custGeom>
              <a:avLst/>
              <a:gdLst/>
              <a:ahLst/>
              <a:cxnLst/>
              <a:rect l="l" t="t" r="r" b="b"/>
              <a:pathLst>
                <a:path w="1490" h="1" fill="none" extrusionOk="0">
                  <a:moveTo>
                    <a:pt x="0" y="1"/>
                  </a:moveTo>
                  <a:lnTo>
                    <a:pt x="1490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2972820" y="2761821"/>
              <a:ext cx="112571" cy="113936"/>
            </a:xfrm>
            <a:custGeom>
              <a:avLst/>
              <a:gdLst/>
              <a:ahLst/>
              <a:cxnLst/>
              <a:rect l="l" t="t" r="r" b="b"/>
              <a:pathLst>
                <a:path w="2463" h="2493" extrusionOk="0">
                  <a:moveTo>
                    <a:pt x="0" y="0"/>
                  </a:moveTo>
                  <a:lnTo>
                    <a:pt x="0" y="2493"/>
                  </a:lnTo>
                  <a:lnTo>
                    <a:pt x="2462" y="249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2989456" y="2852085"/>
              <a:ext cx="76464" cy="46"/>
            </a:xfrm>
            <a:custGeom>
              <a:avLst/>
              <a:gdLst/>
              <a:ahLst/>
              <a:cxnLst/>
              <a:rect l="l" t="t" r="r" b="b"/>
              <a:pathLst>
                <a:path w="1673" h="1" fill="none" extrusionOk="0">
                  <a:moveTo>
                    <a:pt x="1" y="1"/>
                  </a:moveTo>
                  <a:lnTo>
                    <a:pt x="1673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3288131" y="2897926"/>
              <a:ext cx="118147" cy="1296123"/>
            </a:xfrm>
            <a:custGeom>
              <a:avLst/>
              <a:gdLst/>
              <a:ahLst/>
              <a:cxnLst/>
              <a:rect l="l" t="t" r="r" b="b"/>
              <a:pathLst>
                <a:path w="2585" h="28360" fill="none" extrusionOk="0">
                  <a:moveTo>
                    <a:pt x="1" y="1"/>
                  </a:moveTo>
                  <a:lnTo>
                    <a:pt x="2585" y="1"/>
                  </a:lnTo>
                  <a:lnTo>
                    <a:pt x="2585" y="28360"/>
                  </a:lnTo>
                  <a:lnTo>
                    <a:pt x="1" y="28360"/>
                  </a:lnTo>
                  <a:close/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3320124" y="2928502"/>
              <a:ext cx="54206" cy="41726"/>
            </a:xfrm>
            <a:custGeom>
              <a:avLst/>
              <a:gdLst/>
              <a:ahLst/>
              <a:cxnLst/>
              <a:rect l="l" t="t" r="r" b="b"/>
              <a:pathLst>
                <a:path w="1186" h="913" extrusionOk="0">
                  <a:moveTo>
                    <a:pt x="608" y="1"/>
                  </a:moveTo>
                  <a:lnTo>
                    <a:pt x="0" y="912"/>
                  </a:lnTo>
                  <a:lnTo>
                    <a:pt x="1185" y="91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E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3288131" y="3002131"/>
              <a:ext cx="118147" cy="46"/>
            </a:xfrm>
            <a:custGeom>
              <a:avLst/>
              <a:gdLst/>
              <a:ahLst/>
              <a:cxnLst/>
              <a:rect l="l" t="t" r="r" b="b"/>
              <a:pathLst>
                <a:path w="2585" h="1" fill="none" extrusionOk="0">
                  <a:moveTo>
                    <a:pt x="1" y="1"/>
                  </a:moveTo>
                  <a:lnTo>
                    <a:pt x="2585" y="1"/>
                  </a:lnTo>
                </a:path>
              </a:pathLst>
            </a:custGeom>
            <a:noFill/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1604444" y="2968813"/>
              <a:ext cx="1919976" cy="1487799"/>
            </a:xfrm>
            <a:custGeom>
              <a:avLst/>
              <a:gdLst/>
              <a:ahLst/>
              <a:cxnLst/>
              <a:rect l="l" t="t" r="r" b="b"/>
              <a:pathLst>
                <a:path w="42008" h="32554" extrusionOk="0">
                  <a:moveTo>
                    <a:pt x="0" y="0"/>
                  </a:moveTo>
                  <a:lnTo>
                    <a:pt x="0" y="32554"/>
                  </a:lnTo>
                  <a:lnTo>
                    <a:pt x="42007" y="32554"/>
                  </a:lnTo>
                  <a:lnTo>
                    <a:pt x="42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1626656" y="2989653"/>
              <a:ext cx="1875505" cy="1443376"/>
            </a:xfrm>
            <a:custGeom>
              <a:avLst/>
              <a:gdLst/>
              <a:ahLst/>
              <a:cxnLst/>
              <a:rect l="l" t="t" r="r" b="b"/>
              <a:pathLst>
                <a:path w="41035" h="31582" extrusionOk="0">
                  <a:moveTo>
                    <a:pt x="1" y="0"/>
                  </a:moveTo>
                  <a:lnTo>
                    <a:pt x="1" y="31581"/>
                  </a:lnTo>
                  <a:lnTo>
                    <a:pt x="41035" y="31581"/>
                  </a:lnTo>
                  <a:lnTo>
                    <a:pt x="41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1626656" y="2989653"/>
              <a:ext cx="1875505" cy="152829"/>
            </a:xfrm>
            <a:custGeom>
              <a:avLst/>
              <a:gdLst/>
              <a:ahLst/>
              <a:cxnLst/>
              <a:rect l="l" t="t" r="r" b="b"/>
              <a:pathLst>
                <a:path w="41035" h="3344" extrusionOk="0">
                  <a:moveTo>
                    <a:pt x="1" y="0"/>
                  </a:moveTo>
                  <a:lnTo>
                    <a:pt x="41035" y="0"/>
                  </a:lnTo>
                  <a:lnTo>
                    <a:pt x="41035" y="3344"/>
                  </a:lnTo>
                  <a:lnTo>
                    <a:pt x="1" y="3344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1626656" y="3143812"/>
              <a:ext cx="1875505" cy="46"/>
            </a:xfrm>
            <a:custGeom>
              <a:avLst/>
              <a:gdLst/>
              <a:ahLst/>
              <a:cxnLst/>
              <a:rect l="l" t="t" r="r" b="b"/>
              <a:pathLst>
                <a:path w="41035" h="1" fill="none" extrusionOk="0">
                  <a:moveTo>
                    <a:pt x="1" y="1"/>
                  </a:moveTo>
                  <a:lnTo>
                    <a:pt x="41035" y="1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3371495" y="3007706"/>
              <a:ext cx="113988" cy="112565"/>
            </a:xfrm>
            <a:custGeom>
              <a:avLst/>
              <a:gdLst/>
              <a:ahLst/>
              <a:cxnLst/>
              <a:rect l="l" t="t" r="r" b="b"/>
              <a:pathLst>
                <a:path w="2494" h="2463" extrusionOk="0">
                  <a:moveTo>
                    <a:pt x="1" y="0"/>
                  </a:moveTo>
                  <a:lnTo>
                    <a:pt x="1" y="2462"/>
                  </a:lnTo>
                  <a:lnTo>
                    <a:pt x="2493" y="2462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3388177" y="3024342"/>
              <a:ext cx="79207" cy="79248"/>
            </a:xfrm>
            <a:custGeom>
              <a:avLst/>
              <a:gdLst/>
              <a:ahLst/>
              <a:cxnLst/>
              <a:rect l="l" t="t" r="r" b="b"/>
              <a:pathLst>
                <a:path w="1733" h="1734" fill="none" extrusionOk="0">
                  <a:moveTo>
                    <a:pt x="0" y="1733"/>
                  </a:moveTo>
                  <a:lnTo>
                    <a:pt x="1733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3388177" y="3024342"/>
              <a:ext cx="79207" cy="79248"/>
            </a:xfrm>
            <a:custGeom>
              <a:avLst/>
              <a:gdLst/>
              <a:ahLst/>
              <a:cxnLst/>
              <a:rect l="l" t="t" r="r" b="b"/>
              <a:pathLst>
                <a:path w="1733" h="1734" fill="none" extrusionOk="0">
                  <a:moveTo>
                    <a:pt x="0" y="1"/>
                  </a:moveTo>
                  <a:lnTo>
                    <a:pt x="1733" y="1733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3224237" y="3007706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1" y="0"/>
                  </a:moveTo>
                  <a:lnTo>
                    <a:pt x="1" y="2462"/>
                  </a:lnTo>
                  <a:lnTo>
                    <a:pt x="2463" y="2462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3245078" y="3029918"/>
              <a:ext cx="68146" cy="66726"/>
            </a:xfrm>
            <a:custGeom>
              <a:avLst/>
              <a:gdLst/>
              <a:ahLst/>
              <a:cxnLst/>
              <a:rect l="l" t="t" r="r" b="b"/>
              <a:pathLst>
                <a:path w="1491" h="1460" fill="none" extrusionOk="0">
                  <a:moveTo>
                    <a:pt x="1" y="0"/>
                  </a:moveTo>
                  <a:lnTo>
                    <a:pt x="1490" y="0"/>
                  </a:lnTo>
                  <a:lnTo>
                    <a:pt x="1490" y="1459"/>
                  </a:lnTo>
                  <a:lnTo>
                    <a:pt x="1" y="1459"/>
                  </a:lnTo>
                  <a:close/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3245078" y="3046600"/>
              <a:ext cx="68146" cy="46"/>
            </a:xfrm>
            <a:custGeom>
              <a:avLst/>
              <a:gdLst/>
              <a:ahLst/>
              <a:cxnLst/>
              <a:rect l="l" t="t" r="r" b="b"/>
              <a:pathLst>
                <a:path w="1491" h="1" fill="none" extrusionOk="0">
                  <a:moveTo>
                    <a:pt x="1" y="0"/>
                  </a:moveTo>
                  <a:lnTo>
                    <a:pt x="1490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3076979" y="3007706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1" y="0"/>
                  </a:moveTo>
                  <a:lnTo>
                    <a:pt x="1" y="2462"/>
                  </a:lnTo>
                  <a:lnTo>
                    <a:pt x="2463" y="2462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3093661" y="3097971"/>
              <a:ext cx="75048" cy="46"/>
            </a:xfrm>
            <a:custGeom>
              <a:avLst/>
              <a:gdLst/>
              <a:ahLst/>
              <a:cxnLst/>
              <a:rect l="l" t="t" r="r" b="b"/>
              <a:pathLst>
                <a:path w="1642" h="1" fill="none" extrusionOk="0">
                  <a:moveTo>
                    <a:pt x="1" y="1"/>
                  </a:moveTo>
                  <a:lnTo>
                    <a:pt x="1642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3390965" y="3143812"/>
              <a:ext cx="118102" cy="1297540"/>
            </a:xfrm>
            <a:custGeom>
              <a:avLst/>
              <a:gdLst/>
              <a:ahLst/>
              <a:cxnLst/>
              <a:rect l="l" t="t" r="r" b="b"/>
              <a:pathLst>
                <a:path w="2584" h="28391" fill="none" extrusionOk="0">
                  <a:moveTo>
                    <a:pt x="0" y="1"/>
                  </a:moveTo>
                  <a:lnTo>
                    <a:pt x="2584" y="1"/>
                  </a:lnTo>
                  <a:lnTo>
                    <a:pt x="2584" y="28390"/>
                  </a:lnTo>
                  <a:lnTo>
                    <a:pt x="0" y="28390"/>
                  </a:lnTo>
                  <a:close/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3424283" y="3175804"/>
              <a:ext cx="54252" cy="40310"/>
            </a:xfrm>
            <a:custGeom>
              <a:avLst/>
              <a:gdLst/>
              <a:ahLst/>
              <a:cxnLst/>
              <a:rect l="l" t="t" r="r" b="b"/>
              <a:pathLst>
                <a:path w="1187" h="882" extrusionOk="0">
                  <a:moveTo>
                    <a:pt x="578" y="0"/>
                  </a:moveTo>
                  <a:lnTo>
                    <a:pt x="1" y="881"/>
                  </a:lnTo>
                  <a:lnTo>
                    <a:pt x="1186" y="8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3390965" y="3248016"/>
              <a:ext cx="118102" cy="46"/>
            </a:xfrm>
            <a:custGeom>
              <a:avLst/>
              <a:gdLst/>
              <a:ahLst/>
              <a:cxnLst/>
              <a:rect l="l" t="t" r="r" b="b"/>
              <a:pathLst>
                <a:path w="2584" h="1" fill="none" extrusionOk="0">
                  <a:moveTo>
                    <a:pt x="0" y="1"/>
                  </a:moveTo>
                  <a:lnTo>
                    <a:pt x="2584" y="1"/>
                  </a:lnTo>
                </a:path>
              </a:pathLst>
            </a:custGeom>
            <a:noFill/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9" name="Google Shape;1639;p42"/>
          <p:cNvGrpSpPr/>
          <p:nvPr/>
        </p:nvGrpSpPr>
        <p:grpSpPr>
          <a:xfrm rot="4371424">
            <a:off x="677759" y="3686775"/>
            <a:ext cx="573904" cy="945562"/>
            <a:chOff x="1279175" y="2762450"/>
            <a:chExt cx="644426" cy="1061755"/>
          </a:xfrm>
        </p:grpSpPr>
        <p:sp>
          <p:nvSpPr>
            <p:cNvPr id="1640" name="Google Shape;1640;p42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42"/>
          <p:cNvGrpSpPr/>
          <p:nvPr/>
        </p:nvGrpSpPr>
        <p:grpSpPr>
          <a:xfrm>
            <a:off x="1772471" y="3396150"/>
            <a:ext cx="827136" cy="827136"/>
            <a:chOff x="2115375" y="3396150"/>
            <a:chExt cx="827136" cy="827136"/>
          </a:xfrm>
        </p:grpSpPr>
        <p:sp>
          <p:nvSpPr>
            <p:cNvPr id="1643" name="Google Shape;1643;p42"/>
            <p:cNvSpPr/>
            <p:nvPr/>
          </p:nvSpPr>
          <p:spPr>
            <a:xfrm>
              <a:off x="2115375" y="3396150"/>
              <a:ext cx="827136" cy="827136"/>
            </a:xfrm>
            <a:custGeom>
              <a:avLst/>
              <a:gdLst/>
              <a:ahLst/>
              <a:cxnLst/>
              <a:rect l="l" t="t" r="r" b="b"/>
              <a:pathLst>
                <a:path w="10487" h="10487" fill="none" extrusionOk="0">
                  <a:moveTo>
                    <a:pt x="10487" y="5228"/>
                  </a:moveTo>
                  <a:cubicBezTo>
                    <a:pt x="10487" y="8146"/>
                    <a:pt x="8116" y="10487"/>
                    <a:pt x="5228" y="10487"/>
                  </a:cubicBezTo>
                  <a:cubicBezTo>
                    <a:pt x="2341" y="10487"/>
                    <a:pt x="0" y="8146"/>
                    <a:pt x="0" y="5228"/>
                  </a:cubicBezTo>
                  <a:cubicBezTo>
                    <a:pt x="0" y="2341"/>
                    <a:pt x="2341" y="0"/>
                    <a:pt x="5228" y="0"/>
                  </a:cubicBezTo>
                  <a:cubicBezTo>
                    <a:pt x="8116" y="0"/>
                    <a:pt x="10487" y="2341"/>
                    <a:pt x="10487" y="5228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2271146" y="3892409"/>
              <a:ext cx="520322" cy="189452"/>
            </a:xfrm>
            <a:custGeom>
              <a:avLst/>
              <a:gdLst/>
              <a:ahLst/>
              <a:cxnLst/>
              <a:rect l="l" t="t" r="r" b="b"/>
              <a:pathLst>
                <a:path w="6597" h="2402" fill="none" extrusionOk="0">
                  <a:moveTo>
                    <a:pt x="1" y="0"/>
                  </a:moveTo>
                  <a:cubicBezTo>
                    <a:pt x="457" y="1429"/>
                    <a:pt x="1733" y="2402"/>
                    <a:pt x="3284" y="2402"/>
                  </a:cubicBezTo>
                  <a:cubicBezTo>
                    <a:pt x="4803" y="2402"/>
                    <a:pt x="6141" y="1429"/>
                    <a:pt x="6597" y="0"/>
                  </a:cubicBezTo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2311923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9" y="1673"/>
                  </a:cubicBezTo>
                  <a:cubicBezTo>
                    <a:pt x="274" y="1673"/>
                    <a:pt x="1" y="1308"/>
                    <a:pt x="1" y="852"/>
                  </a:cubicBezTo>
                  <a:cubicBezTo>
                    <a:pt x="1" y="396"/>
                    <a:pt x="274" y="1"/>
                    <a:pt x="609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2649966" y="3640652"/>
              <a:ext cx="95988" cy="131954"/>
            </a:xfrm>
            <a:custGeom>
              <a:avLst/>
              <a:gdLst/>
              <a:ahLst/>
              <a:cxnLst/>
              <a:rect l="l" t="t" r="r" b="b"/>
              <a:pathLst>
                <a:path w="1217" h="1673" fill="none" extrusionOk="0">
                  <a:moveTo>
                    <a:pt x="1216" y="852"/>
                  </a:moveTo>
                  <a:cubicBezTo>
                    <a:pt x="1216" y="1308"/>
                    <a:pt x="943" y="1673"/>
                    <a:pt x="608" y="1673"/>
                  </a:cubicBezTo>
                  <a:cubicBezTo>
                    <a:pt x="274" y="1673"/>
                    <a:pt x="0" y="1308"/>
                    <a:pt x="0" y="852"/>
                  </a:cubicBezTo>
                  <a:cubicBezTo>
                    <a:pt x="0" y="396"/>
                    <a:pt x="274" y="1"/>
                    <a:pt x="608" y="1"/>
                  </a:cubicBezTo>
                  <a:cubicBezTo>
                    <a:pt x="943" y="1"/>
                    <a:pt x="1216" y="396"/>
                    <a:pt x="1216" y="852"/>
                  </a:cubicBezTo>
                  <a:close/>
                </a:path>
              </a:pathLst>
            </a:custGeom>
            <a:noFill/>
            <a:ln w="144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689;p44">
            <a:extLst>
              <a:ext uri="{FF2B5EF4-FFF2-40B4-BE49-F238E27FC236}">
                <a16:creationId xmlns:a16="http://schemas.microsoft.com/office/drawing/2014/main" id="{0191EBAD-2C37-42F3-9FC2-51F16486511B}"/>
              </a:ext>
            </a:extLst>
          </p:cNvPr>
          <p:cNvSpPr txBox="1">
            <a:spLocks/>
          </p:cNvSpPr>
          <p:nvPr/>
        </p:nvSpPr>
        <p:spPr>
          <a:xfrm>
            <a:off x="2448564" y="920214"/>
            <a:ext cx="6214983" cy="52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2200" b="1" i="0" u="none" strike="noStrike" cap="none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anum Gothic Coding"/>
              <a:buNone/>
              <a:defRPr sz="1800" b="1" i="0" u="none" strike="noStrike" cap="none">
                <a:solidFill>
                  <a:schemeClr val="accen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>
            <a:pPr algn="ctr"/>
            <a:r>
              <a:rPr lang="vi-VN" sz="2400" dirty="0"/>
              <a:t>1.2 FOOTBALL COMPETITION </a:t>
            </a:r>
            <a:r>
              <a:rPr lang="en-US" sz="2400" dirty="0"/>
              <a:t>MANAGER</a:t>
            </a:r>
            <a:endParaRPr lang="vi-V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5"/>
          <p:cNvSpPr txBox="1">
            <a:spLocks noGrp="1"/>
          </p:cNvSpPr>
          <p:nvPr>
            <p:ph type="title"/>
          </p:nvPr>
        </p:nvSpPr>
        <p:spPr>
          <a:xfrm>
            <a:off x="1062593" y="1485385"/>
            <a:ext cx="545829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tx1"/>
                </a:solidFill>
              </a:rPr>
              <a:t>1.3 </a:t>
            </a:r>
            <a:r>
              <a:rPr lang="en-US" sz="2400" dirty="0">
                <a:solidFill>
                  <a:schemeClr val="tx1"/>
                </a:solidFill>
              </a:rPr>
              <a:t>SYSTEM FUNCTIONS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1709" name="Google Shape;1709;p45"/>
          <p:cNvSpPr txBox="1">
            <a:spLocks noGrp="1"/>
          </p:cNvSpPr>
          <p:nvPr>
            <p:ph type="subTitle" idx="1"/>
          </p:nvPr>
        </p:nvSpPr>
        <p:spPr>
          <a:xfrm>
            <a:off x="1064156" y="2330273"/>
            <a:ext cx="4704000" cy="1345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vi-VN" sz="2400" dirty="0" err="1"/>
              <a:t>System</a:t>
            </a:r>
            <a:r>
              <a:rPr lang="vi-VN" sz="2400" dirty="0"/>
              <a:t> </a:t>
            </a:r>
            <a:r>
              <a:rPr lang="vi-VN" sz="2400" dirty="0" err="1"/>
              <a:t>Functional</a:t>
            </a:r>
            <a:r>
              <a:rPr lang="vi-VN" sz="2400" dirty="0"/>
              <a:t> </a:t>
            </a:r>
            <a:r>
              <a:rPr lang="vi-VN" sz="2400" dirty="0" err="1"/>
              <a:t>Diagrams</a:t>
            </a:r>
            <a:endParaRPr lang="vi-VN" sz="2400" dirty="0"/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vi-VN" sz="2400" dirty="0" err="1"/>
              <a:t>Description</a:t>
            </a:r>
            <a:r>
              <a:rPr lang="vi-VN" sz="2400" dirty="0"/>
              <a:t> </a:t>
            </a:r>
            <a:r>
              <a:rPr lang="vi-VN" sz="2400" dirty="0" err="1"/>
              <a:t>of</a:t>
            </a:r>
            <a:r>
              <a:rPr lang="vi-VN" sz="2400" dirty="0"/>
              <a:t> </a:t>
            </a:r>
            <a:r>
              <a:rPr lang="vi-VN" sz="2400" dirty="0" err="1"/>
              <a:t>functions</a:t>
            </a:r>
            <a:endParaRPr sz="2400" dirty="0"/>
          </a:p>
        </p:txBody>
      </p:sp>
      <p:grpSp>
        <p:nvGrpSpPr>
          <p:cNvPr id="1710" name="Google Shape;1710;p45"/>
          <p:cNvGrpSpPr/>
          <p:nvPr/>
        </p:nvGrpSpPr>
        <p:grpSpPr>
          <a:xfrm>
            <a:off x="6052963" y="2714240"/>
            <a:ext cx="2333217" cy="2161298"/>
            <a:chOff x="1391875" y="2481200"/>
            <a:chExt cx="2132545" cy="1975412"/>
          </a:xfrm>
        </p:grpSpPr>
        <p:sp>
          <p:nvSpPr>
            <p:cNvPr id="1711" name="Google Shape;1711;p45"/>
            <p:cNvSpPr/>
            <p:nvPr/>
          </p:nvSpPr>
          <p:spPr>
            <a:xfrm>
              <a:off x="1391875" y="2481200"/>
              <a:ext cx="1921392" cy="1487799"/>
            </a:xfrm>
            <a:custGeom>
              <a:avLst/>
              <a:gdLst/>
              <a:ahLst/>
              <a:cxnLst/>
              <a:rect l="l" t="t" r="r" b="b"/>
              <a:pathLst>
                <a:path w="42039" h="32554" extrusionOk="0">
                  <a:moveTo>
                    <a:pt x="1" y="0"/>
                  </a:moveTo>
                  <a:lnTo>
                    <a:pt x="1" y="32554"/>
                  </a:lnTo>
                  <a:lnTo>
                    <a:pt x="42038" y="32554"/>
                  </a:lnTo>
                  <a:lnTo>
                    <a:pt x="420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1414133" y="2503412"/>
              <a:ext cx="1875505" cy="1443376"/>
            </a:xfrm>
            <a:custGeom>
              <a:avLst/>
              <a:gdLst/>
              <a:ahLst/>
              <a:cxnLst/>
              <a:rect l="l" t="t" r="r" b="b"/>
              <a:pathLst>
                <a:path w="41035" h="31582" extrusionOk="0">
                  <a:moveTo>
                    <a:pt x="0" y="1"/>
                  </a:moveTo>
                  <a:lnTo>
                    <a:pt x="0" y="31582"/>
                  </a:lnTo>
                  <a:lnTo>
                    <a:pt x="41034" y="31582"/>
                  </a:lnTo>
                  <a:lnTo>
                    <a:pt x="41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5"/>
            <p:cNvSpPr/>
            <p:nvPr/>
          </p:nvSpPr>
          <p:spPr>
            <a:xfrm>
              <a:off x="1415504" y="2503412"/>
              <a:ext cx="1875505" cy="152875"/>
            </a:xfrm>
            <a:custGeom>
              <a:avLst/>
              <a:gdLst/>
              <a:ahLst/>
              <a:cxnLst/>
              <a:rect l="l" t="t" r="r" b="b"/>
              <a:pathLst>
                <a:path w="41035" h="3345" extrusionOk="0">
                  <a:moveTo>
                    <a:pt x="1" y="1"/>
                  </a:moveTo>
                  <a:lnTo>
                    <a:pt x="41035" y="1"/>
                  </a:lnTo>
                  <a:lnTo>
                    <a:pt x="41035" y="3344"/>
                  </a:lnTo>
                  <a:lnTo>
                    <a:pt x="1" y="3344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5"/>
            <p:cNvSpPr/>
            <p:nvPr/>
          </p:nvSpPr>
          <p:spPr>
            <a:xfrm>
              <a:off x="1415504" y="2656245"/>
              <a:ext cx="1874134" cy="46"/>
            </a:xfrm>
            <a:custGeom>
              <a:avLst/>
              <a:gdLst/>
              <a:ahLst/>
              <a:cxnLst/>
              <a:rect l="l" t="t" r="r" b="b"/>
              <a:pathLst>
                <a:path w="41005" h="1" fill="none" extrusionOk="0">
                  <a:moveTo>
                    <a:pt x="1" y="0"/>
                  </a:moveTo>
                  <a:lnTo>
                    <a:pt x="41004" y="0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3158972" y="2521465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0" y="1"/>
                  </a:moveTo>
                  <a:lnTo>
                    <a:pt x="0" y="2463"/>
                  </a:lnTo>
                  <a:lnTo>
                    <a:pt x="2462" y="2463"/>
                  </a:lnTo>
                  <a:lnTo>
                    <a:pt x="2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3175608" y="2536776"/>
              <a:ext cx="77881" cy="79202"/>
            </a:xfrm>
            <a:custGeom>
              <a:avLst/>
              <a:gdLst/>
              <a:ahLst/>
              <a:cxnLst/>
              <a:rect l="l" t="t" r="r" b="b"/>
              <a:pathLst>
                <a:path w="1704" h="1733" fill="none" extrusionOk="0">
                  <a:moveTo>
                    <a:pt x="1" y="1733"/>
                  </a:moveTo>
                  <a:lnTo>
                    <a:pt x="1703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3175608" y="2536776"/>
              <a:ext cx="77881" cy="79202"/>
            </a:xfrm>
            <a:custGeom>
              <a:avLst/>
              <a:gdLst/>
              <a:ahLst/>
              <a:cxnLst/>
              <a:rect l="l" t="t" r="r" b="b"/>
              <a:pathLst>
                <a:path w="1704" h="1733" fill="none" extrusionOk="0">
                  <a:moveTo>
                    <a:pt x="1" y="0"/>
                  </a:moveTo>
                  <a:lnTo>
                    <a:pt x="1703" y="1733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3010297" y="2521465"/>
              <a:ext cx="113988" cy="112565"/>
            </a:xfrm>
            <a:custGeom>
              <a:avLst/>
              <a:gdLst/>
              <a:ahLst/>
              <a:cxnLst/>
              <a:rect l="l" t="t" r="r" b="b"/>
              <a:pathLst>
                <a:path w="2494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2493" y="2463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3033926" y="2543723"/>
              <a:ext cx="66729" cy="66726"/>
            </a:xfrm>
            <a:custGeom>
              <a:avLst/>
              <a:gdLst/>
              <a:ahLst/>
              <a:cxnLst/>
              <a:rect l="l" t="t" r="r" b="b"/>
              <a:pathLst>
                <a:path w="1460" h="1460" fill="none" extrusionOk="0">
                  <a:moveTo>
                    <a:pt x="1" y="0"/>
                  </a:moveTo>
                  <a:lnTo>
                    <a:pt x="1459" y="0"/>
                  </a:lnTo>
                  <a:lnTo>
                    <a:pt x="1459" y="1459"/>
                  </a:lnTo>
                  <a:lnTo>
                    <a:pt x="1" y="1459"/>
                  </a:lnTo>
                  <a:close/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3033926" y="2560359"/>
              <a:ext cx="66729" cy="46"/>
            </a:xfrm>
            <a:custGeom>
              <a:avLst/>
              <a:gdLst/>
              <a:ahLst/>
              <a:cxnLst/>
              <a:rect l="l" t="t" r="r" b="b"/>
              <a:pathLst>
                <a:path w="1460" h="1" fill="none" extrusionOk="0">
                  <a:moveTo>
                    <a:pt x="1" y="1"/>
                  </a:moveTo>
                  <a:lnTo>
                    <a:pt x="1459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2863039" y="2521465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1" y="1"/>
                  </a:moveTo>
                  <a:lnTo>
                    <a:pt x="1" y="2463"/>
                  </a:lnTo>
                  <a:lnTo>
                    <a:pt x="2463" y="246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2882509" y="2611775"/>
              <a:ext cx="73676" cy="46"/>
            </a:xfrm>
            <a:custGeom>
              <a:avLst/>
              <a:gdLst/>
              <a:ahLst/>
              <a:cxnLst/>
              <a:rect l="l" t="t" r="r" b="b"/>
              <a:pathLst>
                <a:path w="1612" h="1" fill="none" extrusionOk="0">
                  <a:moveTo>
                    <a:pt x="0" y="0"/>
                  </a:moveTo>
                  <a:lnTo>
                    <a:pt x="1611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3179813" y="2656245"/>
              <a:ext cx="118102" cy="1297494"/>
            </a:xfrm>
            <a:custGeom>
              <a:avLst/>
              <a:gdLst/>
              <a:ahLst/>
              <a:cxnLst/>
              <a:rect l="l" t="t" r="r" b="b"/>
              <a:pathLst>
                <a:path w="2584" h="28390" fill="none" extrusionOk="0">
                  <a:moveTo>
                    <a:pt x="0" y="0"/>
                  </a:moveTo>
                  <a:lnTo>
                    <a:pt x="2584" y="0"/>
                  </a:lnTo>
                  <a:lnTo>
                    <a:pt x="2584" y="28390"/>
                  </a:lnTo>
                  <a:lnTo>
                    <a:pt x="0" y="28390"/>
                  </a:lnTo>
                  <a:close/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3210343" y="2689563"/>
              <a:ext cx="55623" cy="40355"/>
            </a:xfrm>
            <a:custGeom>
              <a:avLst/>
              <a:gdLst/>
              <a:ahLst/>
              <a:cxnLst/>
              <a:rect l="l" t="t" r="r" b="b"/>
              <a:pathLst>
                <a:path w="1217" h="883" extrusionOk="0">
                  <a:moveTo>
                    <a:pt x="609" y="1"/>
                  </a:moveTo>
                  <a:lnTo>
                    <a:pt x="1" y="882"/>
                  </a:lnTo>
                  <a:lnTo>
                    <a:pt x="1217" y="882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3179813" y="2760404"/>
              <a:ext cx="118102" cy="46"/>
            </a:xfrm>
            <a:custGeom>
              <a:avLst/>
              <a:gdLst/>
              <a:ahLst/>
              <a:cxnLst/>
              <a:rect l="l" t="t" r="r" b="b"/>
              <a:pathLst>
                <a:path w="2584" h="1" fill="none" extrusionOk="0">
                  <a:moveTo>
                    <a:pt x="0" y="1"/>
                  </a:moveTo>
                  <a:lnTo>
                    <a:pt x="2584" y="1"/>
                  </a:lnTo>
                </a:path>
              </a:pathLst>
            </a:custGeom>
            <a:noFill/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1500239" y="2721510"/>
              <a:ext cx="1919976" cy="1489216"/>
            </a:xfrm>
            <a:custGeom>
              <a:avLst/>
              <a:gdLst/>
              <a:ahLst/>
              <a:cxnLst/>
              <a:rect l="l" t="t" r="r" b="b"/>
              <a:pathLst>
                <a:path w="42008" h="32585" extrusionOk="0">
                  <a:moveTo>
                    <a:pt x="1" y="1"/>
                  </a:moveTo>
                  <a:lnTo>
                    <a:pt x="1" y="32585"/>
                  </a:lnTo>
                  <a:lnTo>
                    <a:pt x="42008" y="32585"/>
                  </a:lnTo>
                  <a:lnTo>
                    <a:pt x="420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1523868" y="2745139"/>
              <a:ext cx="1875505" cy="1443376"/>
            </a:xfrm>
            <a:custGeom>
              <a:avLst/>
              <a:gdLst/>
              <a:ahLst/>
              <a:cxnLst/>
              <a:rect l="l" t="t" r="r" b="b"/>
              <a:pathLst>
                <a:path w="41035" h="31582" extrusionOk="0">
                  <a:moveTo>
                    <a:pt x="0" y="0"/>
                  </a:moveTo>
                  <a:lnTo>
                    <a:pt x="0" y="31581"/>
                  </a:lnTo>
                  <a:lnTo>
                    <a:pt x="41035" y="31581"/>
                  </a:lnTo>
                  <a:lnTo>
                    <a:pt x="41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1522451" y="2745139"/>
              <a:ext cx="1875550" cy="152829"/>
            </a:xfrm>
            <a:custGeom>
              <a:avLst/>
              <a:gdLst/>
              <a:ahLst/>
              <a:cxnLst/>
              <a:rect l="l" t="t" r="r" b="b"/>
              <a:pathLst>
                <a:path w="41036" h="3344" extrusionOk="0">
                  <a:moveTo>
                    <a:pt x="1" y="0"/>
                  </a:moveTo>
                  <a:lnTo>
                    <a:pt x="41035" y="0"/>
                  </a:lnTo>
                  <a:lnTo>
                    <a:pt x="41035" y="3344"/>
                  </a:lnTo>
                  <a:lnTo>
                    <a:pt x="1" y="3344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1522451" y="2897926"/>
              <a:ext cx="1875550" cy="46"/>
            </a:xfrm>
            <a:custGeom>
              <a:avLst/>
              <a:gdLst/>
              <a:ahLst/>
              <a:cxnLst/>
              <a:rect l="l" t="t" r="r" b="b"/>
              <a:pathLst>
                <a:path w="41036" h="1" fill="none" extrusionOk="0">
                  <a:moveTo>
                    <a:pt x="1" y="1"/>
                  </a:moveTo>
                  <a:lnTo>
                    <a:pt x="41035" y="1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3267290" y="2761821"/>
              <a:ext cx="113988" cy="113936"/>
            </a:xfrm>
            <a:custGeom>
              <a:avLst/>
              <a:gdLst/>
              <a:ahLst/>
              <a:cxnLst/>
              <a:rect l="l" t="t" r="r" b="b"/>
              <a:pathLst>
                <a:path w="2494" h="2493" extrusionOk="0">
                  <a:moveTo>
                    <a:pt x="1" y="0"/>
                  </a:moveTo>
                  <a:lnTo>
                    <a:pt x="1" y="2493"/>
                  </a:lnTo>
                  <a:lnTo>
                    <a:pt x="2493" y="2493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5"/>
            <p:cNvSpPr/>
            <p:nvPr/>
          </p:nvSpPr>
          <p:spPr>
            <a:xfrm>
              <a:off x="3283972" y="2777086"/>
              <a:ext cx="79252" cy="80619"/>
            </a:xfrm>
            <a:custGeom>
              <a:avLst/>
              <a:gdLst/>
              <a:ahLst/>
              <a:cxnLst/>
              <a:rect l="l" t="t" r="r" b="b"/>
              <a:pathLst>
                <a:path w="1734" h="1764" fill="none" extrusionOk="0">
                  <a:moveTo>
                    <a:pt x="1" y="1763"/>
                  </a:moveTo>
                  <a:lnTo>
                    <a:pt x="1733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5"/>
            <p:cNvSpPr/>
            <p:nvPr/>
          </p:nvSpPr>
          <p:spPr>
            <a:xfrm>
              <a:off x="3283972" y="2777086"/>
              <a:ext cx="79252" cy="80619"/>
            </a:xfrm>
            <a:custGeom>
              <a:avLst/>
              <a:gdLst/>
              <a:ahLst/>
              <a:cxnLst/>
              <a:rect l="l" t="t" r="r" b="b"/>
              <a:pathLst>
                <a:path w="1734" h="1764" fill="none" extrusionOk="0">
                  <a:moveTo>
                    <a:pt x="1" y="0"/>
                  </a:moveTo>
                  <a:lnTo>
                    <a:pt x="1733" y="1763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5"/>
            <p:cNvSpPr/>
            <p:nvPr/>
          </p:nvSpPr>
          <p:spPr>
            <a:xfrm>
              <a:off x="3120078" y="2761821"/>
              <a:ext cx="112571" cy="113936"/>
            </a:xfrm>
            <a:custGeom>
              <a:avLst/>
              <a:gdLst/>
              <a:ahLst/>
              <a:cxnLst/>
              <a:rect l="l" t="t" r="r" b="b"/>
              <a:pathLst>
                <a:path w="2463" h="2493" extrusionOk="0">
                  <a:moveTo>
                    <a:pt x="0" y="0"/>
                  </a:moveTo>
                  <a:lnTo>
                    <a:pt x="0" y="2493"/>
                  </a:lnTo>
                  <a:lnTo>
                    <a:pt x="2462" y="249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3142290" y="2785404"/>
              <a:ext cx="68100" cy="66726"/>
            </a:xfrm>
            <a:custGeom>
              <a:avLst/>
              <a:gdLst/>
              <a:ahLst/>
              <a:cxnLst/>
              <a:rect l="l" t="t" r="r" b="b"/>
              <a:pathLst>
                <a:path w="1490" h="1460" fill="none" extrusionOk="0">
                  <a:moveTo>
                    <a:pt x="0" y="1"/>
                  </a:moveTo>
                  <a:lnTo>
                    <a:pt x="1490" y="1"/>
                  </a:lnTo>
                  <a:lnTo>
                    <a:pt x="1490" y="1460"/>
                  </a:lnTo>
                  <a:lnTo>
                    <a:pt x="0" y="1460"/>
                  </a:lnTo>
                  <a:close/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3142290" y="2802086"/>
              <a:ext cx="68100" cy="46"/>
            </a:xfrm>
            <a:custGeom>
              <a:avLst/>
              <a:gdLst/>
              <a:ahLst/>
              <a:cxnLst/>
              <a:rect l="l" t="t" r="r" b="b"/>
              <a:pathLst>
                <a:path w="1490" h="1" fill="none" extrusionOk="0">
                  <a:moveTo>
                    <a:pt x="0" y="1"/>
                  </a:moveTo>
                  <a:lnTo>
                    <a:pt x="1490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2972820" y="2761821"/>
              <a:ext cx="112571" cy="113936"/>
            </a:xfrm>
            <a:custGeom>
              <a:avLst/>
              <a:gdLst/>
              <a:ahLst/>
              <a:cxnLst/>
              <a:rect l="l" t="t" r="r" b="b"/>
              <a:pathLst>
                <a:path w="2463" h="2493" extrusionOk="0">
                  <a:moveTo>
                    <a:pt x="0" y="0"/>
                  </a:moveTo>
                  <a:lnTo>
                    <a:pt x="0" y="2493"/>
                  </a:lnTo>
                  <a:lnTo>
                    <a:pt x="2462" y="249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2989456" y="2852085"/>
              <a:ext cx="76464" cy="46"/>
            </a:xfrm>
            <a:custGeom>
              <a:avLst/>
              <a:gdLst/>
              <a:ahLst/>
              <a:cxnLst/>
              <a:rect l="l" t="t" r="r" b="b"/>
              <a:pathLst>
                <a:path w="1673" h="1" fill="none" extrusionOk="0">
                  <a:moveTo>
                    <a:pt x="1" y="1"/>
                  </a:moveTo>
                  <a:lnTo>
                    <a:pt x="1673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3288131" y="2897926"/>
              <a:ext cx="118147" cy="1296123"/>
            </a:xfrm>
            <a:custGeom>
              <a:avLst/>
              <a:gdLst/>
              <a:ahLst/>
              <a:cxnLst/>
              <a:rect l="l" t="t" r="r" b="b"/>
              <a:pathLst>
                <a:path w="2585" h="28360" fill="none" extrusionOk="0">
                  <a:moveTo>
                    <a:pt x="1" y="1"/>
                  </a:moveTo>
                  <a:lnTo>
                    <a:pt x="2585" y="1"/>
                  </a:lnTo>
                  <a:lnTo>
                    <a:pt x="2585" y="28360"/>
                  </a:lnTo>
                  <a:lnTo>
                    <a:pt x="1" y="28360"/>
                  </a:lnTo>
                  <a:close/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5"/>
            <p:cNvSpPr/>
            <p:nvPr/>
          </p:nvSpPr>
          <p:spPr>
            <a:xfrm>
              <a:off x="3320124" y="2928502"/>
              <a:ext cx="54206" cy="41726"/>
            </a:xfrm>
            <a:custGeom>
              <a:avLst/>
              <a:gdLst/>
              <a:ahLst/>
              <a:cxnLst/>
              <a:rect l="l" t="t" r="r" b="b"/>
              <a:pathLst>
                <a:path w="1186" h="913" extrusionOk="0">
                  <a:moveTo>
                    <a:pt x="608" y="1"/>
                  </a:moveTo>
                  <a:lnTo>
                    <a:pt x="0" y="912"/>
                  </a:lnTo>
                  <a:lnTo>
                    <a:pt x="1185" y="91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E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5"/>
            <p:cNvSpPr/>
            <p:nvPr/>
          </p:nvSpPr>
          <p:spPr>
            <a:xfrm>
              <a:off x="3288131" y="3002131"/>
              <a:ext cx="118147" cy="46"/>
            </a:xfrm>
            <a:custGeom>
              <a:avLst/>
              <a:gdLst/>
              <a:ahLst/>
              <a:cxnLst/>
              <a:rect l="l" t="t" r="r" b="b"/>
              <a:pathLst>
                <a:path w="2585" h="1" fill="none" extrusionOk="0">
                  <a:moveTo>
                    <a:pt x="1" y="1"/>
                  </a:moveTo>
                  <a:lnTo>
                    <a:pt x="2585" y="1"/>
                  </a:lnTo>
                </a:path>
              </a:pathLst>
            </a:custGeom>
            <a:noFill/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1604444" y="2968813"/>
              <a:ext cx="1919976" cy="1487799"/>
            </a:xfrm>
            <a:custGeom>
              <a:avLst/>
              <a:gdLst/>
              <a:ahLst/>
              <a:cxnLst/>
              <a:rect l="l" t="t" r="r" b="b"/>
              <a:pathLst>
                <a:path w="42008" h="32554" extrusionOk="0">
                  <a:moveTo>
                    <a:pt x="0" y="0"/>
                  </a:moveTo>
                  <a:lnTo>
                    <a:pt x="0" y="32554"/>
                  </a:lnTo>
                  <a:lnTo>
                    <a:pt x="42007" y="32554"/>
                  </a:lnTo>
                  <a:lnTo>
                    <a:pt x="420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5"/>
            <p:cNvSpPr/>
            <p:nvPr/>
          </p:nvSpPr>
          <p:spPr>
            <a:xfrm>
              <a:off x="1626656" y="2989653"/>
              <a:ext cx="1875505" cy="1443376"/>
            </a:xfrm>
            <a:custGeom>
              <a:avLst/>
              <a:gdLst/>
              <a:ahLst/>
              <a:cxnLst/>
              <a:rect l="l" t="t" r="r" b="b"/>
              <a:pathLst>
                <a:path w="41035" h="31582" extrusionOk="0">
                  <a:moveTo>
                    <a:pt x="1" y="0"/>
                  </a:moveTo>
                  <a:lnTo>
                    <a:pt x="1" y="31581"/>
                  </a:lnTo>
                  <a:lnTo>
                    <a:pt x="41035" y="31581"/>
                  </a:lnTo>
                  <a:lnTo>
                    <a:pt x="410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5"/>
            <p:cNvSpPr/>
            <p:nvPr/>
          </p:nvSpPr>
          <p:spPr>
            <a:xfrm>
              <a:off x="1626656" y="2989653"/>
              <a:ext cx="1875505" cy="152829"/>
            </a:xfrm>
            <a:custGeom>
              <a:avLst/>
              <a:gdLst/>
              <a:ahLst/>
              <a:cxnLst/>
              <a:rect l="l" t="t" r="r" b="b"/>
              <a:pathLst>
                <a:path w="41035" h="3344" extrusionOk="0">
                  <a:moveTo>
                    <a:pt x="1" y="0"/>
                  </a:moveTo>
                  <a:lnTo>
                    <a:pt x="41035" y="0"/>
                  </a:lnTo>
                  <a:lnTo>
                    <a:pt x="41035" y="3344"/>
                  </a:lnTo>
                  <a:lnTo>
                    <a:pt x="1" y="3344"/>
                  </a:lnTo>
                  <a:close/>
                </a:path>
              </a:pathLst>
            </a:custGeom>
            <a:gradFill>
              <a:gsLst>
                <a:gs pos="0">
                  <a:srgbClr val="9223EE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1626656" y="3143812"/>
              <a:ext cx="1875505" cy="46"/>
            </a:xfrm>
            <a:custGeom>
              <a:avLst/>
              <a:gdLst/>
              <a:ahLst/>
              <a:cxnLst/>
              <a:rect l="l" t="t" r="r" b="b"/>
              <a:pathLst>
                <a:path w="41035" h="1" fill="none" extrusionOk="0">
                  <a:moveTo>
                    <a:pt x="1" y="1"/>
                  </a:moveTo>
                  <a:lnTo>
                    <a:pt x="41035" y="1"/>
                  </a:lnTo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5"/>
            <p:cNvSpPr/>
            <p:nvPr/>
          </p:nvSpPr>
          <p:spPr>
            <a:xfrm>
              <a:off x="3371495" y="3007706"/>
              <a:ext cx="113988" cy="112565"/>
            </a:xfrm>
            <a:custGeom>
              <a:avLst/>
              <a:gdLst/>
              <a:ahLst/>
              <a:cxnLst/>
              <a:rect l="l" t="t" r="r" b="b"/>
              <a:pathLst>
                <a:path w="2494" h="2463" extrusionOk="0">
                  <a:moveTo>
                    <a:pt x="1" y="0"/>
                  </a:moveTo>
                  <a:lnTo>
                    <a:pt x="1" y="2462"/>
                  </a:lnTo>
                  <a:lnTo>
                    <a:pt x="2493" y="2462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5"/>
            <p:cNvSpPr/>
            <p:nvPr/>
          </p:nvSpPr>
          <p:spPr>
            <a:xfrm>
              <a:off x="3388177" y="3024342"/>
              <a:ext cx="79207" cy="79248"/>
            </a:xfrm>
            <a:custGeom>
              <a:avLst/>
              <a:gdLst/>
              <a:ahLst/>
              <a:cxnLst/>
              <a:rect l="l" t="t" r="r" b="b"/>
              <a:pathLst>
                <a:path w="1733" h="1734" fill="none" extrusionOk="0">
                  <a:moveTo>
                    <a:pt x="0" y="1733"/>
                  </a:moveTo>
                  <a:lnTo>
                    <a:pt x="1733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5"/>
            <p:cNvSpPr/>
            <p:nvPr/>
          </p:nvSpPr>
          <p:spPr>
            <a:xfrm>
              <a:off x="3388177" y="3024342"/>
              <a:ext cx="79207" cy="79248"/>
            </a:xfrm>
            <a:custGeom>
              <a:avLst/>
              <a:gdLst/>
              <a:ahLst/>
              <a:cxnLst/>
              <a:rect l="l" t="t" r="r" b="b"/>
              <a:pathLst>
                <a:path w="1733" h="1734" fill="none" extrusionOk="0">
                  <a:moveTo>
                    <a:pt x="0" y="1"/>
                  </a:moveTo>
                  <a:lnTo>
                    <a:pt x="1733" y="1733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3224237" y="3007706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1" y="0"/>
                  </a:moveTo>
                  <a:lnTo>
                    <a:pt x="1" y="2462"/>
                  </a:lnTo>
                  <a:lnTo>
                    <a:pt x="2463" y="2462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3245078" y="3029918"/>
              <a:ext cx="68146" cy="66726"/>
            </a:xfrm>
            <a:custGeom>
              <a:avLst/>
              <a:gdLst/>
              <a:ahLst/>
              <a:cxnLst/>
              <a:rect l="l" t="t" r="r" b="b"/>
              <a:pathLst>
                <a:path w="1491" h="1460" fill="none" extrusionOk="0">
                  <a:moveTo>
                    <a:pt x="1" y="0"/>
                  </a:moveTo>
                  <a:lnTo>
                    <a:pt x="1490" y="0"/>
                  </a:lnTo>
                  <a:lnTo>
                    <a:pt x="1490" y="1459"/>
                  </a:lnTo>
                  <a:lnTo>
                    <a:pt x="1" y="1459"/>
                  </a:lnTo>
                  <a:close/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3245078" y="3046600"/>
              <a:ext cx="68146" cy="46"/>
            </a:xfrm>
            <a:custGeom>
              <a:avLst/>
              <a:gdLst/>
              <a:ahLst/>
              <a:cxnLst/>
              <a:rect l="l" t="t" r="r" b="b"/>
              <a:pathLst>
                <a:path w="1491" h="1" fill="none" extrusionOk="0">
                  <a:moveTo>
                    <a:pt x="1" y="0"/>
                  </a:moveTo>
                  <a:lnTo>
                    <a:pt x="1490" y="0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3076979" y="3007706"/>
              <a:ext cx="112571" cy="112565"/>
            </a:xfrm>
            <a:custGeom>
              <a:avLst/>
              <a:gdLst/>
              <a:ahLst/>
              <a:cxnLst/>
              <a:rect l="l" t="t" r="r" b="b"/>
              <a:pathLst>
                <a:path w="2463" h="2463" extrusionOk="0">
                  <a:moveTo>
                    <a:pt x="1" y="0"/>
                  </a:moveTo>
                  <a:lnTo>
                    <a:pt x="1" y="2462"/>
                  </a:lnTo>
                  <a:lnTo>
                    <a:pt x="2463" y="2462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3093661" y="3097971"/>
              <a:ext cx="75048" cy="46"/>
            </a:xfrm>
            <a:custGeom>
              <a:avLst/>
              <a:gdLst/>
              <a:ahLst/>
              <a:cxnLst/>
              <a:rect l="l" t="t" r="r" b="b"/>
              <a:pathLst>
                <a:path w="1642" h="1" fill="none" extrusionOk="0">
                  <a:moveTo>
                    <a:pt x="1" y="1"/>
                  </a:moveTo>
                  <a:lnTo>
                    <a:pt x="1642" y="1"/>
                  </a:lnTo>
                </a:path>
              </a:pathLst>
            </a:custGeom>
            <a:noFill/>
            <a:ln w="60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3390965" y="3143812"/>
              <a:ext cx="118102" cy="1297540"/>
            </a:xfrm>
            <a:custGeom>
              <a:avLst/>
              <a:gdLst/>
              <a:ahLst/>
              <a:cxnLst/>
              <a:rect l="l" t="t" r="r" b="b"/>
              <a:pathLst>
                <a:path w="2584" h="28391" fill="none" extrusionOk="0">
                  <a:moveTo>
                    <a:pt x="0" y="1"/>
                  </a:moveTo>
                  <a:lnTo>
                    <a:pt x="2584" y="1"/>
                  </a:lnTo>
                  <a:lnTo>
                    <a:pt x="2584" y="28390"/>
                  </a:lnTo>
                  <a:lnTo>
                    <a:pt x="0" y="28390"/>
                  </a:lnTo>
                  <a:close/>
                </a:path>
              </a:pathLst>
            </a:custGeom>
            <a:solidFill>
              <a:schemeClr val="lt1"/>
            </a:solidFill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3424283" y="3175804"/>
              <a:ext cx="54252" cy="40310"/>
            </a:xfrm>
            <a:custGeom>
              <a:avLst/>
              <a:gdLst/>
              <a:ahLst/>
              <a:cxnLst/>
              <a:rect l="l" t="t" r="r" b="b"/>
              <a:pathLst>
                <a:path w="1187" h="882" extrusionOk="0">
                  <a:moveTo>
                    <a:pt x="578" y="0"/>
                  </a:moveTo>
                  <a:lnTo>
                    <a:pt x="1" y="881"/>
                  </a:lnTo>
                  <a:lnTo>
                    <a:pt x="1186" y="8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3390965" y="3248016"/>
              <a:ext cx="118102" cy="46"/>
            </a:xfrm>
            <a:custGeom>
              <a:avLst/>
              <a:gdLst/>
              <a:ahLst/>
              <a:cxnLst/>
              <a:rect l="l" t="t" r="r" b="b"/>
              <a:pathLst>
                <a:path w="2584" h="1" fill="none" extrusionOk="0">
                  <a:moveTo>
                    <a:pt x="0" y="1"/>
                  </a:moveTo>
                  <a:lnTo>
                    <a:pt x="2584" y="1"/>
                  </a:lnTo>
                </a:path>
              </a:pathLst>
            </a:custGeom>
            <a:noFill/>
            <a:ln w="8350" cap="flat" cmpd="sng">
              <a:solidFill>
                <a:srgbClr val="FEFC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6" name="Google Shape;1756;p45"/>
          <p:cNvSpPr/>
          <p:nvPr/>
        </p:nvSpPr>
        <p:spPr>
          <a:xfrm>
            <a:off x="6759625" y="3595472"/>
            <a:ext cx="1082648" cy="1082648"/>
          </a:xfrm>
          <a:custGeom>
            <a:avLst/>
            <a:gdLst/>
            <a:ahLst/>
            <a:cxnLst/>
            <a:rect l="l" t="t" r="r" b="b"/>
            <a:pathLst>
              <a:path w="17448" h="17448" fill="none" extrusionOk="0">
                <a:moveTo>
                  <a:pt x="0" y="8724"/>
                </a:moveTo>
                <a:lnTo>
                  <a:pt x="8724" y="0"/>
                </a:lnTo>
                <a:lnTo>
                  <a:pt x="17448" y="8724"/>
                </a:lnTo>
                <a:lnTo>
                  <a:pt x="8724" y="17447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7" name="Google Shape;1757;p45"/>
          <p:cNvGrpSpPr/>
          <p:nvPr/>
        </p:nvGrpSpPr>
        <p:grpSpPr>
          <a:xfrm rot="5400000" flipH="1">
            <a:off x="5831064" y="3759352"/>
            <a:ext cx="573926" cy="945599"/>
            <a:chOff x="1279175" y="2762450"/>
            <a:chExt cx="644426" cy="1061755"/>
          </a:xfrm>
        </p:grpSpPr>
        <p:sp>
          <p:nvSpPr>
            <p:cNvPr id="1758" name="Google Shape;1758;p45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48"/>
          <p:cNvSpPr txBox="1">
            <a:spLocks noGrp="1"/>
          </p:cNvSpPr>
          <p:nvPr>
            <p:ph type="title"/>
          </p:nvPr>
        </p:nvSpPr>
        <p:spPr>
          <a:xfrm>
            <a:off x="1005179" y="1932092"/>
            <a:ext cx="4629000" cy="11820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dirty="0"/>
              <a:t>SYSTEM ANALYSIS</a:t>
            </a:r>
          </a:p>
        </p:txBody>
      </p:sp>
      <p:grpSp>
        <p:nvGrpSpPr>
          <p:cNvPr id="1854" name="Google Shape;1854;p48"/>
          <p:cNvGrpSpPr/>
          <p:nvPr/>
        </p:nvGrpSpPr>
        <p:grpSpPr>
          <a:xfrm>
            <a:off x="5875404" y="3146510"/>
            <a:ext cx="2531783" cy="2011277"/>
            <a:chOff x="334625" y="3431187"/>
            <a:chExt cx="1882927" cy="1495818"/>
          </a:xfrm>
        </p:grpSpPr>
        <p:sp>
          <p:nvSpPr>
            <p:cNvPr id="1855" name="Google Shape;1855;p48"/>
            <p:cNvSpPr/>
            <p:nvPr/>
          </p:nvSpPr>
          <p:spPr>
            <a:xfrm>
              <a:off x="334625" y="3431187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8"/>
            <p:cNvSpPr/>
            <p:nvPr/>
          </p:nvSpPr>
          <p:spPr>
            <a:xfrm>
              <a:off x="353784" y="3450345"/>
              <a:ext cx="1587826" cy="1222214"/>
            </a:xfrm>
            <a:custGeom>
              <a:avLst/>
              <a:gdLst/>
              <a:ahLst/>
              <a:cxnLst/>
              <a:rect l="l" t="t" r="r" b="b"/>
              <a:pathLst>
                <a:path w="32737" h="25199" extrusionOk="0">
                  <a:moveTo>
                    <a:pt x="1" y="1"/>
                  </a:moveTo>
                  <a:lnTo>
                    <a:pt x="1" y="25199"/>
                  </a:lnTo>
                  <a:lnTo>
                    <a:pt x="32737" y="25199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8"/>
            <p:cNvSpPr/>
            <p:nvPr/>
          </p:nvSpPr>
          <p:spPr>
            <a:xfrm>
              <a:off x="353784" y="3450345"/>
              <a:ext cx="1587826" cy="128338"/>
            </a:xfrm>
            <a:custGeom>
              <a:avLst/>
              <a:gdLst/>
              <a:ahLst/>
              <a:cxnLst/>
              <a:rect l="l" t="t" r="r" b="b"/>
              <a:pathLst>
                <a:path w="3273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2737" y="2645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8"/>
            <p:cNvSpPr/>
            <p:nvPr/>
          </p:nvSpPr>
          <p:spPr>
            <a:xfrm>
              <a:off x="1829539" y="3468049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8"/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1398"/>
                  </a:moveTo>
                  <a:lnTo>
                    <a:pt x="139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8"/>
            <p:cNvSpPr/>
            <p:nvPr/>
          </p:nvSpPr>
          <p:spPr>
            <a:xfrm>
              <a:off x="1844284" y="3481339"/>
              <a:ext cx="67855" cy="67855"/>
            </a:xfrm>
            <a:custGeom>
              <a:avLst/>
              <a:gdLst/>
              <a:ahLst/>
              <a:cxnLst/>
              <a:rect l="l" t="t" r="r" b="b"/>
              <a:pathLst>
                <a:path w="1399" h="1399" fill="none" extrusionOk="0">
                  <a:moveTo>
                    <a:pt x="1" y="0"/>
                  </a:moveTo>
                  <a:lnTo>
                    <a:pt x="139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8"/>
            <p:cNvSpPr/>
            <p:nvPr/>
          </p:nvSpPr>
          <p:spPr>
            <a:xfrm>
              <a:off x="1705711" y="3468049"/>
              <a:ext cx="94386" cy="94386"/>
            </a:xfrm>
            <a:custGeom>
              <a:avLst/>
              <a:gdLst/>
              <a:ahLst/>
              <a:cxnLst/>
              <a:rect l="l" t="t" r="r" b="b"/>
              <a:pathLst>
                <a:path w="194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8"/>
            <p:cNvSpPr/>
            <p:nvPr/>
          </p:nvSpPr>
          <p:spPr>
            <a:xfrm>
              <a:off x="1724869" y="3487207"/>
              <a:ext cx="56069" cy="56069"/>
            </a:xfrm>
            <a:custGeom>
              <a:avLst/>
              <a:gdLst/>
              <a:ahLst/>
              <a:cxnLst/>
              <a:rect l="l" t="t" r="r" b="b"/>
              <a:pathLst>
                <a:path w="1156" h="1156" fill="none" extrusionOk="0">
                  <a:moveTo>
                    <a:pt x="1" y="1"/>
                  </a:moveTo>
                  <a:lnTo>
                    <a:pt x="1156" y="1"/>
                  </a:lnTo>
                  <a:lnTo>
                    <a:pt x="1156" y="1156"/>
                  </a:lnTo>
                  <a:lnTo>
                    <a:pt x="1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8"/>
            <p:cNvSpPr/>
            <p:nvPr/>
          </p:nvSpPr>
          <p:spPr>
            <a:xfrm>
              <a:off x="1580379" y="3468049"/>
              <a:ext cx="94434" cy="94386"/>
            </a:xfrm>
            <a:custGeom>
              <a:avLst/>
              <a:gdLst/>
              <a:ahLst/>
              <a:cxnLst/>
              <a:rect l="l" t="t" r="r" b="b"/>
              <a:pathLst>
                <a:path w="1947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46" y="1946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8"/>
            <p:cNvSpPr/>
            <p:nvPr/>
          </p:nvSpPr>
          <p:spPr>
            <a:xfrm>
              <a:off x="1595124" y="3544732"/>
              <a:ext cx="64945" cy="49"/>
            </a:xfrm>
            <a:custGeom>
              <a:avLst/>
              <a:gdLst/>
              <a:ahLst/>
              <a:cxnLst/>
              <a:rect l="l" t="t" r="r" b="b"/>
              <a:pathLst>
                <a:path w="1339" h="1" fill="none" extrusionOk="0">
                  <a:moveTo>
                    <a:pt x="1" y="0"/>
                  </a:moveTo>
                  <a:lnTo>
                    <a:pt x="1338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8"/>
            <p:cNvSpPr/>
            <p:nvPr/>
          </p:nvSpPr>
          <p:spPr>
            <a:xfrm>
              <a:off x="719400" y="4293614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6"/>
                  </a:lnTo>
                  <a:lnTo>
                    <a:pt x="1" y="4986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8"/>
            <p:cNvSpPr/>
            <p:nvPr/>
          </p:nvSpPr>
          <p:spPr>
            <a:xfrm>
              <a:off x="738559" y="431131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1" y="1"/>
                  </a:moveTo>
                  <a:lnTo>
                    <a:pt x="16901" y="4287"/>
                  </a:lnTo>
                  <a:lnTo>
                    <a:pt x="1" y="4287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8"/>
            <p:cNvSpPr/>
            <p:nvPr/>
          </p:nvSpPr>
          <p:spPr>
            <a:xfrm>
              <a:off x="630979" y="3709835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3" y="2432"/>
                  </a:lnTo>
                  <a:lnTo>
                    <a:pt x="1733" y="517"/>
                  </a:lnTo>
                  <a:close/>
                  <a:moveTo>
                    <a:pt x="1429" y="0"/>
                  </a:moveTo>
                  <a:lnTo>
                    <a:pt x="0" y="3830"/>
                  </a:lnTo>
                  <a:lnTo>
                    <a:pt x="517" y="3830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8" y="3830"/>
                  </a:lnTo>
                  <a:lnTo>
                    <a:pt x="3465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8"/>
            <p:cNvSpPr/>
            <p:nvPr/>
          </p:nvSpPr>
          <p:spPr>
            <a:xfrm>
              <a:off x="827028" y="3709835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7" y="1794"/>
                  </a:lnTo>
                  <a:lnTo>
                    <a:pt x="517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7" y="3830"/>
                  </a:lnTo>
                  <a:lnTo>
                    <a:pt x="517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2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97"/>
                  </a:lnTo>
                  <a:cubicBezTo>
                    <a:pt x="2341" y="2584"/>
                    <a:pt x="2220" y="2402"/>
                    <a:pt x="2128" y="2280"/>
                  </a:cubicBezTo>
                  <a:cubicBezTo>
                    <a:pt x="2007" y="2158"/>
                    <a:pt x="1916" y="2067"/>
                    <a:pt x="1794" y="2037"/>
                  </a:cubicBezTo>
                  <a:cubicBezTo>
                    <a:pt x="2007" y="1976"/>
                    <a:pt x="2159" y="1854"/>
                    <a:pt x="2280" y="1702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6"/>
                    <a:pt x="2128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8"/>
            <p:cNvSpPr/>
            <p:nvPr/>
          </p:nvSpPr>
          <p:spPr>
            <a:xfrm>
              <a:off x="1002464" y="3709835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405"/>
                  </a:lnTo>
                  <a:lnTo>
                    <a:pt x="517" y="3405"/>
                  </a:lnTo>
                  <a:lnTo>
                    <a:pt x="517" y="2006"/>
                  </a:lnTo>
                  <a:lnTo>
                    <a:pt x="2341" y="2006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8"/>
            <p:cNvSpPr/>
            <p:nvPr/>
          </p:nvSpPr>
          <p:spPr>
            <a:xfrm>
              <a:off x="1217721" y="3709835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8" y="2006"/>
                  </a:lnTo>
                  <a:lnTo>
                    <a:pt x="1368" y="3830"/>
                  </a:lnTo>
                  <a:lnTo>
                    <a:pt x="1885" y="3830"/>
                  </a:lnTo>
                  <a:lnTo>
                    <a:pt x="1885" y="2006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8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8"/>
            <p:cNvSpPr/>
            <p:nvPr/>
          </p:nvSpPr>
          <p:spPr>
            <a:xfrm>
              <a:off x="1373998" y="3706876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63" y="426"/>
                  </a:moveTo>
                  <a:cubicBezTo>
                    <a:pt x="2128" y="426"/>
                    <a:pt x="2432" y="578"/>
                    <a:pt x="2645" y="852"/>
                  </a:cubicBezTo>
                  <a:cubicBezTo>
                    <a:pt x="2888" y="1125"/>
                    <a:pt x="2979" y="1490"/>
                    <a:pt x="2979" y="1976"/>
                  </a:cubicBezTo>
                  <a:cubicBezTo>
                    <a:pt x="2979" y="2463"/>
                    <a:pt x="2888" y="2858"/>
                    <a:pt x="2645" y="3131"/>
                  </a:cubicBezTo>
                  <a:cubicBezTo>
                    <a:pt x="2432" y="3405"/>
                    <a:pt x="2128" y="3526"/>
                    <a:pt x="1763" y="3526"/>
                  </a:cubicBezTo>
                  <a:cubicBezTo>
                    <a:pt x="1399" y="3526"/>
                    <a:pt x="1095" y="3405"/>
                    <a:pt x="882" y="3131"/>
                  </a:cubicBezTo>
                  <a:cubicBezTo>
                    <a:pt x="639" y="2858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78"/>
                    <a:pt x="1399" y="426"/>
                    <a:pt x="1763" y="426"/>
                  </a:cubicBezTo>
                  <a:close/>
                  <a:moveTo>
                    <a:pt x="1763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2" y="912"/>
                    <a:pt x="0" y="1368"/>
                    <a:pt x="0" y="1976"/>
                  </a:cubicBezTo>
                  <a:cubicBezTo>
                    <a:pt x="0" y="2584"/>
                    <a:pt x="152" y="3070"/>
                    <a:pt x="487" y="3435"/>
                  </a:cubicBezTo>
                  <a:cubicBezTo>
                    <a:pt x="791" y="3770"/>
                    <a:pt x="1216" y="3952"/>
                    <a:pt x="1763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4" y="3070"/>
                    <a:pt x="3526" y="2584"/>
                    <a:pt x="3526" y="1976"/>
                  </a:cubicBezTo>
                  <a:cubicBezTo>
                    <a:pt x="3526" y="1368"/>
                    <a:pt x="3374" y="912"/>
                    <a:pt x="3040" y="548"/>
                  </a:cubicBezTo>
                  <a:cubicBezTo>
                    <a:pt x="2736" y="183"/>
                    <a:pt x="2311" y="1"/>
                    <a:pt x="1763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8"/>
            <p:cNvSpPr/>
            <p:nvPr/>
          </p:nvSpPr>
          <p:spPr>
            <a:xfrm>
              <a:off x="1581882" y="3709835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69"/>
                    <a:pt x="973" y="3891"/>
                    <a:pt x="1459" y="3891"/>
                  </a:cubicBezTo>
                  <a:cubicBezTo>
                    <a:pt x="1915" y="3891"/>
                    <a:pt x="2280" y="3769"/>
                    <a:pt x="2523" y="3526"/>
                  </a:cubicBezTo>
                  <a:cubicBezTo>
                    <a:pt x="2797" y="3253"/>
                    <a:pt x="2918" y="2888"/>
                    <a:pt x="2918" y="2402"/>
                  </a:cubicBezTo>
                  <a:lnTo>
                    <a:pt x="2918" y="0"/>
                  </a:lnTo>
                  <a:lnTo>
                    <a:pt x="2402" y="0"/>
                  </a:lnTo>
                  <a:lnTo>
                    <a:pt x="2402" y="2341"/>
                  </a:lnTo>
                  <a:cubicBezTo>
                    <a:pt x="2402" y="2736"/>
                    <a:pt x="2310" y="3040"/>
                    <a:pt x="2158" y="3222"/>
                  </a:cubicBezTo>
                  <a:cubicBezTo>
                    <a:pt x="2006" y="3405"/>
                    <a:pt x="1794" y="3465"/>
                    <a:pt x="1459" y="3465"/>
                  </a:cubicBezTo>
                  <a:cubicBezTo>
                    <a:pt x="1125" y="3465"/>
                    <a:pt x="882" y="3405"/>
                    <a:pt x="730" y="3222"/>
                  </a:cubicBezTo>
                  <a:cubicBezTo>
                    <a:pt x="578" y="3040"/>
                    <a:pt x="517" y="2736"/>
                    <a:pt x="517" y="234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8"/>
            <p:cNvSpPr/>
            <p:nvPr/>
          </p:nvSpPr>
          <p:spPr>
            <a:xfrm>
              <a:off x="719400" y="3945704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429" y="426"/>
                    <a:pt x="1612" y="487"/>
                    <a:pt x="1733" y="609"/>
                  </a:cubicBezTo>
                  <a:cubicBezTo>
                    <a:pt x="1855" y="730"/>
                    <a:pt x="1916" y="882"/>
                    <a:pt x="1916" y="1125"/>
                  </a:cubicBezTo>
                  <a:cubicBezTo>
                    <a:pt x="1916" y="1338"/>
                    <a:pt x="1855" y="1490"/>
                    <a:pt x="1733" y="1612"/>
                  </a:cubicBezTo>
                  <a:cubicBezTo>
                    <a:pt x="1612" y="1733"/>
                    <a:pt x="142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80" y="3830"/>
                  </a:lnTo>
                  <a:lnTo>
                    <a:pt x="2432" y="2797"/>
                  </a:lnTo>
                  <a:cubicBezTo>
                    <a:pt x="2341" y="2584"/>
                    <a:pt x="2250" y="2402"/>
                    <a:pt x="2128" y="2280"/>
                  </a:cubicBezTo>
                  <a:cubicBezTo>
                    <a:pt x="2037" y="2159"/>
                    <a:pt x="1916" y="2068"/>
                    <a:pt x="1825" y="2037"/>
                  </a:cubicBezTo>
                  <a:cubicBezTo>
                    <a:pt x="2037" y="1976"/>
                    <a:pt x="2189" y="1855"/>
                    <a:pt x="2280" y="1703"/>
                  </a:cubicBezTo>
                  <a:cubicBezTo>
                    <a:pt x="2402" y="1551"/>
                    <a:pt x="2463" y="1338"/>
                    <a:pt x="2463" y="1125"/>
                  </a:cubicBezTo>
                  <a:cubicBezTo>
                    <a:pt x="2463" y="730"/>
                    <a:pt x="2341" y="457"/>
                    <a:pt x="2128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8"/>
            <p:cNvSpPr/>
            <p:nvPr/>
          </p:nvSpPr>
          <p:spPr>
            <a:xfrm>
              <a:off x="896339" y="3945704"/>
              <a:ext cx="117958" cy="185813"/>
            </a:xfrm>
            <a:custGeom>
              <a:avLst/>
              <a:gdLst/>
              <a:ahLst/>
              <a:cxnLst/>
              <a:rect l="l" t="t" r="r" b="b"/>
              <a:pathLst>
                <a:path w="2432" h="3831" extrusionOk="0">
                  <a:moveTo>
                    <a:pt x="0" y="1"/>
                  </a:moveTo>
                  <a:lnTo>
                    <a:pt x="0" y="3830"/>
                  </a:lnTo>
                  <a:lnTo>
                    <a:pt x="2432" y="3830"/>
                  </a:lnTo>
                  <a:lnTo>
                    <a:pt x="2432" y="3405"/>
                  </a:lnTo>
                  <a:lnTo>
                    <a:pt x="517" y="3405"/>
                  </a:lnTo>
                  <a:lnTo>
                    <a:pt x="517" y="2007"/>
                  </a:lnTo>
                  <a:lnTo>
                    <a:pt x="2310" y="2007"/>
                  </a:lnTo>
                  <a:lnTo>
                    <a:pt x="2310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02" y="457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8"/>
            <p:cNvSpPr/>
            <p:nvPr/>
          </p:nvSpPr>
          <p:spPr>
            <a:xfrm>
              <a:off x="1033458" y="3945704"/>
              <a:ext cx="169565" cy="185813"/>
            </a:xfrm>
            <a:custGeom>
              <a:avLst/>
              <a:gdLst/>
              <a:ahLst/>
              <a:cxnLst/>
              <a:rect l="l" t="t" r="r" b="b"/>
              <a:pathLst>
                <a:path w="3496" h="3831" extrusionOk="0">
                  <a:moveTo>
                    <a:pt x="1733" y="517"/>
                  </a:moveTo>
                  <a:lnTo>
                    <a:pt x="2432" y="2432"/>
                  </a:lnTo>
                  <a:lnTo>
                    <a:pt x="1034" y="2432"/>
                  </a:lnTo>
                  <a:lnTo>
                    <a:pt x="1733" y="517"/>
                  </a:lnTo>
                  <a:close/>
                  <a:moveTo>
                    <a:pt x="1459" y="1"/>
                  </a:moveTo>
                  <a:lnTo>
                    <a:pt x="0" y="3830"/>
                  </a:lnTo>
                  <a:lnTo>
                    <a:pt x="547" y="3830"/>
                  </a:lnTo>
                  <a:lnTo>
                    <a:pt x="882" y="2858"/>
                  </a:lnTo>
                  <a:lnTo>
                    <a:pt x="2614" y="2858"/>
                  </a:lnTo>
                  <a:lnTo>
                    <a:pt x="2948" y="3830"/>
                  </a:lnTo>
                  <a:lnTo>
                    <a:pt x="3496" y="3830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8"/>
            <p:cNvSpPr/>
            <p:nvPr/>
          </p:nvSpPr>
          <p:spPr>
            <a:xfrm>
              <a:off x="1229507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5" y="426"/>
                  </a:moveTo>
                  <a:cubicBezTo>
                    <a:pt x="1672" y="426"/>
                    <a:pt x="2037" y="548"/>
                    <a:pt x="2280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0" y="3040"/>
                  </a:cubicBezTo>
                  <a:cubicBezTo>
                    <a:pt x="2037" y="3283"/>
                    <a:pt x="1672" y="3405"/>
                    <a:pt x="1125" y="3405"/>
                  </a:cubicBezTo>
                  <a:lnTo>
                    <a:pt x="517" y="3405"/>
                  </a:lnTo>
                  <a:lnTo>
                    <a:pt x="517" y="426"/>
                  </a:lnTo>
                  <a:close/>
                  <a:moveTo>
                    <a:pt x="1" y="1"/>
                  </a:moveTo>
                  <a:lnTo>
                    <a:pt x="1" y="3830"/>
                  </a:lnTo>
                  <a:lnTo>
                    <a:pt x="1065" y="3830"/>
                  </a:lnTo>
                  <a:cubicBezTo>
                    <a:pt x="1794" y="3830"/>
                    <a:pt x="2341" y="3678"/>
                    <a:pt x="2676" y="3375"/>
                  </a:cubicBezTo>
                  <a:cubicBezTo>
                    <a:pt x="3040" y="3040"/>
                    <a:pt x="3192" y="2584"/>
                    <a:pt x="3192" y="1916"/>
                  </a:cubicBezTo>
                  <a:cubicBezTo>
                    <a:pt x="3192" y="1277"/>
                    <a:pt x="3040" y="791"/>
                    <a:pt x="2676" y="487"/>
                  </a:cubicBezTo>
                  <a:cubicBezTo>
                    <a:pt x="2341" y="18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8"/>
            <p:cNvSpPr/>
            <p:nvPr/>
          </p:nvSpPr>
          <p:spPr>
            <a:xfrm>
              <a:off x="1385784" y="3945704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0"/>
                  </a:lnTo>
                  <a:lnTo>
                    <a:pt x="1855" y="3830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8"/>
            <p:cNvSpPr/>
            <p:nvPr/>
          </p:nvSpPr>
          <p:spPr>
            <a:xfrm>
              <a:off x="1558261" y="3942745"/>
              <a:ext cx="98848" cy="188772"/>
            </a:xfrm>
            <a:custGeom>
              <a:avLst/>
              <a:gdLst/>
              <a:ahLst/>
              <a:cxnLst/>
              <a:rect l="l" t="t" r="r" b="b"/>
              <a:pathLst>
                <a:path w="2038" h="3892" extrusionOk="0">
                  <a:moveTo>
                    <a:pt x="1004" y="1"/>
                  </a:moveTo>
                  <a:cubicBezTo>
                    <a:pt x="822" y="1"/>
                    <a:pt x="670" y="31"/>
                    <a:pt x="487" y="92"/>
                  </a:cubicBezTo>
                  <a:cubicBezTo>
                    <a:pt x="335" y="122"/>
                    <a:pt x="183" y="183"/>
                    <a:pt x="1" y="305"/>
                  </a:cubicBezTo>
                  <a:lnTo>
                    <a:pt x="1" y="761"/>
                  </a:lnTo>
                  <a:cubicBezTo>
                    <a:pt x="183" y="670"/>
                    <a:pt x="335" y="578"/>
                    <a:pt x="487" y="518"/>
                  </a:cubicBezTo>
                  <a:cubicBezTo>
                    <a:pt x="639" y="457"/>
                    <a:pt x="791" y="426"/>
                    <a:pt x="913" y="426"/>
                  </a:cubicBezTo>
                  <a:cubicBezTo>
                    <a:pt x="1095" y="426"/>
                    <a:pt x="1247" y="457"/>
                    <a:pt x="1369" y="578"/>
                  </a:cubicBezTo>
                  <a:cubicBezTo>
                    <a:pt x="1460" y="670"/>
                    <a:pt x="1521" y="791"/>
                    <a:pt x="1521" y="943"/>
                  </a:cubicBezTo>
                  <a:cubicBezTo>
                    <a:pt x="1521" y="1004"/>
                    <a:pt x="1521" y="1095"/>
                    <a:pt x="1460" y="1186"/>
                  </a:cubicBezTo>
                  <a:cubicBezTo>
                    <a:pt x="1430" y="1247"/>
                    <a:pt x="1338" y="1338"/>
                    <a:pt x="1247" y="1429"/>
                  </a:cubicBezTo>
                  <a:lnTo>
                    <a:pt x="1034" y="1673"/>
                  </a:lnTo>
                  <a:cubicBezTo>
                    <a:pt x="882" y="1794"/>
                    <a:pt x="761" y="1946"/>
                    <a:pt x="730" y="2037"/>
                  </a:cubicBezTo>
                  <a:cubicBezTo>
                    <a:pt x="670" y="2159"/>
                    <a:pt x="639" y="2311"/>
                    <a:pt x="639" y="2463"/>
                  </a:cubicBezTo>
                  <a:lnTo>
                    <a:pt x="639" y="2858"/>
                  </a:lnTo>
                  <a:lnTo>
                    <a:pt x="1126" y="2858"/>
                  </a:lnTo>
                  <a:lnTo>
                    <a:pt x="1126" y="2554"/>
                  </a:lnTo>
                  <a:cubicBezTo>
                    <a:pt x="1126" y="2463"/>
                    <a:pt x="1156" y="2402"/>
                    <a:pt x="1156" y="2341"/>
                  </a:cubicBezTo>
                  <a:cubicBezTo>
                    <a:pt x="1156" y="2280"/>
                    <a:pt x="1156" y="2250"/>
                    <a:pt x="1156" y="2220"/>
                  </a:cubicBezTo>
                  <a:cubicBezTo>
                    <a:pt x="1186" y="2159"/>
                    <a:pt x="1217" y="2129"/>
                    <a:pt x="1247" y="2068"/>
                  </a:cubicBezTo>
                  <a:cubicBezTo>
                    <a:pt x="1278" y="2037"/>
                    <a:pt x="1338" y="1977"/>
                    <a:pt x="1399" y="1885"/>
                  </a:cubicBezTo>
                  <a:lnTo>
                    <a:pt x="1642" y="1673"/>
                  </a:lnTo>
                  <a:cubicBezTo>
                    <a:pt x="1794" y="1521"/>
                    <a:pt x="1885" y="1399"/>
                    <a:pt x="1946" y="1277"/>
                  </a:cubicBezTo>
                  <a:cubicBezTo>
                    <a:pt x="2007" y="1156"/>
                    <a:pt x="2037" y="1034"/>
                    <a:pt x="2037" y="913"/>
                  </a:cubicBezTo>
                  <a:cubicBezTo>
                    <a:pt x="2037" y="639"/>
                    <a:pt x="1946" y="426"/>
                    <a:pt x="1764" y="244"/>
                  </a:cubicBezTo>
                  <a:cubicBezTo>
                    <a:pt x="1582" y="92"/>
                    <a:pt x="1308" y="1"/>
                    <a:pt x="1004" y="1"/>
                  </a:cubicBezTo>
                  <a:close/>
                  <a:moveTo>
                    <a:pt x="639" y="3223"/>
                  </a:moveTo>
                  <a:lnTo>
                    <a:pt x="639" y="3891"/>
                  </a:lnTo>
                  <a:lnTo>
                    <a:pt x="1156" y="3891"/>
                  </a:lnTo>
                  <a:lnTo>
                    <a:pt x="1156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8"/>
            <p:cNvSpPr/>
            <p:nvPr/>
          </p:nvSpPr>
          <p:spPr>
            <a:xfrm>
              <a:off x="1054071" y="4329021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520" y="274"/>
                    <a:pt x="1703" y="365"/>
                    <a:pt x="1855" y="578"/>
                  </a:cubicBezTo>
                  <a:cubicBezTo>
                    <a:pt x="2007" y="760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520" y="2463"/>
                    <a:pt x="1247" y="2463"/>
                  </a:cubicBezTo>
                  <a:cubicBezTo>
                    <a:pt x="973" y="2463"/>
                    <a:pt x="79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0"/>
                    <a:pt x="609" y="578"/>
                  </a:cubicBezTo>
                  <a:cubicBezTo>
                    <a:pt x="791" y="365"/>
                    <a:pt x="973" y="274"/>
                    <a:pt x="1247" y="274"/>
                  </a:cubicBezTo>
                  <a:close/>
                  <a:moveTo>
                    <a:pt x="1247" y="0"/>
                  </a:moveTo>
                  <a:cubicBezTo>
                    <a:pt x="882" y="0"/>
                    <a:pt x="578" y="122"/>
                    <a:pt x="335" y="365"/>
                  </a:cubicBezTo>
                  <a:cubicBezTo>
                    <a:pt x="122" y="608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4"/>
                    <a:pt x="882" y="2736"/>
                    <a:pt x="1247" y="2736"/>
                  </a:cubicBezTo>
                  <a:cubicBezTo>
                    <a:pt x="1612" y="2736"/>
                    <a:pt x="1916" y="2614"/>
                    <a:pt x="2128" y="2371"/>
                  </a:cubicBezTo>
                  <a:cubicBezTo>
                    <a:pt x="2371" y="2128"/>
                    <a:pt x="2463" y="1794"/>
                    <a:pt x="2463" y="1368"/>
                  </a:cubicBezTo>
                  <a:cubicBezTo>
                    <a:pt x="2463" y="943"/>
                    <a:pt x="2371" y="608"/>
                    <a:pt x="2128" y="365"/>
                  </a:cubicBezTo>
                  <a:cubicBezTo>
                    <a:pt x="1916" y="122"/>
                    <a:pt x="1612" y="0"/>
                    <a:pt x="1247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8"/>
            <p:cNvSpPr/>
            <p:nvPr/>
          </p:nvSpPr>
          <p:spPr>
            <a:xfrm>
              <a:off x="1201521" y="4330476"/>
              <a:ext cx="101758" cy="129793"/>
            </a:xfrm>
            <a:custGeom>
              <a:avLst/>
              <a:gdLst/>
              <a:ahLst/>
              <a:cxnLst/>
              <a:rect l="l" t="t" r="r" b="b"/>
              <a:pathLst>
                <a:path w="2098" h="2676" extrusionOk="0">
                  <a:moveTo>
                    <a:pt x="0" y="1"/>
                  </a:moveTo>
                  <a:lnTo>
                    <a:pt x="0" y="2676"/>
                  </a:lnTo>
                  <a:lnTo>
                    <a:pt x="365" y="2676"/>
                  </a:lnTo>
                  <a:lnTo>
                    <a:pt x="365" y="1399"/>
                  </a:lnTo>
                  <a:lnTo>
                    <a:pt x="1642" y="2676"/>
                  </a:lnTo>
                  <a:lnTo>
                    <a:pt x="2097" y="2676"/>
                  </a:lnTo>
                  <a:lnTo>
                    <a:pt x="699" y="1247"/>
                  </a:lnTo>
                  <a:lnTo>
                    <a:pt x="2006" y="1"/>
                  </a:lnTo>
                  <a:lnTo>
                    <a:pt x="1550" y="1"/>
                  </a:lnTo>
                  <a:lnTo>
                    <a:pt x="365" y="1126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8"/>
            <p:cNvSpPr/>
            <p:nvPr/>
          </p:nvSpPr>
          <p:spPr>
            <a:xfrm>
              <a:off x="408350" y="350491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0"/>
                  </a:moveTo>
                  <a:lnTo>
                    <a:pt x="0" y="25989"/>
                  </a:lnTo>
                  <a:lnTo>
                    <a:pt x="33496" y="25989"/>
                  </a:lnTo>
                  <a:lnTo>
                    <a:pt x="334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8"/>
            <p:cNvSpPr/>
            <p:nvPr/>
          </p:nvSpPr>
          <p:spPr>
            <a:xfrm>
              <a:off x="424550" y="3524069"/>
              <a:ext cx="1589330" cy="1222214"/>
            </a:xfrm>
            <a:custGeom>
              <a:avLst/>
              <a:gdLst/>
              <a:ahLst/>
              <a:cxnLst/>
              <a:rect l="l" t="t" r="r" b="b"/>
              <a:pathLst>
                <a:path w="32768" h="25199" extrusionOk="0">
                  <a:moveTo>
                    <a:pt x="1" y="0"/>
                  </a:moveTo>
                  <a:lnTo>
                    <a:pt x="1" y="25198"/>
                  </a:lnTo>
                  <a:lnTo>
                    <a:pt x="32767" y="25198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8"/>
            <p:cNvSpPr/>
            <p:nvPr/>
          </p:nvSpPr>
          <p:spPr>
            <a:xfrm>
              <a:off x="427508" y="3524069"/>
              <a:ext cx="1587826" cy="128289"/>
            </a:xfrm>
            <a:custGeom>
              <a:avLst/>
              <a:gdLst/>
              <a:ahLst/>
              <a:cxnLst/>
              <a:rect l="l" t="t" r="r" b="b"/>
              <a:pathLst>
                <a:path w="3273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37" y="2645"/>
                  </a:lnTo>
                  <a:lnTo>
                    <a:pt x="32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8"/>
            <p:cNvSpPr/>
            <p:nvPr/>
          </p:nvSpPr>
          <p:spPr>
            <a:xfrm>
              <a:off x="1903264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8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399"/>
                  </a:moveTo>
                  <a:lnTo>
                    <a:pt x="1429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8"/>
            <p:cNvSpPr/>
            <p:nvPr/>
          </p:nvSpPr>
          <p:spPr>
            <a:xfrm>
              <a:off x="1915050" y="3555014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1" y="1"/>
                  </a:moveTo>
                  <a:lnTo>
                    <a:pt x="1429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8"/>
            <p:cNvSpPr/>
            <p:nvPr/>
          </p:nvSpPr>
          <p:spPr>
            <a:xfrm>
              <a:off x="1777932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8"/>
            <p:cNvSpPr/>
            <p:nvPr/>
          </p:nvSpPr>
          <p:spPr>
            <a:xfrm>
              <a:off x="1795635" y="3560932"/>
              <a:ext cx="57572" cy="56069"/>
            </a:xfrm>
            <a:custGeom>
              <a:avLst/>
              <a:gdLst/>
              <a:ahLst/>
              <a:cxnLst/>
              <a:rect l="l" t="t" r="r" b="b"/>
              <a:pathLst>
                <a:path w="1187" h="1156" fill="none" extrusionOk="0">
                  <a:moveTo>
                    <a:pt x="1" y="0"/>
                  </a:moveTo>
                  <a:lnTo>
                    <a:pt x="1186" y="0"/>
                  </a:lnTo>
                  <a:lnTo>
                    <a:pt x="1186" y="1155"/>
                  </a:lnTo>
                  <a:lnTo>
                    <a:pt x="1" y="115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8"/>
            <p:cNvSpPr/>
            <p:nvPr/>
          </p:nvSpPr>
          <p:spPr>
            <a:xfrm>
              <a:off x="1795635" y="3575676"/>
              <a:ext cx="57572" cy="49"/>
            </a:xfrm>
            <a:custGeom>
              <a:avLst/>
              <a:gdLst/>
              <a:ahLst/>
              <a:cxnLst/>
              <a:rect l="l" t="t" r="r" b="b"/>
              <a:pathLst>
                <a:path w="1187" h="1" fill="none" extrusionOk="0">
                  <a:moveTo>
                    <a:pt x="1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8"/>
            <p:cNvSpPr/>
            <p:nvPr/>
          </p:nvSpPr>
          <p:spPr>
            <a:xfrm>
              <a:off x="1652648" y="3540269"/>
              <a:ext cx="92931" cy="94434"/>
            </a:xfrm>
            <a:custGeom>
              <a:avLst/>
              <a:gdLst/>
              <a:ahLst/>
              <a:cxnLst/>
              <a:rect l="l" t="t" r="r" b="b"/>
              <a:pathLst>
                <a:path w="1916" h="1947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1668848" y="361840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793125" y="4365883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8"/>
            <p:cNvSpPr/>
            <p:nvPr/>
          </p:nvSpPr>
          <p:spPr>
            <a:xfrm>
              <a:off x="810828" y="4382083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0" y="1"/>
                  </a:moveTo>
                  <a:lnTo>
                    <a:pt x="16900" y="4317"/>
                  </a:lnTo>
                  <a:lnTo>
                    <a:pt x="0" y="431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8"/>
            <p:cNvSpPr/>
            <p:nvPr/>
          </p:nvSpPr>
          <p:spPr>
            <a:xfrm>
              <a:off x="703200" y="3783559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33" y="517"/>
                  </a:moveTo>
                  <a:lnTo>
                    <a:pt x="2432" y="2401"/>
                  </a:lnTo>
                  <a:lnTo>
                    <a:pt x="1034" y="2401"/>
                  </a:lnTo>
                  <a:lnTo>
                    <a:pt x="173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899298" y="3783559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55" y="426"/>
                  </a:moveTo>
                  <a:cubicBezTo>
                    <a:pt x="1429" y="426"/>
                    <a:pt x="1611" y="486"/>
                    <a:pt x="1733" y="578"/>
                  </a:cubicBezTo>
                  <a:cubicBezTo>
                    <a:pt x="1854" y="699"/>
                    <a:pt x="1915" y="882"/>
                    <a:pt x="1915" y="1094"/>
                  </a:cubicBezTo>
                  <a:cubicBezTo>
                    <a:pt x="1915" y="1307"/>
                    <a:pt x="1854" y="1489"/>
                    <a:pt x="1733" y="1611"/>
                  </a:cubicBezTo>
                  <a:cubicBezTo>
                    <a:pt x="1611" y="1702"/>
                    <a:pt x="1429" y="1763"/>
                    <a:pt x="1155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277" y="2189"/>
                    <a:pt x="1459" y="2249"/>
                    <a:pt x="1550" y="2310"/>
                  </a:cubicBezTo>
                  <a:cubicBezTo>
                    <a:pt x="1672" y="2401"/>
                    <a:pt x="1793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3"/>
                    <a:pt x="2249" y="2371"/>
                    <a:pt x="2128" y="2249"/>
                  </a:cubicBezTo>
                  <a:cubicBezTo>
                    <a:pt x="2037" y="2128"/>
                    <a:pt x="1915" y="2067"/>
                    <a:pt x="1824" y="2006"/>
                  </a:cubicBezTo>
                  <a:cubicBezTo>
                    <a:pt x="2037" y="1945"/>
                    <a:pt x="2189" y="1854"/>
                    <a:pt x="2310" y="1702"/>
                  </a:cubicBezTo>
                  <a:cubicBezTo>
                    <a:pt x="2401" y="1520"/>
                    <a:pt x="2462" y="1338"/>
                    <a:pt x="2462" y="1094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15" y="91"/>
                    <a:pt x="1611" y="0"/>
                    <a:pt x="1155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1076189" y="3783559"/>
              <a:ext cx="118007" cy="184310"/>
            </a:xfrm>
            <a:custGeom>
              <a:avLst/>
              <a:gdLst/>
              <a:ahLst/>
              <a:cxnLst/>
              <a:rect l="l" t="t" r="r" b="b"/>
              <a:pathLst>
                <a:path w="243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32" y="3800"/>
                  </a:lnTo>
                  <a:lnTo>
                    <a:pt x="2432" y="3374"/>
                  </a:lnTo>
                  <a:lnTo>
                    <a:pt x="517" y="3374"/>
                  </a:lnTo>
                  <a:lnTo>
                    <a:pt x="517" y="2006"/>
                  </a:lnTo>
                  <a:lnTo>
                    <a:pt x="2311" y="2006"/>
                  </a:lnTo>
                  <a:lnTo>
                    <a:pt x="2311" y="1550"/>
                  </a:lnTo>
                  <a:lnTo>
                    <a:pt x="517" y="1550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8"/>
            <p:cNvSpPr/>
            <p:nvPr/>
          </p:nvSpPr>
          <p:spPr>
            <a:xfrm>
              <a:off x="1291446" y="3783559"/>
              <a:ext cx="154820" cy="184310"/>
            </a:xfrm>
            <a:custGeom>
              <a:avLst/>
              <a:gdLst/>
              <a:ahLst/>
              <a:cxnLst/>
              <a:rect l="l" t="t" r="r" b="b"/>
              <a:pathLst>
                <a:path w="3192" h="3800" extrusionOk="0">
                  <a:moveTo>
                    <a:pt x="0" y="0"/>
                  </a:moveTo>
                  <a:lnTo>
                    <a:pt x="1338" y="2006"/>
                  </a:lnTo>
                  <a:lnTo>
                    <a:pt x="1338" y="3800"/>
                  </a:lnTo>
                  <a:lnTo>
                    <a:pt x="1854" y="3800"/>
                  </a:lnTo>
                  <a:lnTo>
                    <a:pt x="1854" y="2006"/>
                  </a:lnTo>
                  <a:lnTo>
                    <a:pt x="3192" y="0"/>
                  </a:lnTo>
                  <a:lnTo>
                    <a:pt x="2645" y="0"/>
                  </a:lnTo>
                  <a:lnTo>
                    <a:pt x="1611" y="155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8"/>
            <p:cNvSpPr/>
            <p:nvPr/>
          </p:nvSpPr>
          <p:spPr>
            <a:xfrm>
              <a:off x="1446219" y="3780600"/>
              <a:ext cx="171068" cy="191682"/>
            </a:xfrm>
            <a:custGeom>
              <a:avLst/>
              <a:gdLst/>
              <a:ahLst/>
              <a:cxnLst/>
              <a:rect l="l" t="t" r="r" b="b"/>
              <a:pathLst>
                <a:path w="3527" h="3952" extrusionOk="0">
                  <a:moveTo>
                    <a:pt x="1794" y="395"/>
                  </a:moveTo>
                  <a:cubicBezTo>
                    <a:pt x="2159" y="395"/>
                    <a:pt x="2463" y="547"/>
                    <a:pt x="2676" y="821"/>
                  </a:cubicBezTo>
                  <a:cubicBezTo>
                    <a:pt x="2888" y="1095"/>
                    <a:pt x="3010" y="1490"/>
                    <a:pt x="3010" y="1976"/>
                  </a:cubicBezTo>
                  <a:cubicBezTo>
                    <a:pt x="3010" y="2432"/>
                    <a:pt x="2888" y="2827"/>
                    <a:pt x="2676" y="3101"/>
                  </a:cubicBezTo>
                  <a:cubicBezTo>
                    <a:pt x="2463" y="3374"/>
                    <a:pt x="2159" y="3526"/>
                    <a:pt x="1794" y="3526"/>
                  </a:cubicBezTo>
                  <a:cubicBezTo>
                    <a:pt x="1399" y="3526"/>
                    <a:pt x="1095" y="3374"/>
                    <a:pt x="882" y="3101"/>
                  </a:cubicBezTo>
                  <a:cubicBezTo>
                    <a:pt x="670" y="2827"/>
                    <a:pt x="548" y="2432"/>
                    <a:pt x="548" y="1976"/>
                  </a:cubicBezTo>
                  <a:cubicBezTo>
                    <a:pt x="548" y="1490"/>
                    <a:pt x="670" y="1095"/>
                    <a:pt x="882" y="821"/>
                  </a:cubicBezTo>
                  <a:cubicBezTo>
                    <a:pt x="1095" y="547"/>
                    <a:pt x="1399" y="395"/>
                    <a:pt x="1794" y="395"/>
                  </a:cubicBezTo>
                  <a:close/>
                  <a:moveTo>
                    <a:pt x="1794" y="0"/>
                  </a:moveTo>
                  <a:cubicBezTo>
                    <a:pt x="1247" y="0"/>
                    <a:pt x="822" y="183"/>
                    <a:pt x="487" y="517"/>
                  </a:cubicBezTo>
                  <a:cubicBezTo>
                    <a:pt x="183" y="882"/>
                    <a:pt x="1" y="1368"/>
                    <a:pt x="1" y="1976"/>
                  </a:cubicBezTo>
                  <a:cubicBezTo>
                    <a:pt x="1" y="2584"/>
                    <a:pt x="183" y="3040"/>
                    <a:pt x="487" y="3405"/>
                  </a:cubicBezTo>
                  <a:cubicBezTo>
                    <a:pt x="822" y="3769"/>
                    <a:pt x="1247" y="3952"/>
                    <a:pt x="1794" y="3952"/>
                  </a:cubicBezTo>
                  <a:cubicBezTo>
                    <a:pt x="2311" y="3952"/>
                    <a:pt x="2736" y="3769"/>
                    <a:pt x="3071" y="3405"/>
                  </a:cubicBezTo>
                  <a:cubicBezTo>
                    <a:pt x="3375" y="3040"/>
                    <a:pt x="3527" y="2554"/>
                    <a:pt x="3527" y="1976"/>
                  </a:cubicBezTo>
                  <a:cubicBezTo>
                    <a:pt x="3527" y="1368"/>
                    <a:pt x="3375" y="882"/>
                    <a:pt x="3071" y="517"/>
                  </a:cubicBezTo>
                  <a:cubicBezTo>
                    <a:pt x="2736" y="183"/>
                    <a:pt x="2311" y="0"/>
                    <a:pt x="179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8"/>
            <p:cNvSpPr/>
            <p:nvPr/>
          </p:nvSpPr>
          <p:spPr>
            <a:xfrm>
              <a:off x="1654103" y="3783559"/>
              <a:ext cx="141579" cy="188723"/>
            </a:xfrm>
            <a:custGeom>
              <a:avLst/>
              <a:gdLst/>
              <a:ahLst/>
              <a:cxnLst/>
              <a:rect l="l" t="t" r="r" b="b"/>
              <a:pathLst>
                <a:path w="2919" h="3891" extrusionOk="0">
                  <a:moveTo>
                    <a:pt x="1" y="0"/>
                  </a:moveTo>
                  <a:lnTo>
                    <a:pt x="1" y="2371"/>
                  </a:lnTo>
                  <a:cubicBezTo>
                    <a:pt x="1" y="2888"/>
                    <a:pt x="122" y="3252"/>
                    <a:pt x="365" y="3496"/>
                  </a:cubicBezTo>
                  <a:cubicBezTo>
                    <a:pt x="609" y="3769"/>
                    <a:pt x="973" y="3891"/>
                    <a:pt x="1460" y="3891"/>
                  </a:cubicBezTo>
                  <a:cubicBezTo>
                    <a:pt x="1946" y="3891"/>
                    <a:pt x="2311" y="3769"/>
                    <a:pt x="2554" y="3496"/>
                  </a:cubicBezTo>
                  <a:cubicBezTo>
                    <a:pt x="2797" y="3252"/>
                    <a:pt x="2919" y="2888"/>
                    <a:pt x="2919" y="2371"/>
                  </a:cubicBezTo>
                  <a:lnTo>
                    <a:pt x="2919" y="0"/>
                  </a:lnTo>
                  <a:lnTo>
                    <a:pt x="2402" y="0"/>
                  </a:lnTo>
                  <a:lnTo>
                    <a:pt x="2402" y="2310"/>
                  </a:lnTo>
                  <a:cubicBezTo>
                    <a:pt x="2402" y="2705"/>
                    <a:pt x="2341" y="3009"/>
                    <a:pt x="2189" y="3192"/>
                  </a:cubicBezTo>
                  <a:cubicBezTo>
                    <a:pt x="2037" y="3374"/>
                    <a:pt x="1794" y="3465"/>
                    <a:pt x="1460" y="3465"/>
                  </a:cubicBezTo>
                  <a:cubicBezTo>
                    <a:pt x="1125" y="3465"/>
                    <a:pt x="882" y="3374"/>
                    <a:pt x="730" y="3192"/>
                  </a:cubicBezTo>
                  <a:cubicBezTo>
                    <a:pt x="609" y="3009"/>
                    <a:pt x="517" y="2705"/>
                    <a:pt x="517" y="2310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8"/>
            <p:cNvSpPr/>
            <p:nvPr/>
          </p:nvSpPr>
          <p:spPr>
            <a:xfrm>
              <a:off x="791670" y="4019428"/>
              <a:ext cx="144489" cy="184310"/>
            </a:xfrm>
            <a:custGeom>
              <a:avLst/>
              <a:gdLst/>
              <a:ahLst/>
              <a:cxnLst/>
              <a:rect l="l" t="t" r="r" b="b"/>
              <a:pathLst>
                <a:path w="2979" h="3800" extrusionOk="0">
                  <a:moveTo>
                    <a:pt x="1186" y="426"/>
                  </a:moveTo>
                  <a:cubicBezTo>
                    <a:pt x="1429" y="426"/>
                    <a:pt x="1611" y="487"/>
                    <a:pt x="1733" y="578"/>
                  </a:cubicBezTo>
                  <a:cubicBezTo>
                    <a:pt x="1854" y="699"/>
                    <a:pt x="1945" y="882"/>
                    <a:pt x="1945" y="1095"/>
                  </a:cubicBezTo>
                  <a:cubicBezTo>
                    <a:pt x="1945" y="1307"/>
                    <a:pt x="1854" y="1490"/>
                    <a:pt x="1733" y="1611"/>
                  </a:cubicBezTo>
                  <a:cubicBezTo>
                    <a:pt x="1611" y="1703"/>
                    <a:pt x="1429" y="1763"/>
                    <a:pt x="1186" y="1763"/>
                  </a:cubicBezTo>
                  <a:lnTo>
                    <a:pt x="517" y="1763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517" y="3800"/>
                  </a:lnTo>
                  <a:lnTo>
                    <a:pt x="517" y="2189"/>
                  </a:lnTo>
                  <a:lnTo>
                    <a:pt x="1094" y="2189"/>
                  </a:lnTo>
                  <a:cubicBezTo>
                    <a:pt x="1307" y="2189"/>
                    <a:pt x="1459" y="2250"/>
                    <a:pt x="1581" y="2310"/>
                  </a:cubicBezTo>
                  <a:cubicBezTo>
                    <a:pt x="1702" y="2402"/>
                    <a:pt x="1824" y="2584"/>
                    <a:pt x="1945" y="2827"/>
                  </a:cubicBezTo>
                  <a:lnTo>
                    <a:pt x="2432" y="3800"/>
                  </a:lnTo>
                  <a:lnTo>
                    <a:pt x="2979" y="3800"/>
                  </a:lnTo>
                  <a:lnTo>
                    <a:pt x="2462" y="2766"/>
                  </a:lnTo>
                  <a:cubicBezTo>
                    <a:pt x="2341" y="2554"/>
                    <a:pt x="2249" y="2371"/>
                    <a:pt x="2158" y="2250"/>
                  </a:cubicBezTo>
                  <a:cubicBezTo>
                    <a:pt x="2037" y="2128"/>
                    <a:pt x="1945" y="2067"/>
                    <a:pt x="1824" y="2007"/>
                  </a:cubicBezTo>
                  <a:cubicBezTo>
                    <a:pt x="2037" y="1946"/>
                    <a:pt x="2189" y="1855"/>
                    <a:pt x="2310" y="1703"/>
                  </a:cubicBezTo>
                  <a:cubicBezTo>
                    <a:pt x="2432" y="1520"/>
                    <a:pt x="2462" y="1338"/>
                    <a:pt x="2462" y="1095"/>
                  </a:cubicBezTo>
                  <a:cubicBezTo>
                    <a:pt x="2462" y="730"/>
                    <a:pt x="2371" y="456"/>
                    <a:pt x="2158" y="274"/>
                  </a:cubicBezTo>
                  <a:cubicBezTo>
                    <a:pt x="1945" y="92"/>
                    <a:pt x="1611" y="0"/>
                    <a:pt x="118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8"/>
            <p:cNvSpPr/>
            <p:nvPr/>
          </p:nvSpPr>
          <p:spPr>
            <a:xfrm>
              <a:off x="968561" y="4019428"/>
              <a:ext cx="119462" cy="184310"/>
            </a:xfrm>
            <a:custGeom>
              <a:avLst/>
              <a:gdLst/>
              <a:ahLst/>
              <a:cxnLst/>
              <a:rect l="l" t="t" r="r" b="b"/>
              <a:pathLst>
                <a:path w="2463" h="3800" extrusionOk="0">
                  <a:moveTo>
                    <a:pt x="1" y="0"/>
                  </a:moveTo>
                  <a:lnTo>
                    <a:pt x="1" y="3800"/>
                  </a:lnTo>
                  <a:lnTo>
                    <a:pt x="2463" y="3800"/>
                  </a:lnTo>
                  <a:lnTo>
                    <a:pt x="2463" y="3374"/>
                  </a:lnTo>
                  <a:lnTo>
                    <a:pt x="517" y="3374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51"/>
                  </a:lnTo>
                  <a:lnTo>
                    <a:pt x="517" y="1551"/>
                  </a:lnTo>
                  <a:lnTo>
                    <a:pt x="517" y="426"/>
                  </a:lnTo>
                  <a:lnTo>
                    <a:pt x="2402" y="4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8"/>
            <p:cNvSpPr/>
            <p:nvPr/>
          </p:nvSpPr>
          <p:spPr>
            <a:xfrm>
              <a:off x="1105679" y="4019428"/>
              <a:ext cx="169565" cy="184310"/>
            </a:xfrm>
            <a:custGeom>
              <a:avLst/>
              <a:gdLst/>
              <a:ahLst/>
              <a:cxnLst/>
              <a:rect l="l" t="t" r="r" b="b"/>
              <a:pathLst>
                <a:path w="3496" h="3800" extrusionOk="0">
                  <a:moveTo>
                    <a:pt x="1763" y="517"/>
                  </a:moveTo>
                  <a:lnTo>
                    <a:pt x="2463" y="2402"/>
                  </a:lnTo>
                  <a:lnTo>
                    <a:pt x="1064" y="2402"/>
                  </a:lnTo>
                  <a:lnTo>
                    <a:pt x="1763" y="517"/>
                  </a:lnTo>
                  <a:close/>
                  <a:moveTo>
                    <a:pt x="1459" y="0"/>
                  </a:moveTo>
                  <a:lnTo>
                    <a:pt x="0" y="3800"/>
                  </a:lnTo>
                  <a:lnTo>
                    <a:pt x="548" y="3800"/>
                  </a:lnTo>
                  <a:lnTo>
                    <a:pt x="882" y="2827"/>
                  </a:lnTo>
                  <a:lnTo>
                    <a:pt x="2614" y="2827"/>
                  </a:lnTo>
                  <a:lnTo>
                    <a:pt x="2949" y="3800"/>
                  </a:lnTo>
                  <a:lnTo>
                    <a:pt x="3496" y="380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8"/>
            <p:cNvSpPr/>
            <p:nvPr/>
          </p:nvSpPr>
          <p:spPr>
            <a:xfrm>
              <a:off x="1301777" y="4019428"/>
              <a:ext cx="156324" cy="184310"/>
            </a:xfrm>
            <a:custGeom>
              <a:avLst/>
              <a:gdLst/>
              <a:ahLst/>
              <a:cxnLst/>
              <a:rect l="l" t="t" r="r" b="b"/>
              <a:pathLst>
                <a:path w="3223" h="3800" extrusionOk="0">
                  <a:moveTo>
                    <a:pt x="1155" y="426"/>
                  </a:moveTo>
                  <a:cubicBezTo>
                    <a:pt x="1672" y="426"/>
                    <a:pt x="2067" y="548"/>
                    <a:pt x="2310" y="791"/>
                  </a:cubicBezTo>
                  <a:cubicBezTo>
                    <a:pt x="2553" y="1003"/>
                    <a:pt x="2675" y="1399"/>
                    <a:pt x="2675" y="1885"/>
                  </a:cubicBezTo>
                  <a:cubicBezTo>
                    <a:pt x="2675" y="2402"/>
                    <a:pt x="2553" y="2797"/>
                    <a:pt x="2310" y="3040"/>
                  </a:cubicBezTo>
                  <a:cubicBezTo>
                    <a:pt x="2067" y="3253"/>
                    <a:pt x="1672" y="3374"/>
                    <a:pt x="1155" y="3374"/>
                  </a:cubicBezTo>
                  <a:lnTo>
                    <a:pt x="517" y="3374"/>
                  </a:lnTo>
                  <a:lnTo>
                    <a:pt x="517" y="426"/>
                  </a:lnTo>
                  <a:close/>
                  <a:moveTo>
                    <a:pt x="0" y="0"/>
                  </a:moveTo>
                  <a:lnTo>
                    <a:pt x="0" y="3800"/>
                  </a:lnTo>
                  <a:lnTo>
                    <a:pt x="1064" y="3800"/>
                  </a:lnTo>
                  <a:cubicBezTo>
                    <a:pt x="1793" y="3800"/>
                    <a:pt x="2341" y="3648"/>
                    <a:pt x="2705" y="3344"/>
                  </a:cubicBezTo>
                  <a:cubicBezTo>
                    <a:pt x="3040" y="3040"/>
                    <a:pt x="3222" y="2554"/>
                    <a:pt x="3222" y="1885"/>
                  </a:cubicBezTo>
                  <a:cubicBezTo>
                    <a:pt x="3222" y="1247"/>
                    <a:pt x="3040" y="760"/>
                    <a:pt x="2705" y="456"/>
                  </a:cubicBezTo>
                  <a:cubicBezTo>
                    <a:pt x="2341" y="152"/>
                    <a:pt x="1793" y="0"/>
                    <a:pt x="1064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8"/>
            <p:cNvSpPr/>
            <p:nvPr/>
          </p:nvSpPr>
          <p:spPr>
            <a:xfrm>
              <a:off x="1458054" y="4019428"/>
              <a:ext cx="156275" cy="184310"/>
            </a:xfrm>
            <a:custGeom>
              <a:avLst/>
              <a:gdLst/>
              <a:ahLst/>
              <a:cxnLst/>
              <a:rect l="l" t="t" r="r" b="b"/>
              <a:pathLst>
                <a:path w="3222" h="3800" extrusionOk="0">
                  <a:moveTo>
                    <a:pt x="0" y="0"/>
                  </a:moveTo>
                  <a:lnTo>
                    <a:pt x="1337" y="2007"/>
                  </a:lnTo>
                  <a:lnTo>
                    <a:pt x="1337" y="3800"/>
                  </a:lnTo>
                  <a:lnTo>
                    <a:pt x="1885" y="3800"/>
                  </a:lnTo>
                  <a:lnTo>
                    <a:pt x="1885" y="2007"/>
                  </a:lnTo>
                  <a:lnTo>
                    <a:pt x="3222" y="0"/>
                  </a:lnTo>
                  <a:lnTo>
                    <a:pt x="2675" y="0"/>
                  </a:lnTo>
                  <a:lnTo>
                    <a:pt x="1611" y="155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8"/>
            <p:cNvSpPr/>
            <p:nvPr/>
          </p:nvSpPr>
          <p:spPr>
            <a:xfrm>
              <a:off x="1631986" y="4016469"/>
              <a:ext cx="98848" cy="187268"/>
            </a:xfrm>
            <a:custGeom>
              <a:avLst/>
              <a:gdLst/>
              <a:ahLst/>
              <a:cxnLst/>
              <a:rect l="l" t="t" r="r" b="b"/>
              <a:pathLst>
                <a:path w="2038" h="3861" extrusionOk="0">
                  <a:moveTo>
                    <a:pt x="1004" y="1"/>
                  </a:moveTo>
                  <a:cubicBezTo>
                    <a:pt x="821" y="1"/>
                    <a:pt x="639" y="1"/>
                    <a:pt x="487" y="61"/>
                  </a:cubicBezTo>
                  <a:cubicBezTo>
                    <a:pt x="305" y="122"/>
                    <a:pt x="153" y="183"/>
                    <a:pt x="1" y="274"/>
                  </a:cubicBezTo>
                  <a:lnTo>
                    <a:pt x="1" y="760"/>
                  </a:lnTo>
                  <a:cubicBezTo>
                    <a:pt x="153" y="639"/>
                    <a:pt x="305" y="548"/>
                    <a:pt x="457" y="487"/>
                  </a:cubicBezTo>
                  <a:cubicBezTo>
                    <a:pt x="639" y="426"/>
                    <a:pt x="761" y="396"/>
                    <a:pt x="913" y="396"/>
                  </a:cubicBezTo>
                  <a:cubicBezTo>
                    <a:pt x="1095" y="396"/>
                    <a:pt x="1247" y="457"/>
                    <a:pt x="1338" y="548"/>
                  </a:cubicBezTo>
                  <a:cubicBezTo>
                    <a:pt x="1460" y="639"/>
                    <a:pt x="1520" y="760"/>
                    <a:pt x="1520" y="912"/>
                  </a:cubicBezTo>
                  <a:cubicBezTo>
                    <a:pt x="1520" y="1004"/>
                    <a:pt x="1490" y="1095"/>
                    <a:pt x="1460" y="1156"/>
                  </a:cubicBezTo>
                  <a:cubicBezTo>
                    <a:pt x="1399" y="1247"/>
                    <a:pt x="1338" y="1338"/>
                    <a:pt x="1247" y="1429"/>
                  </a:cubicBezTo>
                  <a:lnTo>
                    <a:pt x="1004" y="1642"/>
                  </a:lnTo>
                  <a:cubicBezTo>
                    <a:pt x="852" y="1794"/>
                    <a:pt x="761" y="1916"/>
                    <a:pt x="700" y="2037"/>
                  </a:cubicBezTo>
                  <a:cubicBezTo>
                    <a:pt x="669" y="2128"/>
                    <a:pt x="639" y="2280"/>
                    <a:pt x="639" y="2463"/>
                  </a:cubicBezTo>
                  <a:lnTo>
                    <a:pt x="639" y="2858"/>
                  </a:lnTo>
                  <a:lnTo>
                    <a:pt x="1125" y="2858"/>
                  </a:lnTo>
                  <a:lnTo>
                    <a:pt x="1125" y="2523"/>
                  </a:lnTo>
                  <a:cubicBezTo>
                    <a:pt x="1125" y="2432"/>
                    <a:pt x="1125" y="2371"/>
                    <a:pt x="1125" y="2311"/>
                  </a:cubicBezTo>
                  <a:cubicBezTo>
                    <a:pt x="1125" y="2280"/>
                    <a:pt x="1156" y="2219"/>
                    <a:pt x="1156" y="2189"/>
                  </a:cubicBezTo>
                  <a:cubicBezTo>
                    <a:pt x="1156" y="2159"/>
                    <a:pt x="1186" y="2098"/>
                    <a:pt x="1217" y="2068"/>
                  </a:cubicBezTo>
                  <a:cubicBezTo>
                    <a:pt x="1247" y="2007"/>
                    <a:pt x="1308" y="1946"/>
                    <a:pt x="1399" y="1885"/>
                  </a:cubicBezTo>
                  <a:lnTo>
                    <a:pt x="1612" y="1642"/>
                  </a:lnTo>
                  <a:cubicBezTo>
                    <a:pt x="1764" y="1520"/>
                    <a:pt x="1885" y="1368"/>
                    <a:pt x="1946" y="1247"/>
                  </a:cubicBezTo>
                  <a:cubicBezTo>
                    <a:pt x="2007" y="1156"/>
                    <a:pt x="2037" y="1034"/>
                    <a:pt x="2037" y="882"/>
                  </a:cubicBezTo>
                  <a:cubicBezTo>
                    <a:pt x="2037" y="609"/>
                    <a:pt x="1946" y="396"/>
                    <a:pt x="1733" y="244"/>
                  </a:cubicBezTo>
                  <a:cubicBezTo>
                    <a:pt x="1551" y="61"/>
                    <a:pt x="1308" y="1"/>
                    <a:pt x="1004" y="1"/>
                  </a:cubicBezTo>
                  <a:close/>
                  <a:moveTo>
                    <a:pt x="609" y="3223"/>
                  </a:moveTo>
                  <a:lnTo>
                    <a:pt x="609" y="3861"/>
                  </a:lnTo>
                  <a:lnTo>
                    <a:pt x="1125" y="3861"/>
                  </a:lnTo>
                  <a:lnTo>
                    <a:pt x="112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8"/>
            <p:cNvSpPr/>
            <p:nvPr/>
          </p:nvSpPr>
          <p:spPr>
            <a:xfrm>
              <a:off x="1127796" y="4401241"/>
              <a:ext cx="119462" cy="134206"/>
            </a:xfrm>
            <a:custGeom>
              <a:avLst/>
              <a:gdLst/>
              <a:ahLst/>
              <a:cxnLst/>
              <a:rect l="l" t="t" r="r" b="b"/>
              <a:pathLst>
                <a:path w="2463" h="2767" extrusionOk="0">
                  <a:moveTo>
                    <a:pt x="1216" y="305"/>
                  </a:moveTo>
                  <a:cubicBezTo>
                    <a:pt x="1490" y="305"/>
                    <a:pt x="1703" y="396"/>
                    <a:pt x="1855" y="578"/>
                  </a:cubicBezTo>
                  <a:cubicBezTo>
                    <a:pt x="2007" y="791"/>
                    <a:pt x="2067" y="1034"/>
                    <a:pt x="2067" y="1369"/>
                  </a:cubicBezTo>
                  <a:cubicBezTo>
                    <a:pt x="2067" y="1703"/>
                    <a:pt x="2007" y="1977"/>
                    <a:pt x="1855" y="2189"/>
                  </a:cubicBezTo>
                  <a:cubicBezTo>
                    <a:pt x="1703" y="2372"/>
                    <a:pt x="1490" y="2463"/>
                    <a:pt x="1216" y="2463"/>
                  </a:cubicBezTo>
                  <a:cubicBezTo>
                    <a:pt x="973" y="2463"/>
                    <a:pt x="760" y="2372"/>
                    <a:pt x="608" y="2189"/>
                  </a:cubicBezTo>
                  <a:cubicBezTo>
                    <a:pt x="456" y="1977"/>
                    <a:pt x="365" y="1703"/>
                    <a:pt x="365" y="1369"/>
                  </a:cubicBezTo>
                  <a:cubicBezTo>
                    <a:pt x="365" y="1034"/>
                    <a:pt x="456" y="791"/>
                    <a:pt x="608" y="578"/>
                  </a:cubicBezTo>
                  <a:cubicBezTo>
                    <a:pt x="760" y="396"/>
                    <a:pt x="973" y="305"/>
                    <a:pt x="1216" y="305"/>
                  </a:cubicBezTo>
                  <a:close/>
                  <a:moveTo>
                    <a:pt x="1216" y="1"/>
                  </a:moveTo>
                  <a:cubicBezTo>
                    <a:pt x="851" y="1"/>
                    <a:pt x="548" y="122"/>
                    <a:pt x="335" y="366"/>
                  </a:cubicBezTo>
                  <a:cubicBezTo>
                    <a:pt x="122" y="639"/>
                    <a:pt x="0" y="974"/>
                    <a:pt x="0" y="1369"/>
                  </a:cubicBezTo>
                  <a:cubicBezTo>
                    <a:pt x="0" y="1794"/>
                    <a:pt x="122" y="2129"/>
                    <a:pt x="335" y="2372"/>
                  </a:cubicBezTo>
                  <a:cubicBezTo>
                    <a:pt x="548" y="2645"/>
                    <a:pt x="851" y="2767"/>
                    <a:pt x="1216" y="2767"/>
                  </a:cubicBezTo>
                  <a:cubicBezTo>
                    <a:pt x="1611" y="2767"/>
                    <a:pt x="1885" y="2645"/>
                    <a:pt x="2128" y="2372"/>
                  </a:cubicBezTo>
                  <a:cubicBezTo>
                    <a:pt x="2341" y="2129"/>
                    <a:pt x="2462" y="1794"/>
                    <a:pt x="2462" y="1369"/>
                  </a:cubicBezTo>
                  <a:cubicBezTo>
                    <a:pt x="2462" y="974"/>
                    <a:pt x="2341" y="639"/>
                    <a:pt x="2128" y="366"/>
                  </a:cubicBezTo>
                  <a:cubicBezTo>
                    <a:pt x="1885" y="122"/>
                    <a:pt x="1611" y="1"/>
                    <a:pt x="121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8"/>
            <p:cNvSpPr/>
            <p:nvPr/>
          </p:nvSpPr>
          <p:spPr>
            <a:xfrm>
              <a:off x="1273742" y="4404200"/>
              <a:ext cx="103262" cy="128338"/>
            </a:xfrm>
            <a:custGeom>
              <a:avLst/>
              <a:gdLst/>
              <a:ahLst/>
              <a:cxnLst/>
              <a:rect l="l" t="t" r="r" b="b"/>
              <a:pathLst>
                <a:path w="2129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365" y="2645"/>
                  </a:lnTo>
                  <a:lnTo>
                    <a:pt x="365" y="1368"/>
                  </a:lnTo>
                  <a:lnTo>
                    <a:pt x="1642" y="2645"/>
                  </a:lnTo>
                  <a:lnTo>
                    <a:pt x="2128" y="2645"/>
                  </a:lnTo>
                  <a:lnTo>
                    <a:pt x="700" y="1216"/>
                  </a:lnTo>
                  <a:lnTo>
                    <a:pt x="2007" y="1"/>
                  </a:lnTo>
                  <a:lnTo>
                    <a:pt x="1551" y="1"/>
                  </a:lnTo>
                  <a:lnTo>
                    <a:pt x="365" y="1125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8"/>
            <p:cNvSpPr/>
            <p:nvPr/>
          </p:nvSpPr>
          <p:spPr>
            <a:xfrm>
              <a:off x="480571" y="3577131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1" y="1"/>
                  </a:moveTo>
                  <a:lnTo>
                    <a:pt x="1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8"/>
            <p:cNvSpPr/>
            <p:nvPr/>
          </p:nvSpPr>
          <p:spPr>
            <a:xfrm>
              <a:off x="499730" y="3596290"/>
              <a:ext cx="1587826" cy="1220759"/>
            </a:xfrm>
            <a:custGeom>
              <a:avLst/>
              <a:gdLst/>
              <a:ahLst/>
              <a:cxnLst/>
              <a:rect l="l" t="t" r="r" b="b"/>
              <a:pathLst>
                <a:path w="32737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37" y="25168"/>
                  </a:lnTo>
                  <a:lnTo>
                    <a:pt x="3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8"/>
            <p:cNvSpPr/>
            <p:nvPr/>
          </p:nvSpPr>
          <p:spPr>
            <a:xfrm>
              <a:off x="498274" y="3597794"/>
              <a:ext cx="1589281" cy="128289"/>
            </a:xfrm>
            <a:custGeom>
              <a:avLst/>
              <a:gdLst/>
              <a:ahLst/>
              <a:cxnLst/>
              <a:rect l="l" t="t" r="r" b="b"/>
              <a:pathLst>
                <a:path w="32767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8"/>
            <p:cNvSpPr/>
            <p:nvPr/>
          </p:nvSpPr>
          <p:spPr>
            <a:xfrm>
              <a:off x="1976988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8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1398"/>
                  </a:moveTo>
                  <a:lnTo>
                    <a:pt x="142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8"/>
            <p:cNvSpPr/>
            <p:nvPr/>
          </p:nvSpPr>
          <p:spPr>
            <a:xfrm>
              <a:off x="1988775" y="3627283"/>
              <a:ext cx="69359" cy="67855"/>
            </a:xfrm>
            <a:custGeom>
              <a:avLst/>
              <a:gdLst/>
              <a:ahLst/>
              <a:cxnLst/>
              <a:rect l="l" t="t" r="r" b="b"/>
              <a:pathLst>
                <a:path w="1430" h="1399" fill="none" extrusionOk="0">
                  <a:moveTo>
                    <a:pt x="0" y="0"/>
                  </a:moveTo>
                  <a:lnTo>
                    <a:pt x="1429" y="139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8"/>
            <p:cNvSpPr/>
            <p:nvPr/>
          </p:nvSpPr>
          <p:spPr>
            <a:xfrm>
              <a:off x="1851656" y="3613993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1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8"/>
            <p:cNvSpPr/>
            <p:nvPr/>
          </p:nvSpPr>
          <p:spPr>
            <a:xfrm>
              <a:off x="1869360" y="3633152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8"/>
            <p:cNvSpPr/>
            <p:nvPr/>
          </p:nvSpPr>
          <p:spPr>
            <a:xfrm>
              <a:off x="1869360" y="3646442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8"/>
            <p:cNvSpPr/>
            <p:nvPr/>
          </p:nvSpPr>
          <p:spPr>
            <a:xfrm>
              <a:off x="1726373" y="3613993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1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8"/>
            <p:cNvSpPr/>
            <p:nvPr/>
          </p:nvSpPr>
          <p:spPr>
            <a:xfrm>
              <a:off x="1741069" y="3689173"/>
              <a:ext cx="63441" cy="49"/>
            </a:xfrm>
            <a:custGeom>
              <a:avLst/>
              <a:gdLst/>
              <a:ahLst/>
              <a:cxnLst/>
              <a:rect l="l" t="t" r="r" b="b"/>
              <a:pathLst>
                <a:path w="1308" h="1" fill="none" extrusionOk="0">
                  <a:moveTo>
                    <a:pt x="1" y="1"/>
                  </a:moveTo>
                  <a:lnTo>
                    <a:pt x="1308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8"/>
            <p:cNvSpPr/>
            <p:nvPr/>
          </p:nvSpPr>
          <p:spPr>
            <a:xfrm>
              <a:off x="865346" y="443960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0"/>
                  </a:moveTo>
                  <a:lnTo>
                    <a:pt x="17630" y="0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8"/>
            <p:cNvSpPr/>
            <p:nvPr/>
          </p:nvSpPr>
          <p:spPr>
            <a:xfrm>
              <a:off x="883050" y="4455807"/>
              <a:ext cx="819741" cy="209385"/>
            </a:xfrm>
            <a:custGeom>
              <a:avLst/>
              <a:gdLst/>
              <a:ahLst/>
              <a:cxnLst/>
              <a:rect l="l" t="t" r="r" b="b"/>
              <a:pathLst>
                <a:path w="16901" h="4317" fill="none" extrusionOk="0">
                  <a:moveTo>
                    <a:pt x="16901" y="0"/>
                  </a:moveTo>
                  <a:lnTo>
                    <a:pt x="16901" y="4317"/>
                  </a:lnTo>
                  <a:lnTo>
                    <a:pt x="1" y="4317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2275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8"/>
            <p:cNvSpPr/>
            <p:nvPr/>
          </p:nvSpPr>
          <p:spPr>
            <a:xfrm>
              <a:off x="775421" y="3855780"/>
              <a:ext cx="169613" cy="185813"/>
            </a:xfrm>
            <a:custGeom>
              <a:avLst/>
              <a:gdLst/>
              <a:ahLst/>
              <a:cxnLst/>
              <a:rect l="l" t="t" r="r" b="b"/>
              <a:pathLst>
                <a:path w="3497" h="3831" extrusionOk="0">
                  <a:moveTo>
                    <a:pt x="1764" y="517"/>
                  </a:moveTo>
                  <a:lnTo>
                    <a:pt x="2463" y="2402"/>
                  </a:lnTo>
                  <a:lnTo>
                    <a:pt x="1065" y="2402"/>
                  </a:lnTo>
                  <a:lnTo>
                    <a:pt x="1764" y="517"/>
                  </a:lnTo>
                  <a:close/>
                  <a:moveTo>
                    <a:pt x="1460" y="0"/>
                  </a:moveTo>
                  <a:lnTo>
                    <a:pt x="1" y="3830"/>
                  </a:lnTo>
                  <a:lnTo>
                    <a:pt x="548" y="3830"/>
                  </a:lnTo>
                  <a:lnTo>
                    <a:pt x="913" y="2858"/>
                  </a:lnTo>
                  <a:lnTo>
                    <a:pt x="2615" y="2858"/>
                  </a:lnTo>
                  <a:lnTo>
                    <a:pt x="2980" y="3830"/>
                  </a:lnTo>
                  <a:lnTo>
                    <a:pt x="3496" y="3830"/>
                  </a:lnTo>
                  <a:lnTo>
                    <a:pt x="203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8"/>
            <p:cNvSpPr/>
            <p:nvPr/>
          </p:nvSpPr>
          <p:spPr>
            <a:xfrm>
              <a:off x="972974" y="3855780"/>
              <a:ext cx="143082" cy="185813"/>
            </a:xfrm>
            <a:custGeom>
              <a:avLst/>
              <a:gdLst/>
              <a:ahLst/>
              <a:cxnLst/>
              <a:rect l="l" t="t" r="r" b="b"/>
              <a:pathLst>
                <a:path w="2950" h="3831" extrusionOk="0">
                  <a:moveTo>
                    <a:pt x="1156" y="426"/>
                  </a:moveTo>
                  <a:cubicBezTo>
                    <a:pt x="1399" y="426"/>
                    <a:pt x="1581" y="487"/>
                    <a:pt x="1703" y="608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03" y="1611"/>
                  </a:cubicBezTo>
                  <a:cubicBezTo>
                    <a:pt x="1581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0"/>
                  </a:moveTo>
                  <a:lnTo>
                    <a:pt x="1" y="3830"/>
                  </a:lnTo>
                  <a:lnTo>
                    <a:pt x="518" y="3830"/>
                  </a:lnTo>
                  <a:lnTo>
                    <a:pt x="518" y="2219"/>
                  </a:lnTo>
                  <a:lnTo>
                    <a:pt x="1065" y="2219"/>
                  </a:lnTo>
                  <a:cubicBezTo>
                    <a:pt x="1277" y="2219"/>
                    <a:pt x="1429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0"/>
                  </a:lnTo>
                  <a:lnTo>
                    <a:pt x="2949" y="3830"/>
                  </a:lnTo>
                  <a:lnTo>
                    <a:pt x="2432" y="2766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07" y="2159"/>
                    <a:pt x="1916" y="2067"/>
                    <a:pt x="1794" y="2037"/>
                  </a:cubicBezTo>
                  <a:cubicBezTo>
                    <a:pt x="2007" y="1976"/>
                    <a:pt x="215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6"/>
                    <a:pt x="2129" y="274"/>
                  </a:cubicBezTo>
                  <a:cubicBezTo>
                    <a:pt x="1916" y="92"/>
                    <a:pt x="1581" y="0"/>
                    <a:pt x="1156" y="0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8"/>
            <p:cNvSpPr/>
            <p:nvPr/>
          </p:nvSpPr>
          <p:spPr>
            <a:xfrm>
              <a:off x="1148410" y="3855780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1" y="0"/>
                  </a:moveTo>
                  <a:lnTo>
                    <a:pt x="1" y="3830"/>
                  </a:lnTo>
                  <a:lnTo>
                    <a:pt x="2463" y="3830"/>
                  </a:lnTo>
                  <a:lnTo>
                    <a:pt x="2463" y="3374"/>
                  </a:lnTo>
                  <a:lnTo>
                    <a:pt x="518" y="3374"/>
                  </a:lnTo>
                  <a:lnTo>
                    <a:pt x="518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8" y="1581"/>
                  </a:lnTo>
                  <a:lnTo>
                    <a:pt x="518" y="456"/>
                  </a:lnTo>
                  <a:lnTo>
                    <a:pt x="2402" y="45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1363667" y="3855780"/>
              <a:ext cx="156324" cy="185813"/>
            </a:xfrm>
            <a:custGeom>
              <a:avLst/>
              <a:gdLst/>
              <a:ahLst/>
              <a:cxnLst/>
              <a:rect l="l" t="t" r="r" b="b"/>
              <a:pathLst>
                <a:path w="3223" h="3831" extrusionOk="0">
                  <a:moveTo>
                    <a:pt x="1" y="0"/>
                  </a:moveTo>
                  <a:lnTo>
                    <a:pt x="1369" y="2007"/>
                  </a:lnTo>
                  <a:lnTo>
                    <a:pt x="1369" y="3830"/>
                  </a:lnTo>
                  <a:lnTo>
                    <a:pt x="1885" y="3830"/>
                  </a:lnTo>
                  <a:lnTo>
                    <a:pt x="1885" y="2007"/>
                  </a:lnTo>
                  <a:lnTo>
                    <a:pt x="3223" y="0"/>
                  </a:lnTo>
                  <a:lnTo>
                    <a:pt x="2676" y="0"/>
                  </a:lnTo>
                  <a:lnTo>
                    <a:pt x="1612" y="1581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1519944" y="3852821"/>
              <a:ext cx="171068" cy="191730"/>
            </a:xfrm>
            <a:custGeom>
              <a:avLst/>
              <a:gdLst/>
              <a:ahLst/>
              <a:cxnLst/>
              <a:rect l="l" t="t" r="r" b="b"/>
              <a:pathLst>
                <a:path w="3527" h="3953" extrusionOk="0">
                  <a:moveTo>
                    <a:pt x="1764" y="426"/>
                  </a:moveTo>
                  <a:cubicBezTo>
                    <a:pt x="2128" y="426"/>
                    <a:pt x="2432" y="548"/>
                    <a:pt x="2645" y="852"/>
                  </a:cubicBezTo>
                  <a:cubicBezTo>
                    <a:pt x="2858" y="1125"/>
                    <a:pt x="2979" y="1490"/>
                    <a:pt x="2979" y="1976"/>
                  </a:cubicBezTo>
                  <a:cubicBezTo>
                    <a:pt x="2979" y="2463"/>
                    <a:pt x="2858" y="2827"/>
                    <a:pt x="2645" y="3131"/>
                  </a:cubicBezTo>
                  <a:cubicBezTo>
                    <a:pt x="2432" y="3405"/>
                    <a:pt x="2128" y="3527"/>
                    <a:pt x="1764" y="3527"/>
                  </a:cubicBezTo>
                  <a:cubicBezTo>
                    <a:pt x="1399" y="3527"/>
                    <a:pt x="1095" y="3405"/>
                    <a:pt x="882" y="3131"/>
                  </a:cubicBezTo>
                  <a:cubicBezTo>
                    <a:pt x="639" y="2827"/>
                    <a:pt x="548" y="2463"/>
                    <a:pt x="548" y="1976"/>
                  </a:cubicBezTo>
                  <a:cubicBezTo>
                    <a:pt x="548" y="1490"/>
                    <a:pt x="639" y="1125"/>
                    <a:pt x="882" y="852"/>
                  </a:cubicBezTo>
                  <a:cubicBezTo>
                    <a:pt x="1095" y="548"/>
                    <a:pt x="1399" y="426"/>
                    <a:pt x="1764" y="426"/>
                  </a:cubicBezTo>
                  <a:close/>
                  <a:moveTo>
                    <a:pt x="1764" y="1"/>
                  </a:moveTo>
                  <a:cubicBezTo>
                    <a:pt x="1216" y="1"/>
                    <a:pt x="791" y="183"/>
                    <a:pt x="487" y="548"/>
                  </a:cubicBezTo>
                  <a:cubicBezTo>
                    <a:pt x="153" y="913"/>
                    <a:pt x="1" y="1369"/>
                    <a:pt x="1" y="1976"/>
                  </a:cubicBezTo>
                  <a:cubicBezTo>
                    <a:pt x="1" y="2584"/>
                    <a:pt x="153" y="3071"/>
                    <a:pt x="487" y="3435"/>
                  </a:cubicBezTo>
                  <a:cubicBezTo>
                    <a:pt x="791" y="3770"/>
                    <a:pt x="1216" y="3952"/>
                    <a:pt x="1764" y="3952"/>
                  </a:cubicBezTo>
                  <a:cubicBezTo>
                    <a:pt x="2311" y="3952"/>
                    <a:pt x="2736" y="3770"/>
                    <a:pt x="3040" y="3435"/>
                  </a:cubicBezTo>
                  <a:cubicBezTo>
                    <a:pt x="3375" y="3071"/>
                    <a:pt x="3527" y="2584"/>
                    <a:pt x="3527" y="1976"/>
                  </a:cubicBezTo>
                  <a:cubicBezTo>
                    <a:pt x="3527" y="1369"/>
                    <a:pt x="3375" y="913"/>
                    <a:pt x="3040" y="548"/>
                  </a:cubicBezTo>
                  <a:cubicBezTo>
                    <a:pt x="2736" y="183"/>
                    <a:pt x="2311" y="1"/>
                    <a:pt x="1764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1727828" y="3855780"/>
              <a:ext cx="140124" cy="188772"/>
            </a:xfrm>
            <a:custGeom>
              <a:avLst/>
              <a:gdLst/>
              <a:ahLst/>
              <a:cxnLst/>
              <a:rect l="l" t="t" r="r" b="b"/>
              <a:pathLst>
                <a:path w="2889" h="3892" extrusionOk="0">
                  <a:moveTo>
                    <a:pt x="0" y="0"/>
                  </a:moveTo>
                  <a:lnTo>
                    <a:pt x="0" y="2402"/>
                  </a:lnTo>
                  <a:cubicBezTo>
                    <a:pt x="0" y="2888"/>
                    <a:pt x="122" y="3253"/>
                    <a:pt x="365" y="3526"/>
                  </a:cubicBezTo>
                  <a:cubicBezTo>
                    <a:pt x="608" y="3770"/>
                    <a:pt x="973" y="3891"/>
                    <a:pt x="1459" y="3891"/>
                  </a:cubicBezTo>
                  <a:cubicBezTo>
                    <a:pt x="1915" y="3891"/>
                    <a:pt x="2280" y="3770"/>
                    <a:pt x="2523" y="3526"/>
                  </a:cubicBezTo>
                  <a:cubicBezTo>
                    <a:pt x="2766" y="3253"/>
                    <a:pt x="2888" y="2888"/>
                    <a:pt x="2888" y="2402"/>
                  </a:cubicBezTo>
                  <a:lnTo>
                    <a:pt x="2888" y="0"/>
                  </a:lnTo>
                  <a:lnTo>
                    <a:pt x="2371" y="0"/>
                  </a:lnTo>
                  <a:lnTo>
                    <a:pt x="2371" y="2311"/>
                  </a:lnTo>
                  <a:cubicBezTo>
                    <a:pt x="2371" y="2736"/>
                    <a:pt x="2311" y="3040"/>
                    <a:pt x="2159" y="3222"/>
                  </a:cubicBezTo>
                  <a:cubicBezTo>
                    <a:pt x="2007" y="3374"/>
                    <a:pt x="1763" y="3466"/>
                    <a:pt x="1459" y="3466"/>
                  </a:cubicBezTo>
                  <a:cubicBezTo>
                    <a:pt x="1125" y="3466"/>
                    <a:pt x="882" y="3374"/>
                    <a:pt x="730" y="3222"/>
                  </a:cubicBezTo>
                  <a:cubicBezTo>
                    <a:pt x="578" y="3040"/>
                    <a:pt x="517" y="2736"/>
                    <a:pt x="517" y="2311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8"/>
            <p:cNvSpPr/>
            <p:nvPr/>
          </p:nvSpPr>
          <p:spPr>
            <a:xfrm>
              <a:off x="865346" y="4091648"/>
              <a:ext cx="144537" cy="185813"/>
            </a:xfrm>
            <a:custGeom>
              <a:avLst/>
              <a:gdLst/>
              <a:ahLst/>
              <a:cxnLst/>
              <a:rect l="l" t="t" r="r" b="b"/>
              <a:pathLst>
                <a:path w="2980" h="3831" extrusionOk="0">
                  <a:moveTo>
                    <a:pt x="1156" y="426"/>
                  </a:moveTo>
                  <a:cubicBezTo>
                    <a:pt x="1399" y="426"/>
                    <a:pt x="1612" y="487"/>
                    <a:pt x="1734" y="609"/>
                  </a:cubicBezTo>
                  <a:cubicBezTo>
                    <a:pt x="1855" y="730"/>
                    <a:pt x="1916" y="882"/>
                    <a:pt x="1916" y="1095"/>
                  </a:cubicBezTo>
                  <a:cubicBezTo>
                    <a:pt x="1916" y="1338"/>
                    <a:pt x="1855" y="1490"/>
                    <a:pt x="1734" y="1612"/>
                  </a:cubicBezTo>
                  <a:cubicBezTo>
                    <a:pt x="1612" y="1733"/>
                    <a:pt x="1399" y="1794"/>
                    <a:pt x="1156" y="1794"/>
                  </a:cubicBezTo>
                  <a:lnTo>
                    <a:pt x="518" y="1794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518" y="3831"/>
                  </a:lnTo>
                  <a:lnTo>
                    <a:pt x="518" y="2220"/>
                  </a:lnTo>
                  <a:lnTo>
                    <a:pt x="1065" y="2220"/>
                  </a:lnTo>
                  <a:cubicBezTo>
                    <a:pt x="1278" y="2220"/>
                    <a:pt x="1430" y="2250"/>
                    <a:pt x="1551" y="2341"/>
                  </a:cubicBezTo>
                  <a:cubicBezTo>
                    <a:pt x="1673" y="2432"/>
                    <a:pt x="1794" y="2584"/>
                    <a:pt x="1916" y="2858"/>
                  </a:cubicBezTo>
                  <a:lnTo>
                    <a:pt x="2402" y="3831"/>
                  </a:lnTo>
                  <a:lnTo>
                    <a:pt x="2980" y="3831"/>
                  </a:lnTo>
                  <a:lnTo>
                    <a:pt x="2433" y="2767"/>
                  </a:lnTo>
                  <a:cubicBezTo>
                    <a:pt x="2341" y="2554"/>
                    <a:pt x="2220" y="2402"/>
                    <a:pt x="2129" y="2280"/>
                  </a:cubicBezTo>
                  <a:cubicBezTo>
                    <a:pt x="2037" y="2159"/>
                    <a:pt x="1916" y="2068"/>
                    <a:pt x="1794" y="2037"/>
                  </a:cubicBezTo>
                  <a:cubicBezTo>
                    <a:pt x="2007" y="1976"/>
                    <a:pt x="2189" y="1855"/>
                    <a:pt x="2281" y="1703"/>
                  </a:cubicBezTo>
                  <a:cubicBezTo>
                    <a:pt x="2402" y="1551"/>
                    <a:pt x="2463" y="1338"/>
                    <a:pt x="2463" y="1095"/>
                  </a:cubicBezTo>
                  <a:cubicBezTo>
                    <a:pt x="2463" y="730"/>
                    <a:pt x="2341" y="457"/>
                    <a:pt x="2129" y="274"/>
                  </a:cubicBezTo>
                  <a:cubicBezTo>
                    <a:pt x="1916" y="92"/>
                    <a:pt x="1612" y="1"/>
                    <a:pt x="1156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8"/>
            <p:cNvSpPr/>
            <p:nvPr/>
          </p:nvSpPr>
          <p:spPr>
            <a:xfrm>
              <a:off x="1040830" y="4091648"/>
              <a:ext cx="119462" cy="185813"/>
            </a:xfrm>
            <a:custGeom>
              <a:avLst/>
              <a:gdLst/>
              <a:ahLst/>
              <a:cxnLst/>
              <a:rect l="l" t="t" r="r" b="b"/>
              <a:pathLst>
                <a:path w="2463" h="3831" extrusionOk="0">
                  <a:moveTo>
                    <a:pt x="0" y="1"/>
                  </a:moveTo>
                  <a:lnTo>
                    <a:pt x="0" y="3831"/>
                  </a:lnTo>
                  <a:lnTo>
                    <a:pt x="2462" y="3831"/>
                  </a:lnTo>
                  <a:lnTo>
                    <a:pt x="2462" y="3375"/>
                  </a:lnTo>
                  <a:lnTo>
                    <a:pt x="517" y="3375"/>
                  </a:lnTo>
                  <a:lnTo>
                    <a:pt x="517" y="2007"/>
                  </a:lnTo>
                  <a:lnTo>
                    <a:pt x="2341" y="2007"/>
                  </a:lnTo>
                  <a:lnTo>
                    <a:pt x="2341" y="1581"/>
                  </a:lnTo>
                  <a:lnTo>
                    <a:pt x="517" y="1581"/>
                  </a:lnTo>
                  <a:lnTo>
                    <a:pt x="517" y="457"/>
                  </a:lnTo>
                  <a:lnTo>
                    <a:pt x="2432" y="457"/>
                  </a:lnTo>
                  <a:lnTo>
                    <a:pt x="2432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1179403" y="4091648"/>
              <a:ext cx="168110" cy="185813"/>
            </a:xfrm>
            <a:custGeom>
              <a:avLst/>
              <a:gdLst/>
              <a:ahLst/>
              <a:cxnLst/>
              <a:rect l="l" t="t" r="r" b="b"/>
              <a:pathLst>
                <a:path w="3466" h="3831" extrusionOk="0">
                  <a:moveTo>
                    <a:pt x="1733" y="518"/>
                  </a:moveTo>
                  <a:lnTo>
                    <a:pt x="2432" y="2402"/>
                  </a:lnTo>
                  <a:lnTo>
                    <a:pt x="1034" y="2402"/>
                  </a:lnTo>
                  <a:lnTo>
                    <a:pt x="1733" y="518"/>
                  </a:lnTo>
                  <a:close/>
                  <a:moveTo>
                    <a:pt x="1429" y="1"/>
                  </a:moveTo>
                  <a:lnTo>
                    <a:pt x="0" y="3831"/>
                  </a:lnTo>
                  <a:lnTo>
                    <a:pt x="517" y="3831"/>
                  </a:lnTo>
                  <a:lnTo>
                    <a:pt x="882" y="2858"/>
                  </a:lnTo>
                  <a:lnTo>
                    <a:pt x="2584" y="2858"/>
                  </a:lnTo>
                  <a:lnTo>
                    <a:pt x="2949" y="3831"/>
                  </a:lnTo>
                  <a:lnTo>
                    <a:pt x="3465" y="3831"/>
                  </a:lnTo>
                  <a:lnTo>
                    <a:pt x="2037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8"/>
            <p:cNvSpPr/>
            <p:nvPr/>
          </p:nvSpPr>
          <p:spPr>
            <a:xfrm>
              <a:off x="1375453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126" y="426"/>
                  </a:moveTo>
                  <a:cubicBezTo>
                    <a:pt x="1673" y="426"/>
                    <a:pt x="2037" y="548"/>
                    <a:pt x="2281" y="791"/>
                  </a:cubicBezTo>
                  <a:cubicBezTo>
                    <a:pt x="2524" y="1034"/>
                    <a:pt x="2645" y="1399"/>
                    <a:pt x="2645" y="1916"/>
                  </a:cubicBezTo>
                  <a:cubicBezTo>
                    <a:pt x="2645" y="2432"/>
                    <a:pt x="2524" y="2797"/>
                    <a:pt x="2281" y="3040"/>
                  </a:cubicBezTo>
                  <a:cubicBezTo>
                    <a:pt x="2037" y="3284"/>
                    <a:pt x="1673" y="3405"/>
                    <a:pt x="1126" y="3405"/>
                  </a:cubicBezTo>
                  <a:lnTo>
                    <a:pt x="518" y="3405"/>
                  </a:lnTo>
                  <a:lnTo>
                    <a:pt x="518" y="426"/>
                  </a:lnTo>
                  <a:close/>
                  <a:moveTo>
                    <a:pt x="1" y="1"/>
                  </a:moveTo>
                  <a:lnTo>
                    <a:pt x="1" y="3831"/>
                  </a:lnTo>
                  <a:lnTo>
                    <a:pt x="1065" y="3831"/>
                  </a:lnTo>
                  <a:cubicBezTo>
                    <a:pt x="1794" y="3831"/>
                    <a:pt x="2341" y="3679"/>
                    <a:pt x="2676" y="3375"/>
                  </a:cubicBezTo>
                  <a:cubicBezTo>
                    <a:pt x="3010" y="3040"/>
                    <a:pt x="3192" y="2584"/>
                    <a:pt x="3192" y="1916"/>
                  </a:cubicBezTo>
                  <a:cubicBezTo>
                    <a:pt x="3192" y="1247"/>
                    <a:pt x="3010" y="791"/>
                    <a:pt x="2676" y="487"/>
                  </a:cubicBezTo>
                  <a:cubicBezTo>
                    <a:pt x="2341" y="153"/>
                    <a:pt x="1794" y="1"/>
                    <a:pt x="1065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8"/>
            <p:cNvSpPr/>
            <p:nvPr/>
          </p:nvSpPr>
          <p:spPr>
            <a:xfrm>
              <a:off x="1531730" y="4091648"/>
              <a:ext cx="154868" cy="185813"/>
            </a:xfrm>
            <a:custGeom>
              <a:avLst/>
              <a:gdLst/>
              <a:ahLst/>
              <a:cxnLst/>
              <a:rect l="l" t="t" r="r" b="b"/>
              <a:pathLst>
                <a:path w="3193" h="3831" extrusionOk="0">
                  <a:moveTo>
                    <a:pt x="1" y="1"/>
                  </a:moveTo>
                  <a:lnTo>
                    <a:pt x="1338" y="2007"/>
                  </a:lnTo>
                  <a:lnTo>
                    <a:pt x="1338" y="3831"/>
                  </a:lnTo>
                  <a:lnTo>
                    <a:pt x="1855" y="3831"/>
                  </a:lnTo>
                  <a:lnTo>
                    <a:pt x="1855" y="2007"/>
                  </a:lnTo>
                  <a:lnTo>
                    <a:pt x="3192" y="1"/>
                  </a:lnTo>
                  <a:lnTo>
                    <a:pt x="2645" y="1"/>
                  </a:lnTo>
                  <a:lnTo>
                    <a:pt x="1612" y="1581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8"/>
            <p:cNvSpPr/>
            <p:nvPr/>
          </p:nvSpPr>
          <p:spPr>
            <a:xfrm>
              <a:off x="1704256" y="4088690"/>
              <a:ext cx="98800" cy="188772"/>
            </a:xfrm>
            <a:custGeom>
              <a:avLst/>
              <a:gdLst/>
              <a:ahLst/>
              <a:cxnLst/>
              <a:rect l="l" t="t" r="r" b="b"/>
              <a:pathLst>
                <a:path w="2037" h="3892" extrusionOk="0">
                  <a:moveTo>
                    <a:pt x="1003" y="1"/>
                  </a:moveTo>
                  <a:cubicBezTo>
                    <a:pt x="821" y="1"/>
                    <a:pt x="669" y="31"/>
                    <a:pt x="486" y="62"/>
                  </a:cubicBezTo>
                  <a:cubicBezTo>
                    <a:pt x="334" y="123"/>
                    <a:pt x="182" y="183"/>
                    <a:pt x="0" y="305"/>
                  </a:cubicBezTo>
                  <a:lnTo>
                    <a:pt x="0" y="761"/>
                  </a:lnTo>
                  <a:cubicBezTo>
                    <a:pt x="182" y="670"/>
                    <a:pt x="334" y="579"/>
                    <a:pt x="486" y="518"/>
                  </a:cubicBezTo>
                  <a:cubicBezTo>
                    <a:pt x="638" y="457"/>
                    <a:pt x="790" y="427"/>
                    <a:pt x="912" y="427"/>
                  </a:cubicBezTo>
                  <a:cubicBezTo>
                    <a:pt x="1094" y="427"/>
                    <a:pt x="1246" y="457"/>
                    <a:pt x="1368" y="548"/>
                  </a:cubicBezTo>
                  <a:cubicBezTo>
                    <a:pt x="1459" y="670"/>
                    <a:pt x="1520" y="791"/>
                    <a:pt x="1520" y="943"/>
                  </a:cubicBezTo>
                  <a:cubicBezTo>
                    <a:pt x="1520" y="1004"/>
                    <a:pt x="1489" y="1095"/>
                    <a:pt x="1459" y="1186"/>
                  </a:cubicBezTo>
                  <a:cubicBezTo>
                    <a:pt x="1429" y="1247"/>
                    <a:pt x="1338" y="1338"/>
                    <a:pt x="1246" y="1430"/>
                  </a:cubicBezTo>
                  <a:lnTo>
                    <a:pt x="1034" y="1642"/>
                  </a:lnTo>
                  <a:cubicBezTo>
                    <a:pt x="882" y="1794"/>
                    <a:pt x="760" y="1946"/>
                    <a:pt x="730" y="2037"/>
                  </a:cubicBezTo>
                  <a:cubicBezTo>
                    <a:pt x="669" y="2159"/>
                    <a:pt x="638" y="2281"/>
                    <a:pt x="638" y="2463"/>
                  </a:cubicBezTo>
                  <a:lnTo>
                    <a:pt x="638" y="2858"/>
                  </a:lnTo>
                  <a:lnTo>
                    <a:pt x="1125" y="2858"/>
                  </a:lnTo>
                  <a:lnTo>
                    <a:pt x="1125" y="2554"/>
                  </a:lnTo>
                  <a:cubicBezTo>
                    <a:pt x="1125" y="2463"/>
                    <a:pt x="1125" y="2372"/>
                    <a:pt x="1155" y="2341"/>
                  </a:cubicBezTo>
                  <a:cubicBezTo>
                    <a:pt x="1155" y="2281"/>
                    <a:pt x="1155" y="2250"/>
                    <a:pt x="1155" y="2220"/>
                  </a:cubicBezTo>
                  <a:cubicBezTo>
                    <a:pt x="1186" y="2159"/>
                    <a:pt x="1216" y="2129"/>
                    <a:pt x="1246" y="2068"/>
                  </a:cubicBezTo>
                  <a:cubicBezTo>
                    <a:pt x="1277" y="2037"/>
                    <a:pt x="1338" y="1977"/>
                    <a:pt x="1398" y="1886"/>
                  </a:cubicBezTo>
                  <a:lnTo>
                    <a:pt x="1641" y="1673"/>
                  </a:lnTo>
                  <a:cubicBezTo>
                    <a:pt x="1793" y="1521"/>
                    <a:pt x="1885" y="1399"/>
                    <a:pt x="1945" y="1278"/>
                  </a:cubicBezTo>
                  <a:cubicBezTo>
                    <a:pt x="2006" y="1156"/>
                    <a:pt x="2037" y="1034"/>
                    <a:pt x="2037" y="913"/>
                  </a:cubicBezTo>
                  <a:cubicBezTo>
                    <a:pt x="2037" y="639"/>
                    <a:pt x="1945" y="427"/>
                    <a:pt x="1763" y="244"/>
                  </a:cubicBezTo>
                  <a:cubicBezTo>
                    <a:pt x="1581" y="92"/>
                    <a:pt x="1307" y="1"/>
                    <a:pt x="1003" y="1"/>
                  </a:cubicBezTo>
                  <a:close/>
                  <a:moveTo>
                    <a:pt x="638" y="3223"/>
                  </a:moveTo>
                  <a:lnTo>
                    <a:pt x="638" y="3892"/>
                  </a:lnTo>
                  <a:lnTo>
                    <a:pt x="1155" y="3892"/>
                  </a:lnTo>
                  <a:lnTo>
                    <a:pt x="1155" y="3223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8"/>
            <p:cNvSpPr/>
            <p:nvPr/>
          </p:nvSpPr>
          <p:spPr>
            <a:xfrm>
              <a:off x="1200017" y="4474965"/>
              <a:ext cx="119462" cy="132751"/>
            </a:xfrm>
            <a:custGeom>
              <a:avLst/>
              <a:gdLst/>
              <a:ahLst/>
              <a:cxnLst/>
              <a:rect l="l" t="t" r="r" b="b"/>
              <a:pathLst>
                <a:path w="2463" h="2737" extrusionOk="0">
                  <a:moveTo>
                    <a:pt x="1247" y="274"/>
                  </a:moveTo>
                  <a:cubicBezTo>
                    <a:pt x="1490" y="274"/>
                    <a:pt x="1703" y="365"/>
                    <a:pt x="1855" y="578"/>
                  </a:cubicBezTo>
                  <a:cubicBezTo>
                    <a:pt x="2007" y="761"/>
                    <a:pt x="2098" y="1034"/>
                    <a:pt x="2098" y="1368"/>
                  </a:cubicBezTo>
                  <a:cubicBezTo>
                    <a:pt x="2098" y="1703"/>
                    <a:pt x="2007" y="1976"/>
                    <a:pt x="1855" y="2159"/>
                  </a:cubicBezTo>
                  <a:cubicBezTo>
                    <a:pt x="1703" y="2341"/>
                    <a:pt x="1490" y="2463"/>
                    <a:pt x="1247" y="2463"/>
                  </a:cubicBezTo>
                  <a:cubicBezTo>
                    <a:pt x="973" y="2463"/>
                    <a:pt x="761" y="2341"/>
                    <a:pt x="609" y="2159"/>
                  </a:cubicBezTo>
                  <a:cubicBezTo>
                    <a:pt x="457" y="1976"/>
                    <a:pt x="396" y="1703"/>
                    <a:pt x="396" y="1368"/>
                  </a:cubicBezTo>
                  <a:cubicBezTo>
                    <a:pt x="396" y="1034"/>
                    <a:pt x="457" y="761"/>
                    <a:pt x="609" y="578"/>
                  </a:cubicBezTo>
                  <a:cubicBezTo>
                    <a:pt x="761" y="365"/>
                    <a:pt x="973" y="274"/>
                    <a:pt x="1247" y="274"/>
                  </a:cubicBezTo>
                  <a:close/>
                  <a:moveTo>
                    <a:pt x="1247" y="1"/>
                  </a:moveTo>
                  <a:cubicBezTo>
                    <a:pt x="882" y="1"/>
                    <a:pt x="578" y="122"/>
                    <a:pt x="335" y="365"/>
                  </a:cubicBezTo>
                  <a:cubicBezTo>
                    <a:pt x="122" y="609"/>
                    <a:pt x="1" y="943"/>
                    <a:pt x="1" y="1368"/>
                  </a:cubicBezTo>
                  <a:cubicBezTo>
                    <a:pt x="1" y="1794"/>
                    <a:pt x="122" y="2128"/>
                    <a:pt x="335" y="2371"/>
                  </a:cubicBezTo>
                  <a:cubicBezTo>
                    <a:pt x="578" y="2615"/>
                    <a:pt x="882" y="2736"/>
                    <a:pt x="1247" y="2736"/>
                  </a:cubicBezTo>
                  <a:cubicBezTo>
                    <a:pt x="1612" y="2736"/>
                    <a:pt x="1916" y="2615"/>
                    <a:pt x="2128" y="2371"/>
                  </a:cubicBezTo>
                  <a:cubicBezTo>
                    <a:pt x="2372" y="2128"/>
                    <a:pt x="2463" y="1794"/>
                    <a:pt x="2463" y="1368"/>
                  </a:cubicBezTo>
                  <a:cubicBezTo>
                    <a:pt x="2463" y="943"/>
                    <a:pt x="2372" y="609"/>
                    <a:pt x="2128" y="365"/>
                  </a:cubicBezTo>
                  <a:cubicBezTo>
                    <a:pt x="1916" y="122"/>
                    <a:pt x="1612" y="1"/>
                    <a:pt x="1247" y="1"/>
                  </a:cubicBez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8"/>
            <p:cNvSpPr/>
            <p:nvPr/>
          </p:nvSpPr>
          <p:spPr>
            <a:xfrm>
              <a:off x="1347467" y="4476469"/>
              <a:ext cx="101758" cy="128289"/>
            </a:xfrm>
            <a:custGeom>
              <a:avLst/>
              <a:gdLst/>
              <a:ahLst/>
              <a:cxnLst/>
              <a:rect l="l" t="t" r="r" b="b"/>
              <a:pathLst>
                <a:path w="2098" h="2645" extrusionOk="0">
                  <a:moveTo>
                    <a:pt x="0" y="0"/>
                  </a:moveTo>
                  <a:lnTo>
                    <a:pt x="0" y="2644"/>
                  </a:lnTo>
                  <a:lnTo>
                    <a:pt x="365" y="2644"/>
                  </a:lnTo>
                  <a:lnTo>
                    <a:pt x="365" y="1368"/>
                  </a:lnTo>
                  <a:lnTo>
                    <a:pt x="1611" y="2644"/>
                  </a:lnTo>
                  <a:lnTo>
                    <a:pt x="2098" y="2644"/>
                  </a:lnTo>
                  <a:lnTo>
                    <a:pt x="699" y="1246"/>
                  </a:lnTo>
                  <a:lnTo>
                    <a:pt x="2006" y="0"/>
                  </a:lnTo>
                  <a:lnTo>
                    <a:pt x="1551" y="0"/>
                  </a:lnTo>
                  <a:lnTo>
                    <a:pt x="365" y="112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1D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8"/>
            <p:cNvSpPr/>
            <p:nvPr/>
          </p:nvSpPr>
          <p:spPr>
            <a:xfrm>
              <a:off x="554296" y="3650856"/>
              <a:ext cx="1624688" cy="1260531"/>
            </a:xfrm>
            <a:custGeom>
              <a:avLst/>
              <a:gdLst/>
              <a:ahLst/>
              <a:cxnLst/>
              <a:rect l="l" t="t" r="r" b="b"/>
              <a:pathLst>
                <a:path w="33497" h="25989" extrusionOk="0">
                  <a:moveTo>
                    <a:pt x="0" y="1"/>
                  </a:moveTo>
                  <a:lnTo>
                    <a:pt x="0" y="25989"/>
                  </a:lnTo>
                  <a:lnTo>
                    <a:pt x="33497" y="25989"/>
                  </a:lnTo>
                  <a:lnTo>
                    <a:pt x="33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8"/>
            <p:cNvSpPr/>
            <p:nvPr/>
          </p:nvSpPr>
          <p:spPr>
            <a:xfrm>
              <a:off x="628222" y="3706246"/>
              <a:ext cx="1589330" cy="1220759"/>
            </a:xfrm>
            <a:custGeom>
              <a:avLst/>
              <a:gdLst/>
              <a:ahLst/>
              <a:cxnLst/>
              <a:rect l="l" t="t" r="r" b="b"/>
              <a:pathLst>
                <a:path w="32768" h="25169" extrusionOk="0">
                  <a:moveTo>
                    <a:pt x="1" y="1"/>
                  </a:moveTo>
                  <a:lnTo>
                    <a:pt x="1" y="25168"/>
                  </a:lnTo>
                  <a:lnTo>
                    <a:pt x="32767" y="25168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7" name="Google Shape;1937;p48"/>
            <p:cNvSpPr/>
            <p:nvPr/>
          </p:nvSpPr>
          <p:spPr>
            <a:xfrm>
              <a:off x="571999" y="3670014"/>
              <a:ext cx="1589281" cy="128338"/>
            </a:xfrm>
            <a:custGeom>
              <a:avLst/>
              <a:gdLst/>
              <a:ahLst/>
              <a:cxnLst/>
              <a:rect l="l" t="t" r="r" b="b"/>
              <a:pathLst>
                <a:path w="3276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32767" y="2645"/>
                  </a:lnTo>
                  <a:lnTo>
                    <a:pt x="327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8"/>
            <p:cNvSpPr/>
            <p:nvPr/>
          </p:nvSpPr>
          <p:spPr>
            <a:xfrm>
              <a:off x="2049210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1" y="0"/>
                  </a:moveTo>
                  <a:lnTo>
                    <a:pt x="1" y="1946"/>
                  </a:lnTo>
                  <a:lnTo>
                    <a:pt x="1916" y="1946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8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399"/>
                  </a:moveTo>
                  <a:lnTo>
                    <a:pt x="1398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8"/>
            <p:cNvSpPr/>
            <p:nvPr/>
          </p:nvSpPr>
          <p:spPr>
            <a:xfrm>
              <a:off x="2062499" y="3700959"/>
              <a:ext cx="67855" cy="67904"/>
            </a:xfrm>
            <a:custGeom>
              <a:avLst/>
              <a:gdLst/>
              <a:ahLst/>
              <a:cxnLst/>
              <a:rect l="l" t="t" r="r" b="b"/>
              <a:pathLst>
                <a:path w="1399" h="1400" fill="none" extrusionOk="0">
                  <a:moveTo>
                    <a:pt x="0" y="1"/>
                  </a:moveTo>
                  <a:lnTo>
                    <a:pt x="1398" y="13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8"/>
            <p:cNvSpPr/>
            <p:nvPr/>
          </p:nvSpPr>
          <p:spPr>
            <a:xfrm>
              <a:off x="1923926" y="3687718"/>
              <a:ext cx="92882" cy="94386"/>
            </a:xfrm>
            <a:custGeom>
              <a:avLst/>
              <a:gdLst/>
              <a:ahLst/>
              <a:cxnLst/>
              <a:rect l="l" t="t" r="r" b="b"/>
              <a:pathLst>
                <a:path w="1915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8"/>
            <p:cNvSpPr/>
            <p:nvPr/>
          </p:nvSpPr>
          <p:spPr>
            <a:xfrm>
              <a:off x="1943085" y="3706876"/>
              <a:ext cx="57524" cy="56069"/>
            </a:xfrm>
            <a:custGeom>
              <a:avLst/>
              <a:gdLst/>
              <a:ahLst/>
              <a:cxnLst/>
              <a:rect l="l" t="t" r="r" b="b"/>
              <a:pathLst>
                <a:path w="1186" h="1156" fill="none" extrusionOk="0">
                  <a:moveTo>
                    <a:pt x="0" y="1"/>
                  </a:moveTo>
                  <a:lnTo>
                    <a:pt x="1186" y="1"/>
                  </a:lnTo>
                  <a:lnTo>
                    <a:pt x="1186" y="1156"/>
                  </a:lnTo>
                  <a:lnTo>
                    <a:pt x="0" y="1156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8"/>
            <p:cNvSpPr/>
            <p:nvPr/>
          </p:nvSpPr>
          <p:spPr>
            <a:xfrm>
              <a:off x="1943085" y="3720166"/>
              <a:ext cx="57524" cy="49"/>
            </a:xfrm>
            <a:custGeom>
              <a:avLst/>
              <a:gdLst/>
              <a:ahLst/>
              <a:cxnLst/>
              <a:rect l="l" t="t" r="r" b="b"/>
              <a:pathLst>
                <a:path w="1186" h="1" fill="none" extrusionOk="0">
                  <a:moveTo>
                    <a:pt x="0" y="0"/>
                  </a:moveTo>
                  <a:lnTo>
                    <a:pt x="1186" y="0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8"/>
            <p:cNvSpPr/>
            <p:nvPr/>
          </p:nvSpPr>
          <p:spPr>
            <a:xfrm>
              <a:off x="1798594" y="3687718"/>
              <a:ext cx="92931" cy="94386"/>
            </a:xfrm>
            <a:custGeom>
              <a:avLst/>
              <a:gdLst/>
              <a:ahLst/>
              <a:cxnLst/>
              <a:rect l="l" t="t" r="r" b="b"/>
              <a:pathLst>
                <a:path w="1916" h="1946" extrusionOk="0">
                  <a:moveTo>
                    <a:pt x="0" y="0"/>
                  </a:moveTo>
                  <a:lnTo>
                    <a:pt x="0" y="1946"/>
                  </a:lnTo>
                  <a:lnTo>
                    <a:pt x="1915" y="1946"/>
                  </a:lnTo>
                  <a:lnTo>
                    <a:pt x="1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8"/>
            <p:cNvSpPr/>
            <p:nvPr/>
          </p:nvSpPr>
          <p:spPr>
            <a:xfrm>
              <a:off x="1814794" y="3762897"/>
              <a:ext cx="61986" cy="49"/>
            </a:xfrm>
            <a:custGeom>
              <a:avLst/>
              <a:gdLst/>
              <a:ahLst/>
              <a:cxnLst/>
              <a:rect l="l" t="t" r="r" b="b"/>
              <a:pathLst>
                <a:path w="1278" h="1" fill="none" extrusionOk="0">
                  <a:moveTo>
                    <a:pt x="1" y="1"/>
                  </a:moveTo>
                  <a:lnTo>
                    <a:pt x="1277" y="1"/>
                  </a:lnTo>
                </a:path>
              </a:pathLst>
            </a:custGeom>
            <a:noFill/>
            <a:ln w="4550" cap="flat" cmpd="sng">
              <a:solidFill>
                <a:srgbClr val="1D1B29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8"/>
            <p:cNvSpPr/>
            <p:nvPr/>
          </p:nvSpPr>
          <p:spPr>
            <a:xfrm>
              <a:off x="939071" y="4511827"/>
              <a:ext cx="855148" cy="241833"/>
            </a:xfrm>
            <a:custGeom>
              <a:avLst/>
              <a:gdLst/>
              <a:ahLst/>
              <a:cxnLst/>
              <a:rect l="l" t="t" r="r" b="b"/>
              <a:pathLst>
                <a:path w="17631" h="4986" fill="none" extrusionOk="0">
                  <a:moveTo>
                    <a:pt x="1" y="1"/>
                  </a:moveTo>
                  <a:lnTo>
                    <a:pt x="17630" y="1"/>
                  </a:lnTo>
                  <a:lnTo>
                    <a:pt x="17630" y="4985"/>
                  </a:lnTo>
                  <a:lnTo>
                    <a:pt x="1" y="49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8"/>
            <p:cNvSpPr/>
            <p:nvPr/>
          </p:nvSpPr>
          <p:spPr>
            <a:xfrm>
              <a:off x="956774" y="4528027"/>
              <a:ext cx="819741" cy="207930"/>
            </a:xfrm>
            <a:custGeom>
              <a:avLst/>
              <a:gdLst/>
              <a:ahLst/>
              <a:cxnLst/>
              <a:rect l="l" t="t" r="r" b="b"/>
              <a:pathLst>
                <a:path w="16901" h="4287" fill="none" extrusionOk="0">
                  <a:moveTo>
                    <a:pt x="16900" y="1"/>
                  </a:moveTo>
                  <a:lnTo>
                    <a:pt x="16900" y="4287"/>
                  </a:lnTo>
                  <a:lnTo>
                    <a:pt x="0" y="4287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8" name="Google Shape;1948;p48"/>
          <p:cNvGrpSpPr/>
          <p:nvPr/>
        </p:nvGrpSpPr>
        <p:grpSpPr>
          <a:xfrm rot="5091165" flipH="1">
            <a:off x="183393" y="2316047"/>
            <a:ext cx="573921" cy="945590"/>
            <a:chOff x="1279175" y="2762450"/>
            <a:chExt cx="644426" cy="1061755"/>
          </a:xfrm>
        </p:grpSpPr>
        <p:sp>
          <p:nvSpPr>
            <p:cNvPr id="1949" name="Google Shape;1949;p48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8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1" name="Google Shape;1951;p48"/>
          <p:cNvSpPr/>
          <p:nvPr/>
        </p:nvSpPr>
        <p:spPr>
          <a:xfrm>
            <a:off x="6545988" y="2920563"/>
            <a:ext cx="1190616" cy="29327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solidFill>
                <a:schemeClr val="dk1"/>
              </a:solidFill>
              <a:latin typeface="Nanum Gothic Coding"/>
            </a:endParaRPr>
          </a:p>
        </p:txBody>
      </p:sp>
      <p:sp>
        <p:nvSpPr>
          <p:cNvPr id="101" name="Google Shape;1653;p43">
            <a:extLst>
              <a:ext uri="{FF2B5EF4-FFF2-40B4-BE49-F238E27FC236}">
                <a16:creationId xmlns:a16="http://schemas.microsoft.com/office/drawing/2014/main" id="{D8142523-49F7-4456-9E95-0352FEB702AE}"/>
              </a:ext>
            </a:extLst>
          </p:cNvPr>
          <p:cNvSpPr txBox="1">
            <a:spLocks/>
          </p:cNvSpPr>
          <p:nvPr/>
        </p:nvSpPr>
        <p:spPr>
          <a:xfrm>
            <a:off x="897336" y="964604"/>
            <a:ext cx="19056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8600" dirty="0">
                <a:solidFill>
                  <a:schemeClr val="bg1"/>
                </a:solidFill>
                <a:latin typeface="Nanum Gothic Coding" panose="020B0604020202020204" charset="-127"/>
                <a:ea typeface="Nanum Gothic Coding" panose="020B0604020202020204" charset="-127"/>
              </a:rPr>
              <a:t>02</a:t>
            </a:r>
            <a:endParaRPr lang="en" sz="8600" dirty="0">
              <a:solidFill>
                <a:schemeClr val="bg1"/>
              </a:solidFill>
              <a:latin typeface="Nanum Gothic Coding" panose="020B0604020202020204" charset="-127"/>
              <a:ea typeface="Nanum Gothic Coding" panose="020B060402020202020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956;p49">
            <a:extLst>
              <a:ext uri="{FF2B5EF4-FFF2-40B4-BE49-F238E27FC236}">
                <a16:creationId xmlns:a16="http://schemas.microsoft.com/office/drawing/2014/main" id="{3613E9F8-E3C3-44B7-B38B-09935D84E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9675"/>
            <a:ext cx="7699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vi-VN" dirty="0"/>
              <a:t>02 SYSTEM ANALYSIS</a:t>
            </a:r>
            <a:endParaRPr dirty="0"/>
          </a:p>
        </p:txBody>
      </p:sp>
      <p:grpSp>
        <p:nvGrpSpPr>
          <p:cNvPr id="69" name="Google Shape;1965;p49">
            <a:extLst>
              <a:ext uri="{FF2B5EF4-FFF2-40B4-BE49-F238E27FC236}">
                <a16:creationId xmlns:a16="http://schemas.microsoft.com/office/drawing/2014/main" id="{4137FDAC-857D-4994-AA5C-289525A847FD}"/>
              </a:ext>
            </a:extLst>
          </p:cNvPr>
          <p:cNvGrpSpPr/>
          <p:nvPr/>
        </p:nvGrpSpPr>
        <p:grpSpPr>
          <a:xfrm rot="-1132464">
            <a:off x="6889110" y="506623"/>
            <a:ext cx="573918" cy="945585"/>
            <a:chOff x="1279175" y="2762450"/>
            <a:chExt cx="644426" cy="1061755"/>
          </a:xfrm>
        </p:grpSpPr>
        <p:sp>
          <p:nvSpPr>
            <p:cNvPr id="70" name="Google Shape;1966;p49">
              <a:extLst>
                <a:ext uri="{FF2B5EF4-FFF2-40B4-BE49-F238E27FC236}">
                  <a16:creationId xmlns:a16="http://schemas.microsoft.com/office/drawing/2014/main" id="{E2566C59-9670-4379-9EF9-7806F7F3FBEF}"/>
                </a:ext>
              </a:extLst>
            </p:cNvPr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967;p49">
              <a:extLst>
                <a:ext uri="{FF2B5EF4-FFF2-40B4-BE49-F238E27FC236}">
                  <a16:creationId xmlns:a16="http://schemas.microsoft.com/office/drawing/2014/main" id="{70F1C4DB-BBB3-426A-89BD-21B8F618B110}"/>
                </a:ext>
              </a:extLst>
            </p:cNvPr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Subtitle 2">
            <a:extLst>
              <a:ext uri="{FF2B5EF4-FFF2-40B4-BE49-F238E27FC236}">
                <a16:creationId xmlns:a16="http://schemas.microsoft.com/office/drawing/2014/main" id="{23456D95-B2A2-40B7-BD34-D517CFDFD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037" y="1278731"/>
            <a:ext cx="3457575" cy="2709156"/>
          </a:xfrm>
        </p:spPr>
        <p:txBody>
          <a:bodyPr/>
          <a:lstStyle/>
          <a:p>
            <a:pPr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vi-VN" dirty="0" err="1"/>
              <a:t>Class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vi-VN" dirty="0"/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vi-VN" dirty="0" err="1"/>
              <a:t>Activity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vi-VN" dirty="0"/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vi-VN" dirty="0" err="1"/>
              <a:t>State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vi-VN" dirty="0"/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vi-VN" dirty="0" err="1"/>
              <a:t>Sequence</a:t>
            </a:r>
            <a:r>
              <a:rPr lang="vi-VN" dirty="0"/>
              <a:t> </a:t>
            </a:r>
            <a:r>
              <a:rPr lang="vi-VN" dirty="0" err="1"/>
              <a:t>Diagram</a:t>
            </a:r>
            <a:endParaRPr lang="vi-V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43"/>
          <p:cNvSpPr txBox="1">
            <a:spLocks noGrp="1"/>
          </p:cNvSpPr>
          <p:nvPr>
            <p:ph type="title"/>
          </p:nvPr>
        </p:nvSpPr>
        <p:spPr>
          <a:xfrm>
            <a:off x="1044175" y="1927500"/>
            <a:ext cx="53351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SYSTEM DESIGN</a:t>
            </a:r>
          </a:p>
        </p:txBody>
      </p:sp>
      <p:sp>
        <p:nvSpPr>
          <p:cNvPr id="1653" name="Google Shape;1653;p43"/>
          <p:cNvSpPr txBox="1">
            <a:spLocks noGrp="1"/>
          </p:cNvSpPr>
          <p:nvPr>
            <p:ph type="title" idx="2"/>
          </p:nvPr>
        </p:nvSpPr>
        <p:spPr>
          <a:xfrm>
            <a:off x="1044175" y="800298"/>
            <a:ext cx="1905600" cy="10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grpSp>
        <p:nvGrpSpPr>
          <p:cNvPr id="1682" name="Google Shape;1682;p43"/>
          <p:cNvGrpSpPr/>
          <p:nvPr/>
        </p:nvGrpSpPr>
        <p:grpSpPr>
          <a:xfrm rot="-4371424" flipH="1">
            <a:off x="5225324" y="2231336"/>
            <a:ext cx="573904" cy="945562"/>
            <a:chOff x="1279175" y="2762450"/>
            <a:chExt cx="644426" cy="1061755"/>
          </a:xfrm>
        </p:grpSpPr>
        <p:sp>
          <p:nvSpPr>
            <p:cNvPr id="1683" name="Google Shape;1683;p43"/>
            <p:cNvSpPr/>
            <p:nvPr/>
          </p:nvSpPr>
          <p:spPr>
            <a:xfrm>
              <a:off x="1279175" y="2840975"/>
              <a:ext cx="594104" cy="983230"/>
            </a:xfrm>
            <a:custGeom>
              <a:avLst/>
              <a:gdLst/>
              <a:ahLst/>
              <a:cxnLst/>
              <a:rect l="l" t="t" r="r" b="b"/>
              <a:pathLst>
                <a:path w="3223" h="5334" extrusionOk="0">
                  <a:moveTo>
                    <a:pt x="81" y="0"/>
                  </a:moveTo>
                  <a:cubicBezTo>
                    <a:pt x="38" y="0"/>
                    <a:pt x="0" y="34"/>
                    <a:pt x="0" y="93"/>
                  </a:cubicBezTo>
                  <a:lnTo>
                    <a:pt x="0" y="4196"/>
                  </a:lnTo>
                  <a:cubicBezTo>
                    <a:pt x="0" y="4241"/>
                    <a:pt x="49" y="4269"/>
                    <a:pt x="99" y="4269"/>
                  </a:cubicBezTo>
                  <a:cubicBezTo>
                    <a:pt x="117" y="4269"/>
                    <a:pt x="136" y="4265"/>
                    <a:pt x="152" y="4257"/>
                  </a:cubicBezTo>
                  <a:lnTo>
                    <a:pt x="1064" y="3436"/>
                  </a:lnTo>
                  <a:cubicBezTo>
                    <a:pt x="1078" y="3409"/>
                    <a:pt x="1104" y="3394"/>
                    <a:pt x="1131" y="3394"/>
                  </a:cubicBezTo>
                  <a:cubicBezTo>
                    <a:pt x="1164" y="3394"/>
                    <a:pt x="1199" y="3416"/>
                    <a:pt x="1216" y="3467"/>
                  </a:cubicBezTo>
                  <a:lnTo>
                    <a:pt x="2006" y="5290"/>
                  </a:lnTo>
                  <a:cubicBezTo>
                    <a:pt x="2006" y="5312"/>
                    <a:pt x="2052" y="5333"/>
                    <a:pt x="2089" y="5333"/>
                  </a:cubicBezTo>
                  <a:cubicBezTo>
                    <a:pt x="2105" y="5333"/>
                    <a:pt x="2119" y="5330"/>
                    <a:pt x="2128" y="5321"/>
                  </a:cubicBezTo>
                  <a:lnTo>
                    <a:pt x="2584" y="5138"/>
                  </a:lnTo>
                  <a:cubicBezTo>
                    <a:pt x="2614" y="5108"/>
                    <a:pt x="2675" y="5047"/>
                    <a:pt x="2614" y="5017"/>
                  </a:cubicBezTo>
                  <a:lnTo>
                    <a:pt x="1793" y="3193"/>
                  </a:lnTo>
                  <a:cubicBezTo>
                    <a:pt x="1763" y="3163"/>
                    <a:pt x="1793" y="3072"/>
                    <a:pt x="1854" y="3072"/>
                  </a:cubicBezTo>
                  <a:lnTo>
                    <a:pt x="3131" y="2980"/>
                  </a:lnTo>
                  <a:cubicBezTo>
                    <a:pt x="3192" y="2980"/>
                    <a:pt x="3222" y="2859"/>
                    <a:pt x="3161" y="2828"/>
                  </a:cubicBezTo>
                  <a:lnTo>
                    <a:pt x="152" y="32"/>
                  </a:lnTo>
                  <a:cubicBezTo>
                    <a:pt x="131" y="10"/>
                    <a:pt x="105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1329498" y="2762450"/>
              <a:ext cx="594104" cy="985810"/>
            </a:xfrm>
            <a:custGeom>
              <a:avLst/>
              <a:gdLst/>
              <a:ahLst/>
              <a:cxnLst/>
              <a:rect l="l" t="t" r="r" b="b"/>
              <a:pathLst>
                <a:path w="3223" h="5348" extrusionOk="0">
                  <a:moveTo>
                    <a:pt x="69" y="1"/>
                  </a:moveTo>
                  <a:cubicBezTo>
                    <a:pt x="26" y="1"/>
                    <a:pt x="1" y="34"/>
                    <a:pt x="1" y="93"/>
                  </a:cubicBezTo>
                  <a:lnTo>
                    <a:pt x="1" y="4197"/>
                  </a:lnTo>
                  <a:cubicBezTo>
                    <a:pt x="1" y="4240"/>
                    <a:pt x="31" y="4283"/>
                    <a:pt x="81" y="4283"/>
                  </a:cubicBezTo>
                  <a:cubicBezTo>
                    <a:pt x="102" y="4283"/>
                    <a:pt x="126" y="4275"/>
                    <a:pt x="153" y="4257"/>
                  </a:cubicBezTo>
                  <a:lnTo>
                    <a:pt x="1065" y="3437"/>
                  </a:lnTo>
                  <a:cubicBezTo>
                    <a:pt x="1077" y="3424"/>
                    <a:pt x="1100" y="3417"/>
                    <a:pt x="1125" y="3417"/>
                  </a:cubicBezTo>
                  <a:cubicBezTo>
                    <a:pt x="1160" y="3417"/>
                    <a:pt x="1199" y="3432"/>
                    <a:pt x="1217" y="3467"/>
                  </a:cubicBezTo>
                  <a:lnTo>
                    <a:pt x="2007" y="5291"/>
                  </a:lnTo>
                  <a:cubicBezTo>
                    <a:pt x="2007" y="5312"/>
                    <a:pt x="2050" y="5347"/>
                    <a:pt x="2087" y="5347"/>
                  </a:cubicBezTo>
                  <a:cubicBezTo>
                    <a:pt x="2104" y="5347"/>
                    <a:pt x="2119" y="5340"/>
                    <a:pt x="2128" y="5321"/>
                  </a:cubicBezTo>
                  <a:lnTo>
                    <a:pt x="2584" y="5139"/>
                  </a:lnTo>
                  <a:cubicBezTo>
                    <a:pt x="2615" y="5109"/>
                    <a:pt x="2645" y="5078"/>
                    <a:pt x="2615" y="5017"/>
                  </a:cubicBezTo>
                  <a:lnTo>
                    <a:pt x="1794" y="3194"/>
                  </a:lnTo>
                  <a:cubicBezTo>
                    <a:pt x="1733" y="3163"/>
                    <a:pt x="1794" y="3072"/>
                    <a:pt x="1855" y="3072"/>
                  </a:cubicBezTo>
                  <a:lnTo>
                    <a:pt x="3101" y="2981"/>
                  </a:lnTo>
                  <a:cubicBezTo>
                    <a:pt x="3192" y="2981"/>
                    <a:pt x="3223" y="2859"/>
                    <a:pt x="3162" y="2829"/>
                  </a:cubicBezTo>
                  <a:lnTo>
                    <a:pt x="153" y="32"/>
                  </a:lnTo>
                  <a:cubicBezTo>
                    <a:pt x="120" y="11"/>
                    <a:pt x="92" y="1"/>
                    <a:pt x="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6" name="Google Shape;2204;p55">
            <a:extLst>
              <a:ext uri="{FF2B5EF4-FFF2-40B4-BE49-F238E27FC236}">
                <a16:creationId xmlns:a16="http://schemas.microsoft.com/office/drawing/2014/main" id="{6DC48DB0-B597-486D-A923-B2F9C4FE1BAE}"/>
              </a:ext>
            </a:extLst>
          </p:cNvPr>
          <p:cNvSpPr/>
          <p:nvPr/>
        </p:nvSpPr>
        <p:spPr>
          <a:xfrm>
            <a:off x="857251" y="365842"/>
            <a:ext cx="4564855" cy="282233"/>
          </a:xfrm>
          <a:custGeom>
            <a:avLst/>
            <a:gdLst/>
            <a:ahLst/>
            <a:cxnLst/>
            <a:rect l="l" t="t" r="r" b="b"/>
            <a:pathLst>
              <a:path w="19424" h="2676" extrusionOk="0">
                <a:moveTo>
                  <a:pt x="1" y="0"/>
                </a:moveTo>
                <a:lnTo>
                  <a:pt x="1" y="2675"/>
                </a:lnTo>
                <a:lnTo>
                  <a:pt x="19424" y="2675"/>
                </a:lnTo>
                <a:lnTo>
                  <a:pt x="194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79087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Monday Retro Style Campaign by Slidesgo">
  <a:themeElements>
    <a:clrScheme name="Simple Light">
      <a:dk1>
        <a:srgbClr val="000000"/>
      </a:dk1>
      <a:lt1>
        <a:srgbClr val="FFFFFF"/>
      </a:lt1>
      <a:dk2>
        <a:srgbClr val="4375C9"/>
      </a:dk2>
      <a:lt2>
        <a:srgbClr val="9729F3"/>
      </a:lt2>
      <a:accent1>
        <a:srgbClr val="EACE5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179</Words>
  <Application>Microsoft Office PowerPoint</Application>
  <PresentationFormat>On-screen Show (16:9)</PresentationFormat>
  <Paragraphs>56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Wingdings</vt:lpstr>
      <vt:lpstr>Public Sans</vt:lpstr>
      <vt:lpstr>Nanum Gothic Coding</vt:lpstr>
      <vt:lpstr>Open Sans</vt:lpstr>
      <vt:lpstr>Inconsolata</vt:lpstr>
      <vt:lpstr>Nunito</vt:lpstr>
      <vt:lpstr>Arial</vt:lpstr>
      <vt:lpstr>Cyber Monday Retro Style Campaign by Slidesgo</vt:lpstr>
      <vt:lpstr>BASE PROJECT 2 FOOTBALL TOURNAMENT MANAGEMENT APPLICATION</vt:lpstr>
      <vt:lpstr>TABLE OF CONTENTS</vt:lpstr>
      <vt:lpstr>THE PROBLEM</vt:lpstr>
      <vt:lpstr>1.1 DESCRIBE THE PROBLEM</vt:lpstr>
      <vt:lpstr>PowerPoint Presentation</vt:lpstr>
      <vt:lpstr>1.3 SYSTEM FUNCTIONS</vt:lpstr>
      <vt:lpstr>SYSTEM ANALYSIS</vt:lpstr>
      <vt:lpstr>02 SYSTEM ANALYSIS</vt:lpstr>
      <vt:lpstr>SYSTEM DESIGN</vt:lpstr>
      <vt:lpstr>03 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Cơ Sở 2 Ứng Dụng Quản Lý Giải Đấu Bóng Đá</dc:title>
  <dc:creator>tran vu</dc:creator>
  <cp:lastModifiedBy>tran vu</cp:lastModifiedBy>
  <cp:revision>3</cp:revision>
  <dcterms:modified xsi:type="dcterms:W3CDTF">2021-12-02T11:59:51Z</dcterms:modified>
</cp:coreProperties>
</file>