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8" r:id="rId4"/>
    <p:sldId id="263" r:id="rId5"/>
    <p:sldId id="264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0"/>
  </p:normalViewPr>
  <p:slideViewPr>
    <p:cSldViewPr snapToGrid="0">
      <p:cViewPr>
        <p:scale>
          <a:sx n="50" d="100"/>
          <a:sy n="50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5A17E-B7E5-4ACD-856D-A1C35EEDF0AC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6D421-44AA-4445-A5DF-E4BC775B6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7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6D421-44AA-4445-A5DF-E4BC775B65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65AD-3E45-4FF1-8F25-55C635B90AB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8212-6F7C-424E-9DD3-A497F367A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3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65AD-3E45-4FF1-8F25-55C635B90AB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8212-6F7C-424E-9DD3-A497F367A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5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65AD-3E45-4FF1-8F25-55C635B90AB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8212-6F7C-424E-9DD3-A497F367A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5721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秘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05564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秘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08786"/>
            <a:ext cx="5384800" cy="4388777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08785"/>
            <a:ext cx="5384800" cy="4388779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624575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08788"/>
            <a:ext cx="5386917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08788"/>
            <a:ext cx="5389033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97260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11487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秘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827761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秘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59" y="273068"/>
            <a:ext cx="6815668" cy="585311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356831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秘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66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504213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秘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25190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65AD-3E45-4FF1-8F25-55C635B90AB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8212-6F7C-424E-9DD3-A497F367A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33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秘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04801"/>
            <a:ext cx="274320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1711327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1760629" y="6656507"/>
            <a:ext cx="0" cy="1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4086125" y="2476005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spc="9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 spc="9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5106651" y="3343471"/>
            <a:ext cx="198458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13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 flipV="1">
            <a:off x="4737101" y="3553753"/>
            <a:ext cx="369550" cy="15421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7070780" y="3569173"/>
            <a:ext cx="369304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808" y="260649"/>
            <a:ext cx="1463760" cy="68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8200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1760629" y="6656507"/>
            <a:ext cx="0" cy="1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1"/>
            <a:ext cx="12192000" cy="33434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endParaRPr lang="zh-CN" altLang="en-US" sz="1867" b="1" kern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5045176" y="3361638"/>
            <a:ext cx="2095830" cy="441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67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267" dirty="0">
              <a:solidFill>
                <a:srgbClr val="FFFFFF">
                  <a:lumMod val="8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988840"/>
            <a:ext cx="2964331" cy="139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7411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4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65AD-3E45-4FF1-8F25-55C635B90AB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8212-6F7C-424E-9DD3-A497F367A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65AD-3E45-4FF1-8F25-55C635B90AB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8212-6F7C-424E-9DD3-A497F367A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5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65AD-3E45-4FF1-8F25-55C635B90AB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8212-6F7C-424E-9DD3-A497F367A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0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65AD-3E45-4FF1-8F25-55C635B90AB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8212-6F7C-424E-9DD3-A497F367A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8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65AD-3E45-4FF1-8F25-55C635B90AB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8212-6F7C-424E-9DD3-A497F367A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39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65AD-3E45-4FF1-8F25-55C635B90AB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8212-6F7C-424E-9DD3-A497F367A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8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65AD-3E45-4FF1-8F25-55C635B90AB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8212-6F7C-424E-9DD3-A497F367A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1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65AD-3E45-4FF1-8F25-55C635B90AB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48212-6F7C-424E-9DD3-A497F367A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5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1184565" y="6468174"/>
            <a:ext cx="7112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758D0DAD-9C2B-4CE2-8897-28BF2D4AAF7E}" type="slidenum">
              <a:rPr lang="en-US" altLang="zh-CN" sz="16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6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6538385"/>
            <a:ext cx="12192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2545" y="565433"/>
            <a:ext cx="892239" cy="38404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11662518" y="6555535"/>
            <a:ext cx="539925" cy="293159"/>
          </a:xfrm>
          <a:prstGeom prst="rect">
            <a:avLst/>
          </a:prstGeom>
        </p:spPr>
        <p:txBody>
          <a:bodyPr vert="horz" lIns="121920" tIns="96000" rIns="121920" bIns="6096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z="1200" smtClean="0">
                <a:solidFill>
                  <a:srgbClr val="262626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zh-CN" altLang="en-US" sz="1200" dirty="0">
              <a:solidFill>
                <a:srgbClr val="262626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1760629" y="6656507"/>
            <a:ext cx="0" cy="1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 userDrawn="1"/>
        </p:nvGrpSpPr>
        <p:grpSpPr>
          <a:xfrm>
            <a:off x="-10785" y="452669"/>
            <a:ext cx="12202785" cy="6411547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867" b="1" ker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867" b="1" ker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11740768" y="6500587"/>
            <a:ext cx="39466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BB97A9-7D72-4F8F-8BC5-4E547C3F4DC5}" type="slidenum">
              <a:rPr lang="en-GB" altLang="zh-CN" sz="1333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zh-CN" sz="1333" dirty="0">
              <a:solidFill>
                <a:srgbClr val="26262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1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808" y="260649"/>
            <a:ext cx="1463760" cy="68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9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457189" indent="-457189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24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575" indent="-38099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2133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523962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8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2133547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74313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4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35271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6pPr>
      <a:lvl7pPr marL="396230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7pPr>
      <a:lvl8pPr marL="457188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8pPr>
      <a:lvl9pPr marL="5181470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zh-CN" altLang="en-US" dirty="0" smtClean="0"/>
              <a:t>知识图谱组件开发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714752" y="5513402"/>
            <a:ext cx="2698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2019-12-11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5165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8734"/>
              </p:ext>
            </p:extLst>
          </p:nvPr>
        </p:nvGraphicFramePr>
        <p:xfrm>
          <a:off x="1131463" y="1617223"/>
          <a:ext cx="9610728" cy="3644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364"/>
                <a:gridCol w="4805364"/>
              </a:tblGrid>
              <a:tr h="762421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能干什么事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无线诊断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场景下的：</a:t>
                      </a:r>
                      <a:endParaRPr lang="en-US" altLang="zh-CN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21917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问答，分析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2957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别人怎么用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问答：输入问题，返回答案</a:t>
                      </a:r>
                      <a:r>
                        <a:rPr lang="en-US" altLang="zh-CN" sz="1800" dirty="0" smtClean="0"/>
                        <a:t>;</a:t>
                      </a:r>
                    </a:p>
                    <a:p>
                      <a:r>
                        <a:rPr lang="zh-CN" altLang="en-US" sz="1800" dirty="0" smtClean="0"/>
                        <a:t>分析：输入分析类型，返回分析结果</a:t>
                      </a:r>
                      <a:r>
                        <a:rPr lang="en-US" altLang="zh-CN" sz="1800" dirty="0" smtClean="0"/>
                        <a:t>;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3041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我们怎么做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数据获取：按照无线诊断</a:t>
                      </a:r>
                      <a:r>
                        <a:rPr lang="en-US" altLang="zh-CN" sz="1800" dirty="0" smtClean="0"/>
                        <a:t>APP</a:t>
                      </a:r>
                      <a:r>
                        <a:rPr lang="zh-CN" altLang="en-US" sz="1800" dirty="0" smtClean="0"/>
                        <a:t>数据构建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本体构建：</a:t>
                      </a:r>
                      <a:r>
                        <a:rPr lang="en-US" altLang="zh-CN" sz="1800" dirty="0" err="1" smtClean="0"/>
                        <a:t>protege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知识存储：</a:t>
                      </a:r>
                      <a:r>
                        <a:rPr lang="en-US" altLang="zh-CN" sz="1800" dirty="0" smtClean="0"/>
                        <a:t>neo4j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err="1" smtClean="0"/>
                        <a:t>janusGraph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知识获取：</a:t>
                      </a:r>
                      <a:r>
                        <a:rPr lang="en-US" altLang="zh-CN" sz="1800" dirty="0" err="1" smtClean="0"/>
                        <a:t>cyther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知识推理：本体、规则</a:t>
                      </a:r>
                      <a:endParaRPr lang="en-US" altLang="zh-CN" sz="1800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9164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工作量估计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详细见附表</a:t>
                      </a:r>
                      <a:endParaRPr lang="zh-CN" altLang="en-US" sz="1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标题 3"/>
          <p:cNvSpPr txBox="1">
            <a:spLocks/>
          </p:cNvSpPr>
          <p:nvPr/>
        </p:nvSpPr>
        <p:spPr bwMode="auto">
          <a:xfrm>
            <a:off x="3034454" y="847725"/>
            <a:ext cx="5804746" cy="619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2400" kern="0" dirty="0" smtClean="0"/>
              <a:t>知识图谱组件概括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3085174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 bwMode="auto">
          <a:xfrm>
            <a:off x="2892002" y="304800"/>
            <a:ext cx="5804746" cy="619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2400" kern="0" dirty="0" smtClean="0"/>
              <a:t>我们怎么做</a:t>
            </a:r>
            <a:r>
              <a:rPr lang="en-US" altLang="zh-CN" sz="2400" kern="0" dirty="0" smtClean="0"/>
              <a:t>?</a:t>
            </a:r>
            <a:endParaRPr lang="zh-CN" altLang="en-US" sz="2400" kern="0" dirty="0"/>
          </a:p>
        </p:txBody>
      </p:sp>
      <p:sp>
        <p:nvSpPr>
          <p:cNvPr id="3" name="矩形 2"/>
          <p:cNvSpPr/>
          <p:nvPr/>
        </p:nvSpPr>
        <p:spPr>
          <a:xfrm>
            <a:off x="711711" y="13202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本体构建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11" y="2064477"/>
            <a:ext cx="9748802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218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51" y="369332"/>
            <a:ext cx="10453402" cy="61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267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 bwMode="auto">
          <a:xfrm>
            <a:off x="2255127" y="436658"/>
            <a:ext cx="5804746" cy="619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2400" kern="0" dirty="0" smtClean="0"/>
              <a:t>知识图谱组件计划</a:t>
            </a:r>
            <a:endParaRPr lang="zh-CN" altLang="en-US" sz="2400" kern="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87673"/>
              </p:ext>
            </p:extLst>
          </p:nvPr>
        </p:nvGraphicFramePr>
        <p:xfrm>
          <a:off x="1546225" y="1228725"/>
          <a:ext cx="8128000" cy="501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1423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数据构建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二周*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人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本体构建</a:t>
                      </a:r>
                      <a:endParaRPr lang="zh-CN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二周*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0949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知识存储</a:t>
                      </a:r>
                      <a:endParaRPr lang="zh-CN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二周*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人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知识查询</a:t>
                      </a:r>
                      <a:endParaRPr lang="zh-CN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四周*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人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知识推理</a:t>
                      </a:r>
                      <a:endParaRPr lang="zh-CN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四周*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人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讲解内部架构、内部算法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一周*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人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flask /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gunicorn</a:t>
                      </a:r>
                      <a:r>
                        <a:rPr lang="zh-CN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集成，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r>
                        <a:rPr lang="zh-CN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接口，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zh-CN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镜像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一周*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人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lint</a:t>
                      </a:r>
                      <a:r>
                        <a:rPr lang="zh-CN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报告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单元测试报告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接口测试用例和测试数据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组件对应功能，手册接口，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zh-CN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（样例）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二周*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人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组件是否需要数据库、数据库的集成方式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需要，远程登录数据库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benchmark</a:t>
                      </a:r>
                      <a:r>
                        <a:rPr kumimoji="0" lang="zh-CN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性能报告（两种环境：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核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CPU/8G</a:t>
                      </a:r>
                      <a:r>
                        <a:rPr kumimoji="0" lang="zh-CN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内存，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CN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核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/64G</a:t>
                      </a:r>
                      <a:r>
                        <a:rPr kumimoji="0" lang="zh-CN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内存）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一周*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人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在统一的测试环境运行情况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一周*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人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760944" y="5749628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总工作量：</a:t>
            </a:r>
            <a:r>
              <a:rPr lang="en-US" altLang="zh-CN" dirty="0" smtClean="0"/>
              <a:t>&gt;20</a:t>
            </a:r>
            <a:r>
              <a:rPr lang="zh-CN" altLang="en-US" dirty="0" smtClean="0"/>
              <a:t>周*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r>
              <a:rPr lang="en-US" altLang="zh-CN" dirty="0" smtClean="0"/>
              <a:t>&gt;10</a:t>
            </a:r>
            <a:r>
              <a:rPr lang="zh-CN" altLang="en-US" dirty="0" smtClean="0"/>
              <a:t>周*</a:t>
            </a:r>
            <a:r>
              <a:rPr lang="en-US" altLang="zh-CN" dirty="0" smtClean="0"/>
              <a:t>2</a:t>
            </a:r>
            <a:r>
              <a:rPr lang="zh-CN" altLang="en-US" dirty="0"/>
              <a:t>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10364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-Confidential 秘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237</Words>
  <Application>Microsoft Office PowerPoint</Application>
  <PresentationFormat>宽屏</PresentationFormat>
  <Paragraphs>46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华文细黑</vt:lpstr>
      <vt:lpstr>华文中宋</vt:lpstr>
      <vt:lpstr>宋体</vt:lpstr>
      <vt:lpstr>微软雅黑</vt:lpstr>
      <vt:lpstr>Arial</vt:lpstr>
      <vt:lpstr>Calibri</vt:lpstr>
      <vt:lpstr>Calibri Light</vt:lpstr>
      <vt:lpstr>Office 主题</vt:lpstr>
      <vt:lpstr>模板-Confidential 秘密</vt:lpstr>
      <vt:lpstr>知识图谱组件开发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知识图谱组件开发</dc:title>
  <dc:creator>liuqian (RD)</dc:creator>
  <cp:lastModifiedBy>liuqian (RD)</cp:lastModifiedBy>
  <cp:revision>32</cp:revision>
  <dcterms:created xsi:type="dcterms:W3CDTF">2019-12-10T06:00:19Z</dcterms:created>
  <dcterms:modified xsi:type="dcterms:W3CDTF">2019-12-14T07:23:56Z</dcterms:modified>
</cp:coreProperties>
</file>