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5"/>
    <p:sldMasterId id="2147483662" r:id="rId6"/>
    <p:sldMasterId id="2147483674" r:id="rId7"/>
    <p:sldMasterId id="2147483687" r:id="rId8"/>
    <p:sldMasterId id="2147483700" r:id="rId9"/>
    <p:sldMasterId id="2147483713" r:id="rId10"/>
    <p:sldMasterId id="2147483719" r:id="rId11"/>
  </p:sldMasterIdLst>
  <p:notesMasterIdLst>
    <p:notesMasterId r:id="rId28"/>
  </p:notesMasterIdLst>
  <p:handoutMasterIdLst>
    <p:handoutMasterId r:id="rId29"/>
  </p:handoutMasterIdLst>
  <p:sldIdLst>
    <p:sldId id="1087" r:id="rId12"/>
    <p:sldId id="1088" r:id="rId13"/>
    <p:sldId id="1086" r:id="rId14"/>
    <p:sldId id="1089" r:id="rId15"/>
    <p:sldId id="1101" r:id="rId16"/>
    <p:sldId id="1100" r:id="rId17"/>
    <p:sldId id="1099" r:id="rId18"/>
    <p:sldId id="1098" r:id="rId19"/>
    <p:sldId id="1097" r:id="rId20"/>
    <p:sldId id="1096" r:id="rId21"/>
    <p:sldId id="1095" r:id="rId22"/>
    <p:sldId id="1094" r:id="rId23"/>
    <p:sldId id="1093" r:id="rId24"/>
    <p:sldId id="1092" r:id="rId25"/>
    <p:sldId id="1091" r:id="rId26"/>
    <p:sldId id="1090" r:id="rId27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1087"/>
            <p14:sldId id="1088"/>
            <p14:sldId id="1086"/>
            <p14:sldId id="1089"/>
            <p14:sldId id="1101"/>
            <p14:sldId id="1100"/>
            <p14:sldId id="1099"/>
            <p14:sldId id="1098"/>
            <p14:sldId id="1097"/>
            <p14:sldId id="1096"/>
            <p14:sldId id="1095"/>
            <p14:sldId id="1094"/>
            <p14:sldId id="1093"/>
            <p14:sldId id="1092"/>
            <p14:sldId id="1091"/>
            <p14:sldId id="109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037">
          <p15:clr>
            <a:srgbClr val="A4A3A4"/>
          </p15:clr>
        </p15:guide>
        <p15:guide id="2" pos="2882">
          <p15:clr>
            <a:srgbClr val="A4A3A4"/>
          </p15:clr>
        </p15:guide>
        <p15:guide id="3" pos="2309">
          <p15:clr>
            <a:srgbClr val="A4A3A4"/>
          </p15:clr>
        </p15:guide>
        <p15:guide id="4" pos="3444">
          <p15:clr>
            <a:srgbClr val="A4A3A4"/>
          </p15:clr>
        </p15:guide>
        <p15:guide id="5" pos="5547">
          <p15:clr>
            <a:srgbClr val="A4A3A4"/>
          </p15:clr>
        </p15:guide>
        <p15:guide id="6" pos="22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580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FDB"/>
    <a:srgbClr val="C9D3A5"/>
    <a:srgbClr val="FF9B3D"/>
    <a:srgbClr val="0FB117"/>
    <a:srgbClr val="BBBBBB"/>
    <a:srgbClr val="01C281"/>
    <a:srgbClr val="03B8DF"/>
    <a:srgbClr val="87CAAC"/>
    <a:srgbClr val="EA545D"/>
    <a:srgbClr val="FF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4118" autoAdjust="0"/>
  </p:normalViewPr>
  <p:slideViewPr>
    <p:cSldViewPr>
      <p:cViewPr varScale="1">
        <p:scale>
          <a:sx n="119" d="100"/>
          <a:sy n="119" d="100"/>
        </p:scale>
        <p:origin x="-546" y="-102"/>
      </p:cViewPr>
      <p:guideLst>
        <p:guide orient="horz" pos="2037"/>
        <p:guide pos="2882"/>
        <p:guide pos="2309"/>
        <p:guide pos="3444"/>
        <p:guide pos="5547"/>
        <p:guide pos="2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362" y="62"/>
      </p:cViewPr>
      <p:guideLst>
        <p:guide orient="horz" pos="3580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7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65100" y="830263"/>
            <a:ext cx="7366000" cy="41433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lIns="91431" tIns="45715" rIns="91431" bIns="45715"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85768" y="10498249"/>
            <a:ext cx="3049512" cy="551999"/>
          </a:xfrm>
          <a:prstGeom prst="rect">
            <a:avLst/>
          </a:prstGeom>
        </p:spPr>
        <p:txBody>
          <a:bodyPr lIns="91431" tIns="45715" rIns="91431" bIns="45715"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pPr/>
              <a:t>1</a:t>
            </a:fld>
            <a:endParaRPr lang="zh-CN" altLang="en-US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6077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绝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46" y="339490"/>
            <a:ext cx="1031329" cy="48533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45" y="1498442"/>
            <a:ext cx="2158944" cy="101597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机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机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机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机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机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绝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机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Secret</a:t>
            </a:r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Secret</a:t>
            </a:r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08" y="1543745"/>
            <a:ext cx="2184512" cy="10280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91630"/>
            <a:ext cx="2223248" cy="104623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参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内参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参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91107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参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参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内参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内参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4135137" y="4924271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0" y="267494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135137" y="4924271"/>
            <a:ext cx="82105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1567963"/>
            <a:ext cx="2095376" cy="98605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00422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914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517689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07096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80108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264389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5698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574568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098317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8508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dirty="0">
              <a:solidFill>
                <a:srgbClr val="FFFFFF">
                  <a:lumMod val="8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91630"/>
            <a:ext cx="2223248" cy="10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3580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5895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730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5" y="4851133"/>
            <a:ext cx="533400" cy="27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4" tIns="45707" rIns="91414" bIns="45707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pPr algn="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9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675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675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675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675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23895" y="4925216"/>
            <a:ext cx="1040617" cy="213558"/>
          </a:xfrm>
          <a:prstGeom prst="rect">
            <a:avLst/>
          </a:prstGeom>
        </p:spPr>
        <p:txBody>
          <a:bodyPr wrap="none" lIns="91414" tIns="45707" rIns="91414" bIns="45707" anchor="ctr" anchorCtr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88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Confidential </a:t>
            </a:r>
            <a:r>
              <a:rPr lang="zh-CN" altLang="en-US" sz="788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11513" y="4899197"/>
            <a:ext cx="1112753" cy="259725"/>
          </a:xfrm>
          <a:prstGeom prst="rect">
            <a:avLst/>
          </a:prstGeom>
        </p:spPr>
        <p:txBody>
          <a:bodyPr wrap="none" lIns="91414" tIns="45707" rIns="91414" bIns="45707" anchor="ctr" anchorCtr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88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www.h3c.com</a:t>
            </a:r>
            <a:endParaRPr lang="zh-CN" altLang="en-US" sz="1088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7"/>
            <a:ext cx="1097820" cy="5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40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F5DC306E-95AD-4262-A422-8FB50D04F16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华文中宋"/>
                <a:ea typeface="华文细黑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华文中宋"/>
              <a:ea typeface="华文细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华文中宋"/>
              <a:ea typeface="华文细黑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CFFD9A5-8505-4030-9A5E-33A9EF5ACB1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华文中宋"/>
                <a:ea typeface="华文细黑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华文中宋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99130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2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7783456" y="4905947"/>
            <a:ext cx="1032655" cy="246221"/>
          </a:xfrm>
          <a:prstGeom prst="rect">
            <a:avLst/>
          </a:prstGeom>
        </p:spPr>
        <p:txBody>
          <a:bodyPr wrap="none" lIns="91440" tIns="45720" rIns="91440" bIns="45720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064594" y="1857004"/>
            <a:ext cx="302433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807715" y="2507603"/>
            <a:ext cx="1532985" cy="338554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3" idx="1"/>
          </p:cNvCxnSpPr>
          <p:nvPr userDrawn="1"/>
        </p:nvCxnSpPr>
        <p:spPr>
          <a:xfrm flipV="1">
            <a:off x="3552826" y="2676880"/>
            <a:ext cx="254889" cy="1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40EF2F01-67A2-470D-A518-DE76ED526B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412" y="210931"/>
            <a:ext cx="651041" cy="2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52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33783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873752"/>
            <a:ext cx="9144000" cy="2697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alphaModFix amt="51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31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548" y="4911551"/>
            <a:ext cx="2057400" cy="273893"/>
          </a:xfrm>
          <a:prstGeom prst="rect">
            <a:avLst/>
          </a:prstGeom>
        </p:spPr>
        <p:txBody>
          <a:bodyPr lIns="26380" tIns="13190" rIns="26380" bIns="13190"/>
          <a:lstStyle>
            <a:lvl1pPr eaLnBrk="1" hangingPunct="1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052" y="4913251"/>
            <a:ext cx="3085898" cy="273893"/>
          </a:xfrm>
          <a:prstGeom prst="rect">
            <a:avLst/>
          </a:prstGeom>
        </p:spPr>
        <p:txBody>
          <a:bodyPr lIns="26380" tIns="13190" rIns="26380" bIns="13190"/>
          <a:lstStyle>
            <a:lvl1pPr eaLnBrk="1" hangingPunct="1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053" y="4913252"/>
            <a:ext cx="2057400" cy="273893"/>
          </a:xfrm>
          <a:prstGeom prst="rect">
            <a:avLst/>
          </a:prstGeom>
        </p:spPr>
        <p:txBody>
          <a:bodyPr vert="horz" wrap="square" lIns="26380" tIns="13190" rIns="26380" bIns="1319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BD035CA-D891-4546-826F-1D368639857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058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9" y="187950"/>
            <a:ext cx="8531225" cy="65365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12739" y="752476"/>
            <a:ext cx="8531225" cy="3907371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9888634"/>
      </p:ext>
    </p:extLst>
  </p:cSld>
  <p:clrMapOvr>
    <a:masterClrMapping/>
  </p:clrMapOvr>
  <p:transition advClick="0" advTm="800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部公开-1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2537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9B0F-98A1-4842-8E8E-42D3E65B53A5}" type="datetimeFigureOut">
              <a: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rPr>
              <a:pPr/>
              <a:t>2019/12/12</a:t>
            </a:fld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A870-A396-45D5-BACB-55AC581FDE5F}" type="slidenum">
              <a: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rPr>
              <a:pPr/>
              <a:t>‹#›</a:t>
            </a:fld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4298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5" y="4851133"/>
            <a:ext cx="533400" cy="27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4" tIns="45707" rIns="91414" bIns="45707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23895" y="4924287"/>
            <a:ext cx="1051839" cy="215417"/>
          </a:xfrm>
          <a:prstGeom prst="rect">
            <a:avLst/>
          </a:prstGeom>
        </p:spPr>
        <p:txBody>
          <a:bodyPr wrap="none" lIns="91414" tIns="45707" rIns="91414" bIns="45707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11514" y="4898268"/>
            <a:ext cx="1115959" cy="261584"/>
          </a:xfrm>
          <a:prstGeom prst="rect">
            <a:avLst/>
          </a:prstGeom>
        </p:spPr>
        <p:txBody>
          <a:bodyPr wrap="none" lIns="91414" tIns="45707" rIns="91414" bIns="45707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www.h3c.com</a:t>
            </a:r>
            <a:endParaRPr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8"/>
            <a:ext cx="1097820" cy="5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7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20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54069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20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Secret</a:t>
            </a:r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7654069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20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</a:t>
            </a:r>
            <a:r>
              <a:rPr lang="en-US" altLang="zh-CN" sz="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54069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20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135137" y="4924271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54069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20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041403" y="4924271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7654069" y="489930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smtClean="0">
                <a:solidFill>
                  <a:srgbClr val="262626"/>
                </a:solidFill>
              </a:rPr>
              <a:pPr/>
              <a:t>‹#›</a:t>
            </a:fld>
            <a:endParaRPr lang="en-GB" altLang="zh-CN" sz="10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8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19" y="4892065"/>
            <a:ext cx="9144001" cy="24765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9" y="424075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041403" y="4924272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 smtClean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25" name="矩形 24"/>
          <p:cNvSpPr/>
          <p:nvPr/>
        </p:nvSpPr>
        <p:spPr>
          <a:xfrm>
            <a:off x="7956376" y="339502"/>
            <a:ext cx="1151112" cy="41151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7"/>
            <a:ext cx="1097820" cy="516621"/>
          </a:xfrm>
          <a:prstGeom prst="rect">
            <a:avLst/>
          </a:prstGeom>
        </p:spPr>
      </p:pic>
      <p:sp>
        <p:nvSpPr>
          <p:cNvPr id="28" name="矩形 27"/>
          <p:cNvSpPr/>
          <p:nvPr userDrawn="1"/>
        </p:nvSpPr>
        <p:spPr>
          <a:xfrm>
            <a:off x="7654070" y="4899308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00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8817788" y="487216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000" smtClean="0">
                <a:solidFill>
                  <a:srgbClr val="262626"/>
                </a:solidFill>
              </a:rPr>
              <a:pPr/>
              <a:t>‹#›</a:t>
            </a:fld>
            <a:endParaRPr lang="en-GB" altLang="zh-CN" sz="10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0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892" indent="-342892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31" indent="-285743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972" indent="-228594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160" indent="-228594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348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537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726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8915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103" indent="-2285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8" y="339491"/>
            <a:ext cx="82294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9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001936" y="4913640"/>
            <a:ext cx="947695" cy="230832"/>
          </a:xfrm>
          <a:prstGeom prst="rect">
            <a:avLst/>
          </a:prstGeom>
        </p:spPr>
        <p:txBody>
          <a:bodyPr wrap="none" lIns="91440" tIns="45720" rIns="91440" bIns="45720" anchor="ctr" anchorCtr="1">
            <a:spAutoFit/>
          </a:bodyPr>
          <a:lstStyle/>
          <a:p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2B32FCB4-3522-4CBC-B484-154A351F5FDE}"/>
              </a:ext>
            </a:extLst>
          </p:cNvPr>
          <p:cNvGrpSpPr/>
          <p:nvPr userDrawn="1"/>
        </p:nvGrpSpPr>
        <p:grpSpPr>
          <a:xfrm>
            <a:off x="7997174" y="336933"/>
            <a:ext cx="708676" cy="300191"/>
            <a:chOff x="7997174" y="336933"/>
            <a:chExt cx="708676" cy="300191"/>
          </a:xfrm>
        </p:grpSpPr>
        <p:sp>
          <p:nvSpPr>
            <p:cNvPr id="28" name="Freeform 51">
              <a:extLst>
                <a:ext uri="{FF2B5EF4-FFF2-40B4-BE49-F238E27FC236}">
                  <a16:creationId xmlns="" xmlns:a16="http://schemas.microsoft.com/office/drawing/2014/main" id="{F7170BB5-21AD-4400-AE76-0A1F7A2B51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7174" y="336933"/>
              <a:ext cx="708675" cy="178594"/>
            </a:xfrm>
            <a:custGeom>
              <a:avLst/>
              <a:gdLst>
                <a:gd name="T0" fmla="*/ 339 w 1452"/>
                <a:gd name="T1" fmla="*/ 0 h 366"/>
                <a:gd name="T2" fmla="*/ 339 w 1452"/>
                <a:gd name="T3" fmla="*/ 152 h 366"/>
                <a:gd name="T4" fmla="*/ 125 w 1452"/>
                <a:gd name="T5" fmla="*/ 152 h 366"/>
                <a:gd name="T6" fmla="*/ 125 w 1452"/>
                <a:gd name="T7" fmla="*/ 0 h 366"/>
                <a:gd name="T8" fmla="*/ 0 w 1452"/>
                <a:gd name="T9" fmla="*/ 0 h 366"/>
                <a:gd name="T10" fmla="*/ 0 w 1452"/>
                <a:gd name="T11" fmla="*/ 366 h 366"/>
                <a:gd name="T12" fmla="*/ 125 w 1452"/>
                <a:gd name="T13" fmla="*/ 366 h 366"/>
                <a:gd name="T14" fmla="*/ 125 w 1452"/>
                <a:gd name="T15" fmla="*/ 196 h 366"/>
                <a:gd name="T16" fmla="*/ 339 w 1452"/>
                <a:gd name="T17" fmla="*/ 196 h 366"/>
                <a:gd name="T18" fmla="*/ 339 w 1452"/>
                <a:gd name="T19" fmla="*/ 366 h 366"/>
                <a:gd name="T20" fmla="*/ 464 w 1452"/>
                <a:gd name="T21" fmla="*/ 366 h 366"/>
                <a:gd name="T22" fmla="*/ 464 w 1452"/>
                <a:gd name="T23" fmla="*/ 0 h 366"/>
                <a:gd name="T24" fmla="*/ 339 w 1452"/>
                <a:gd name="T25" fmla="*/ 0 h 366"/>
                <a:gd name="T26" fmla="*/ 513 w 1452"/>
                <a:gd name="T27" fmla="*/ 6 h 366"/>
                <a:gd name="T28" fmla="*/ 513 w 1452"/>
                <a:gd name="T29" fmla="*/ 56 h 366"/>
                <a:gd name="T30" fmla="*/ 676 w 1452"/>
                <a:gd name="T31" fmla="*/ 43 h 366"/>
                <a:gd name="T32" fmla="*/ 775 w 1452"/>
                <a:gd name="T33" fmla="*/ 56 h 366"/>
                <a:gd name="T34" fmla="*/ 797 w 1452"/>
                <a:gd name="T35" fmla="*/ 90 h 366"/>
                <a:gd name="T36" fmla="*/ 782 w 1452"/>
                <a:gd name="T37" fmla="*/ 127 h 366"/>
                <a:gd name="T38" fmla="*/ 731 w 1452"/>
                <a:gd name="T39" fmla="*/ 147 h 366"/>
                <a:gd name="T40" fmla="*/ 632 w 1452"/>
                <a:gd name="T41" fmla="*/ 151 h 366"/>
                <a:gd name="T42" fmla="*/ 556 w 1452"/>
                <a:gd name="T43" fmla="*/ 152 h 366"/>
                <a:gd name="T44" fmla="*/ 556 w 1452"/>
                <a:gd name="T45" fmla="*/ 194 h 366"/>
                <a:gd name="T46" fmla="*/ 638 w 1452"/>
                <a:gd name="T47" fmla="*/ 194 h 366"/>
                <a:gd name="T48" fmla="*/ 747 w 1452"/>
                <a:gd name="T49" fmla="*/ 201 h 366"/>
                <a:gd name="T50" fmla="*/ 799 w 1452"/>
                <a:gd name="T51" fmla="*/ 225 h 366"/>
                <a:gd name="T52" fmla="*/ 814 w 1452"/>
                <a:gd name="T53" fmla="*/ 263 h 366"/>
                <a:gd name="T54" fmla="*/ 780 w 1452"/>
                <a:gd name="T55" fmla="*/ 308 h 366"/>
                <a:gd name="T56" fmla="*/ 675 w 1452"/>
                <a:gd name="T57" fmla="*/ 322 h 366"/>
                <a:gd name="T58" fmla="*/ 507 w 1452"/>
                <a:gd name="T59" fmla="*/ 309 h 366"/>
                <a:gd name="T60" fmla="*/ 507 w 1452"/>
                <a:gd name="T61" fmla="*/ 358 h 366"/>
                <a:gd name="T62" fmla="*/ 679 w 1452"/>
                <a:gd name="T63" fmla="*/ 366 h 366"/>
                <a:gd name="T64" fmla="*/ 899 w 1452"/>
                <a:gd name="T65" fmla="*/ 338 h 366"/>
                <a:gd name="T66" fmla="*/ 948 w 1452"/>
                <a:gd name="T67" fmla="*/ 263 h 366"/>
                <a:gd name="T68" fmla="*/ 937 w 1452"/>
                <a:gd name="T69" fmla="*/ 218 h 366"/>
                <a:gd name="T70" fmla="*/ 894 w 1452"/>
                <a:gd name="T71" fmla="*/ 188 h 366"/>
                <a:gd name="T72" fmla="*/ 820 w 1452"/>
                <a:gd name="T73" fmla="*/ 169 h 366"/>
                <a:gd name="T74" fmla="*/ 900 w 1452"/>
                <a:gd name="T75" fmla="*/ 139 h 366"/>
                <a:gd name="T76" fmla="*/ 933 w 1452"/>
                <a:gd name="T77" fmla="*/ 83 h 366"/>
                <a:gd name="T78" fmla="*/ 886 w 1452"/>
                <a:gd name="T79" fmla="*/ 21 h 366"/>
                <a:gd name="T80" fmla="*/ 692 w 1452"/>
                <a:gd name="T81" fmla="*/ 0 h 366"/>
                <a:gd name="T82" fmla="*/ 513 w 1452"/>
                <a:gd name="T83" fmla="*/ 6 h 366"/>
                <a:gd name="T84" fmla="*/ 1044 w 1452"/>
                <a:gd name="T85" fmla="*/ 46 h 366"/>
                <a:gd name="T86" fmla="*/ 978 w 1452"/>
                <a:gd name="T87" fmla="*/ 183 h 366"/>
                <a:gd name="T88" fmla="*/ 1047 w 1452"/>
                <a:gd name="T89" fmla="*/ 319 h 366"/>
                <a:gd name="T90" fmla="*/ 1305 w 1452"/>
                <a:gd name="T91" fmla="*/ 366 h 366"/>
                <a:gd name="T92" fmla="*/ 1452 w 1452"/>
                <a:gd name="T93" fmla="*/ 359 h 366"/>
                <a:gd name="T94" fmla="*/ 1452 w 1452"/>
                <a:gd name="T95" fmla="*/ 304 h 366"/>
                <a:gd name="T96" fmla="*/ 1327 w 1452"/>
                <a:gd name="T97" fmla="*/ 315 h 366"/>
                <a:gd name="T98" fmla="*/ 1177 w 1452"/>
                <a:gd name="T99" fmla="*/ 285 h 366"/>
                <a:gd name="T100" fmla="*/ 1125 w 1452"/>
                <a:gd name="T101" fmla="*/ 182 h 366"/>
                <a:gd name="T102" fmla="*/ 1163 w 1452"/>
                <a:gd name="T103" fmla="*/ 86 h 366"/>
                <a:gd name="T104" fmla="*/ 1321 w 1452"/>
                <a:gd name="T105" fmla="*/ 47 h 366"/>
                <a:gd name="T106" fmla="*/ 1452 w 1452"/>
                <a:gd name="T107" fmla="*/ 61 h 366"/>
                <a:gd name="T108" fmla="*/ 1452 w 1452"/>
                <a:gd name="T109" fmla="*/ 5 h 366"/>
                <a:gd name="T110" fmla="*/ 1298 w 1452"/>
                <a:gd name="T111" fmla="*/ 0 h 366"/>
                <a:gd name="T112" fmla="*/ 1044 w 1452"/>
                <a:gd name="T113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2" h="366">
                  <a:moveTo>
                    <a:pt x="339" y="0"/>
                  </a:moveTo>
                  <a:cubicBezTo>
                    <a:pt x="339" y="152"/>
                    <a:pt x="339" y="152"/>
                    <a:pt x="339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339" y="196"/>
                    <a:pt x="339" y="196"/>
                    <a:pt x="339" y="196"/>
                  </a:cubicBezTo>
                  <a:cubicBezTo>
                    <a:pt x="339" y="366"/>
                    <a:pt x="339" y="366"/>
                    <a:pt x="339" y="366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339" y="0"/>
                  </a:lnTo>
                  <a:close/>
                  <a:moveTo>
                    <a:pt x="513" y="6"/>
                  </a:moveTo>
                  <a:cubicBezTo>
                    <a:pt x="513" y="56"/>
                    <a:pt x="513" y="56"/>
                    <a:pt x="513" y="56"/>
                  </a:cubicBezTo>
                  <a:cubicBezTo>
                    <a:pt x="564" y="47"/>
                    <a:pt x="631" y="43"/>
                    <a:pt x="676" y="43"/>
                  </a:cubicBezTo>
                  <a:cubicBezTo>
                    <a:pt x="711" y="43"/>
                    <a:pt x="759" y="47"/>
                    <a:pt x="775" y="56"/>
                  </a:cubicBezTo>
                  <a:cubicBezTo>
                    <a:pt x="792" y="64"/>
                    <a:pt x="797" y="77"/>
                    <a:pt x="797" y="90"/>
                  </a:cubicBezTo>
                  <a:cubicBezTo>
                    <a:pt x="797" y="102"/>
                    <a:pt x="794" y="117"/>
                    <a:pt x="782" y="127"/>
                  </a:cubicBezTo>
                  <a:cubicBezTo>
                    <a:pt x="771" y="137"/>
                    <a:pt x="754" y="144"/>
                    <a:pt x="731" y="147"/>
                  </a:cubicBezTo>
                  <a:cubicBezTo>
                    <a:pt x="711" y="150"/>
                    <a:pt x="678" y="151"/>
                    <a:pt x="632" y="151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638" y="194"/>
                    <a:pt x="638" y="194"/>
                    <a:pt x="638" y="194"/>
                  </a:cubicBezTo>
                  <a:cubicBezTo>
                    <a:pt x="686" y="194"/>
                    <a:pt x="725" y="196"/>
                    <a:pt x="747" y="201"/>
                  </a:cubicBezTo>
                  <a:cubicBezTo>
                    <a:pt x="773" y="207"/>
                    <a:pt x="787" y="214"/>
                    <a:pt x="799" y="225"/>
                  </a:cubicBezTo>
                  <a:cubicBezTo>
                    <a:pt x="811" y="235"/>
                    <a:pt x="814" y="250"/>
                    <a:pt x="814" y="263"/>
                  </a:cubicBezTo>
                  <a:cubicBezTo>
                    <a:pt x="814" y="281"/>
                    <a:pt x="802" y="297"/>
                    <a:pt x="780" y="308"/>
                  </a:cubicBezTo>
                  <a:cubicBezTo>
                    <a:pt x="757" y="319"/>
                    <a:pt x="711" y="323"/>
                    <a:pt x="675" y="322"/>
                  </a:cubicBezTo>
                  <a:cubicBezTo>
                    <a:pt x="619" y="320"/>
                    <a:pt x="563" y="314"/>
                    <a:pt x="507" y="309"/>
                  </a:cubicBezTo>
                  <a:cubicBezTo>
                    <a:pt x="507" y="358"/>
                    <a:pt x="507" y="358"/>
                    <a:pt x="507" y="358"/>
                  </a:cubicBezTo>
                  <a:cubicBezTo>
                    <a:pt x="565" y="362"/>
                    <a:pt x="658" y="366"/>
                    <a:pt x="679" y="366"/>
                  </a:cubicBezTo>
                  <a:cubicBezTo>
                    <a:pt x="761" y="366"/>
                    <a:pt x="853" y="361"/>
                    <a:pt x="899" y="338"/>
                  </a:cubicBezTo>
                  <a:cubicBezTo>
                    <a:pt x="939" y="318"/>
                    <a:pt x="948" y="276"/>
                    <a:pt x="948" y="263"/>
                  </a:cubicBezTo>
                  <a:cubicBezTo>
                    <a:pt x="948" y="249"/>
                    <a:pt x="946" y="231"/>
                    <a:pt x="937" y="218"/>
                  </a:cubicBezTo>
                  <a:cubicBezTo>
                    <a:pt x="927" y="204"/>
                    <a:pt x="916" y="196"/>
                    <a:pt x="894" y="188"/>
                  </a:cubicBezTo>
                  <a:cubicBezTo>
                    <a:pt x="873" y="180"/>
                    <a:pt x="860" y="176"/>
                    <a:pt x="820" y="169"/>
                  </a:cubicBezTo>
                  <a:cubicBezTo>
                    <a:pt x="865" y="159"/>
                    <a:pt x="877" y="153"/>
                    <a:pt x="900" y="139"/>
                  </a:cubicBezTo>
                  <a:cubicBezTo>
                    <a:pt x="922" y="125"/>
                    <a:pt x="933" y="104"/>
                    <a:pt x="933" y="83"/>
                  </a:cubicBezTo>
                  <a:cubicBezTo>
                    <a:pt x="933" y="58"/>
                    <a:pt x="921" y="36"/>
                    <a:pt x="886" y="21"/>
                  </a:cubicBezTo>
                  <a:cubicBezTo>
                    <a:pt x="851" y="6"/>
                    <a:pt x="756" y="0"/>
                    <a:pt x="692" y="0"/>
                  </a:cubicBezTo>
                  <a:cubicBezTo>
                    <a:pt x="655" y="0"/>
                    <a:pt x="576" y="2"/>
                    <a:pt x="513" y="6"/>
                  </a:cubicBezTo>
                  <a:moveTo>
                    <a:pt x="1044" y="46"/>
                  </a:moveTo>
                  <a:cubicBezTo>
                    <a:pt x="996" y="81"/>
                    <a:pt x="978" y="130"/>
                    <a:pt x="978" y="183"/>
                  </a:cubicBezTo>
                  <a:cubicBezTo>
                    <a:pt x="978" y="236"/>
                    <a:pt x="999" y="285"/>
                    <a:pt x="1047" y="319"/>
                  </a:cubicBezTo>
                  <a:cubicBezTo>
                    <a:pt x="1094" y="354"/>
                    <a:pt x="1205" y="366"/>
                    <a:pt x="1305" y="366"/>
                  </a:cubicBezTo>
                  <a:cubicBezTo>
                    <a:pt x="1352" y="366"/>
                    <a:pt x="1404" y="362"/>
                    <a:pt x="1452" y="359"/>
                  </a:cubicBezTo>
                  <a:cubicBezTo>
                    <a:pt x="1452" y="304"/>
                    <a:pt x="1452" y="304"/>
                    <a:pt x="1452" y="304"/>
                  </a:cubicBezTo>
                  <a:cubicBezTo>
                    <a:pt x="1400" y="311"/>
                    <a:pt x="1381" y="313"/>
                    <a:pt x="1327" y="315"/>
                  </a:cubicBezTo>
                  <a:cubicBezTo>
                    <a:pt x="1267" y="317"/>
                    <a:pt x="1215" y="309"/>
                    <a:pt x="1177" y="285"/>
                  </a:cubicBezTo>
                  <a:cubicBezTo>
                    <a:pt x="1142" y="263"/>
                    <a:pt x="1125" y="236"/>
                    <a:pt x="1125" y="182"/>
                  </a:cubicBezTo>
                  <a:cubicBezTo>
                    <a:pt x="1125" y="144"/>
                    <a:pt x="1132" y="109"/>
                    <a:pt x="1163" y="86"/>
                  </a:cubicBezTo>
                  <a:cubicBezTo>
                    <a:pt x="1203" y="55"/>
                    <a:pt x="1257" y="47"/>
                    <a:pt x="1321" y="47"/>
                  </a:cubicBezTo>
                  <a:cubicBezTo>
                    <a:pt x="1361" y="47"/>
                    <a:pt x="1396" y="51"/>
                    <a:pt x="1452" y="61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399" y="1"/>
                    <a:pt x="1368" y="0"/>
                    <a:pt x="1298" y="0"/>
                  </a:cubicBezTo>
                  <a:cubicBezTo>
                    <a:pt x="1196" y="0"/>
                    <a:pt x="1091" y="12"/>
                    <a:pt x="1044" y="46"/>
                  </a:cubicBezTo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205AC07D-8381-45E7-9CBD-B0D0DE1D93A0}"/>
                </a:ext>
              </a:extLst>
            </p:cNvPr>
            <p:cNvGrpSpPr/>
            <p:nvPr userDrawn="1"/>
          </p:nvGrpSpPr>
          <p:grpSpPr>
            <a:xfrm>
              <a:off x="7997174" y="575376"/>
              <a:ext cx="708676" cy="61748"/>
              <a:chOff x="7997174" y="575376"/>
              <a:chExt cx="708676" cy="617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" name="Freeform 52">
                <a:extLst>
                  <a:ext uri="{FF2B5EF4-FFF2-40B4-BE49-F238E27FC236}">
                    <a16:creationId xmlns="" xmlns:a16="http://schemas.microsoft.com/office/drawing/2014/main" id="{319B4CF5-025B-48CE-9379-F7C0752B0FB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7174" y="576326"/>
                <a:ext cx="62698" cy="60798"/>
              </a:xfrm>
              <a:custGeom>
                <a:avLst/>
                <a:gdLst>
                  <a:gd name="T0" fmla="*/ 21 w 128"/>
                  <a:gd name="T1" fmla="*/ 72 h 125"/>
                  <a:gd name="T2" fmla="*/ 27 w 128"/>
                  <a:gd name="T3" fmla="*/ 63 h 125"/>
                  <a:gd name="T4" fmla="*/ 32 w 128"/>
                  <a:gd name="T5" fmla="*/ 72 h 125"/>
                  <a:gd name="T6" fmla="*/ 49 w 128"/>
                  <a:gd name="T7" fmla="*/ 103 h 125"/>
                  <a:gd name="T8" fmla="*/ 63 w 128"/>
                  <a:gd name="T9" fmla="*/ 108 h 125"/>
                  <a:gd name="T10" fmla="*/ 49 w 128"/>
                  <a:gd name="T11" fmla="*/ 112 h 125"/>
                  <a:gd name="T12" fmla="*/ 5 w 128"/>
                  <a:gd name="T13" fmla="*/ 123 h 125"/>
                  <a:gd name="T14" fmla="*/ 0 w 128"/>
                  <a:gd name="T15" fmla="*/ 115 h 125"/>
                  <a:gd name="T16" fmla="*/ 11 w 128"/>
                  <a:gd name="T17" fmla="*/ 95 h 125"/>
                  <a:gd name="T18" fmla="*/ 17 w 128"/>
                  <a:gd name="T19" fmla="*/ 81 h 125"/>
                  <a:gd name="T20" fmla="*/ 2 w 128"/>
                  <a:gd name="T21" fmla="*/ 72 h 125"/>
                  <a:gd name="T22" fmla="*/ 42 w 128"/>
                  <a:gd name="T23" fmla="*/ 1 h 125"/>
                  <a:gd name="T24" fmla="*/ 69 w 128"/>
                  <a:gd name="T25" fmla="*/ 29 h 125"/>
                  <a:gd name="T26" fmla="*/ 42 w 128"/>
                  <a:gd name="T27" fmla="*/ 37 h 125"/>
                  <a:gd name="T28" fmla="*/ 47 w 128"/>
                  <a:gd name="T29" fmla="*/ 43 h 125"/>
                  <a:gd name="T30" fmla="*/ 60 w 128"/>
                  <a:gd name="T31" fmla="*/ 63 h 125"/>
                  <a:gd name="T32" fmla="*/ 42 w 128"/>
                  <a:gd name="T33" fmla="*/ 49 h 125"/>
                  <a:gd name="T34" fmla="*/ 34 w 128"/>
                  <a:gd name="T35" fmla="*/ 62 h 125"/>
                  <a:gd name="T36" fmla="*/ 6 w 128"/>
                  <a:gd name="T37" fmla="*/ 66 h 125"/>
                  <a:gd name="T38" fmla="*/ 30 w 128"/>
                  <a:gd name="T39" fmla="*/ 37 h 125"/>
                  <a:gd name="T40" fmla="*/ 4 w 128"/>
                  <a:gd name="T41" fmla="*/ 29 h 125"/>
                  <a:gd name="T42" fmla="*/ 34 w 128"/>
                  <a:gd name="T43" fmla="*/ 1 h 125"/>
                  <a:gd name="T44" fmla="*/ 13 w 128"/>
                  <a:gd name="T45" fmla="*/ 5 h 125"/>
                  <a:gd name="T46" fmla="*/ 20 w 128"/>
                  <a:gd name="T47" fmla="*/ 25 h 125"/>
                  <a:gd name="T48" fmla="*/ 20 w 128"/>
                  <a:gd name="T49" fmla="*/ 91 h 125"/>
                  <a:gd name="T50" fmla="*/ 53 w 128"/>
                  <a:gd name="T51" fmla="*/ 81 h 125"/>
                  <a:gd name="T52" fmla="*/ 24 w 128"/>
                  <a:gd name="T53" fmla="*/ 85 h 125"/>
                  <a:gd name="T54" fmla="*/ 63 w 128"/>
                  <a:gd name="T55" fmla="*/ 5 h 125"/>
                  <a:gd name="T56" fmla="*/ 53 w 128"/>
                  <a:gd name="T57" fmla="*/ 26 h 125"/>
                  <a:gd name="T58" fmla="*/ 63 w 128"/>
                  <a:gd name="T59" fmla="*/ 5 h 125"/>
                  <a:gd name="T60" fmla="*/ 94 w 128"/>
                  <a:gd name="T61" fmla="*/ 1 h 125"/>
                  <a:gd name="T62" fmla="*/ 126 w 128"/>
                  <a:gd name="T63" fmla="*/ 24 h 125"/>
                  <a:gd name="T64" fmla="*/ 118 w 128"/>
                  <a:gd name="T65" fmla="*/ 33 h 125"/>
                  <a:gd name="T66" fmla="*/ 128 w 128"/>
                  <a:gd name="T67" fmla="*/ 114 h 125"/>
                  <a:gd name="T68" fmla="*/ 95 w 128"/>
                  <a:gd name="T69" fmla="*/ 100 h 125"/>
                  <a:gd name="T70" fmla="*/ 66 w 128"/>
                  <a:gd name="T71" fmla="*/ 122 h 125"/>
                  <a:gd name="T72" fmla="*/ 89 w 128"/>
                  <a:gd name="T73" fmla="*/ 91 h 125"/>
                  <a:gd name="T74" fmla="*/ 71 w 128"/>
                  <a:gd name="T75" fmla="*/ 60 h 125"/>
                  <a:gd name="T76" fmla="*/ 64 w 128"/>
                  <a:gd name="T77" fmla="*/ 52 h 125"/>
                  <a:gd name="T78" fmla="*/ 95 w 128"/>
                  <a:gd name="T79" fmla="*/ 82 h 125"/>
                  <a:gd name="T80" fmla="*/ 85 w 128"/>
                  <a:gd name="T81" fmla="*/ 33 h 125"/>
                  <a:gd name="T82" fmla="*/ 95 w 128"/>
                  <a:gd name="T83" fmla="*/ 8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8" h="125">
                    <a:moveTo>
                      <a:pt x="2" y="72"/>
                    </a:moveTo>
                    <a:cubicBezTo>
                      <a:pt x="21" y="72"/>
                      <a:pt x="21" y="72"/>
                      <a:pt x="21" y="72"/>
                    </a:cubicBezTo>
                    <a:cubicBezTo>
                      <a:pt x="23" y="71"/>
                      <a:pt x="24" y="69"/>
                      <a:pt x="25" y="67"/>
                    </a:cubicBezTo>
                    <a:cubicBezTo>
                      <a:pt x="26" y="65"/>
                      <a:pt x="26" y="64"/>
                      <a:pt x="27" y="63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3" y="86"/>
                      <a:pt x="58" y="96"/>
                      <a:pt x="49" y="103"/>
                    </a:cubicBezTo>
                    <a:cubicBezTo>
                      <a:pt x="50" y="103"/>
                      <a:pt x="51" y="104"/>
                      <a:pt x="53" y="105"/>
                    </a:cubicBezTo>
                    <a:cubicBezTo>
                      <a:pt x="58" y="107"/>
                      <a:pt x="61" y="108"/>
                      <a:pt x="63" y="108"/>
                    </a:cubicBezTo>
                    <a:cubicBezTo>
                      <a:pt x="57" y="116"/>
                      <a:pt x="57" y="116"/>
                      <a:pt x="57" y="116"/>
                    </a:cubicBezTo>
                    <a:cubicBezTo>
                      <a:pt x="55" y="115"/>
                      <a:pt x="53" y="114"/>
                      <a:pt x="49" y="112"/>
                    </a:cubicBezTo>
                    <a:cubicBezTo>
                      <a:pt x="45" y="110"/>
                      <a:pt x="42" y="109"/>
                      <a:pt x="40" y="108"/>
                    </a:cubicBezTo>
                    <a:cubicBezTo>
                      <a:pt x="31" y="115"/>
                      <a:pt x="19" y="119"/>
                      <a:pt x="5" y="123"/>
                    </a:cubicBezTo>
                    <a:cubicBezTo>
                      <a:pt x="4" y="122"/>
                      <a:pt x="3" y="120"/>
                      <a:pt x="2" y="118"/>
                    </a:cubicBezTo>
                    <a:cubicBezTo>
                      <a:pt x="1" y="116"/>
                      <a:pt x="0" y="115"/>
                      <a:pt x="0" y="115"/>
                    </a:cubicBezTo>
                    <a:cubicBezTo>
                      <a:pt x="12" y="112"/>
                      <a:pt x="22" y="108"/>
                      <a:pt x="31" y="104"/>
                    </a:cubicBezTo>
                    <a:cubicBezTo>
                      <a:pt x="27" y="102"/>
                      <a:pt x="20" y="99"/>
                      <a:pt x="11" y="95"/>
                    </a:cubicBezTo>
                    <a:cubicBezTo>
                      <a:pt x="18" y="98"/>
                      <a:pt x="17" y="97"/>
                      <a:pt x="8" y="94"/>
                    </a:cubicBezTo>
                    <a:cubicBezTo>
                      <a:pt x="11" y="90"/>
                      <a:pt x="14" y="86"/>
                      <a:pt x="17" y="81"/>
                    </a:cubicBezTo>
                    <a:cubicBezTo>
                      <a:pt x="2" y="81"/>
                      <a:pt x="2" y="81"/>
                      <a:pt x="2" y="81"/>
                    </a:cubicBezTo>
                    <a:lnTo>
                      <a:pt x="2" y="72"/>
                    </a:lnTo>
                    <a:close/>
                    <a:moveTo>
                      <a:pt x="34" y="1"/>
                    </a:moveTo>
                    <a:cubicBezTo>
                      <a:pt x="42" y="1"/>
                      <a:pt x="42" y="1"/>
                      <a:pt x="42" y="1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52" y="47"/>
                      <a:pt x="59" y="51"/>
                      <a:pt x="66" y="57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9" y="63"/>
                      <a:pt x="58" y="62"/>
                      <a:pt x="56" y="60"/>
                    </a:cubicBezTo>
                    <a:cubicBezTo>
                      <a:pt x="51" y="56"/>
                      <a:pt x="46" y="52"/>
                      <a:pt x="42" y="49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27" y="52"/>
                      <a:pt x="18" y="59"/>
                      <a:pt x="6" y="66"/>
                    </a:cubicBezTo>
                    <a:cubicBezTo>
                      <a:pt x="5" y="64"/>
                      <a:pt x="4" y="61"/>
                      <a:pt x="1" y="59"/>
                    </a:cubicBezTo>
                    <a:cubicBezTo>
                      <a:pt x="13" y="53"/>
                      <a:pt x="23" y="46"/>
                      <a:pt x="30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4" y="29"/>
                      <a:pt x="34" y="29"/>
                      <a:pt x="34" y="29"/>
                    </a:cubicBezTo>
                    <a:lnTo>
                      <a:pt x="34" y="1"/>
                    </a:lnTo>
                    <a:close/>
                    <a:moveTo>
                      <a:pt x="6" y="11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7" y="9"/>
                      <a:pt x="22" y="14"/>
                      <a:pt x="27" y="19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7" y="22"/>
                      <a:pt x="13" y="17"/>
                      <a:pt x="6" y="11"/>
                    </a:cubicBezTo>
                    <a:close/>
                    <a:moveTo>
                      <a:pt x="20" y="91"/>
                    </a:moveTo>
                    <a:cubicBezTo>
                      <a:pt x="27" y="93"/>
                      <a:pt x="33" y="96"/>
                      <a:pt x="40" y="99"/>
                    </a:cubicBezTo>
                    <a:cubicBezTo>
                      <a:pt x="48" y="93"/>
                      <a:pt x="52" y="87"/>
                      <a:pt x="53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6" y="82"/>
                      <a:pt x="25" y="84"/>
                      <a:pt x="24" y="85"/>
                    </a:cubicBezTo>
                    <a:cubicBezTo>
                      <a:pt x="22" y="88"/>
                      <a:pt x="21" y="90"/>
                      <a:pt x="20" y="91"/>
                    </a:cubicBezTo>
                    <a:close/>
                    <a:moveTo>
                      <a:pt x="63" y="5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65" y="16"/>
                      <a:pt x="60" y="20"/>
                      <a:pt x="53" y="26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52" y="15"/>
                      <a:pt x="58" y="11"/>
                      <a:pt x="63" y="5"/>
                    </a:cubicBezTo>
                    <a:close/>
                    <a:moveTo>
                      <a:pt x="85" y="0"/>
                    </a:moveTo>
                    <a:cubicBezTo>
                      <a:pt x="94" y="1"/>
                      <a:pt x="94" y="1"/>
                      <a:pt x="94" y="1"/>
                    </a:cubicBezTo>
                    <a:cubicBezTo>
                      <a:pt x="93" y="9"/>
                      <a:pt x="91" y="16"/>
                      <a:pt x="88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33"/>
                      <a:pt x="126" y="33"/>
                      <a:pt x="126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6" y="58"/>
                      <a:pt x="110" y="77"/>
                      <a:pt x="101" y="92"/>
                    </a:cubicBezTo>
                    <a:cubicBezTo>
                      <a:pt x="107" y="100"/>
                      <a:pt x="116" y="107"/>
                      <a:pt x="128" y="114"/>
                    </a:cubicBezTo>
                    <a:cubicBezTo>
                      <a:pt x="125" y="117"/>
                      <a:pt x="123" y="120"/>
                      <a:pt x="121" y="122"/>
                    </a:cubicBezTo>
                    <a:cubicBezTo>
                      <a:pt x="111" y="115"/>
                      <a:pt x="102" y="108"/>
                      <a:pt x="95" y="100"/>
                    </a:cubicBezTo>
                    <a:cubicBezTo>
                      <a:pt x="90" y="107"/>
                      <a:pt x="80" y="115"/>
                      <a:pt x="67" y="125"/>
                    </a:cubicBezTo>
                    <a:cubicBezTo>
                      <a:pt x="66" y="122"/>
                      <a:pt x="65" y="122"/>
                      <a:pt x="66" y="122"/>
                    </a:cubicBezTo>
                    <a:cubicBezTo>
                      <a:pt x="63" y="119"/>
                      <a:pt x="61" y="117"/>
                      <a:pt x="61" y="116"/>
                    </a:cubicBezTo>
                    <a:cubicBezTo>
                      <a:pt x="74" y="108"/>
                      <a:pt x="84" y="99"/>
                      <a:pt x="89" y="91"/>
                    </a:cubicBezTo>
                    <a:cubicBezTo>
                      <a:pt x="84" y="82"/>
                      <a:pt x="79" y="68"/>
                      <a:pt x="76" y="51"/>
                    </a:cubicBezTo>
                    <a:cubicBezTo>
                      <a:pt x="75" y="54"/>
                      <a:pt x="73" y="57"/>
                      <a:pt x="71" y="60"/>
                    </a:cubicBezTo>
                    <a:cubicBezTo>
                      <a:pt x="70" y="60"/>
                      <a:pt x="69" y="58"/>
                      <a:pt x="66" y="54"/>
                    </a:cubicBezTo>
                    <a:cubicBezTo>
                      <a:pt x="65" y="53"/>
                      <a:pt x="65" y="52"/>
                      <a:pt x="64" y="52"/>
                    </a:cubicBezTo>
                    <a:cubicBezTo>
                      <a:pt x="74" y="38"/>
                      <a:pt x="81" y="20"/>
                      <a:pt x="85" y="0"/>
                    </a:cubicBezTo>
                    <a:close/>
                    <a:moveTo>
                      <a:pt x="95" y="82"/>
                    </a:moveTo>
                    <a:cubicBezTo>
                      <a:pt x="102" y="71"/>
                      <a:pt x="106" y="55"/>
                      <a:pt x="108" y="33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4" y="34"/>
                      <a:pt x="84" y="35"/>
                      <a:pt x="83" y="37"/>
                    </a:cubicBezTo>
                    <a:cubicBezTo>
                      <a:pt x="86" y="56"/>
                      <a:pt x="90" y="71"/>
                      <a:pt x="95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" name="Freeform 53">
                <a:extLst>
                  <a:ext uri="{FF2B5EF4-FFF2-40B4-BE49-F238E27FC236}">
                    <a16:creationId xmlns="" xmlns:a16="http://schemas.microsoft.com/office/drawing/2014/main" id="{F75D7E75-327A-4A03-B51D-F3666DBAB6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70322" y="575376"/>
                <a:ext cx="60798" cy="60798"/>
              </a:xfrm>
              <a:custGeom>
                <a:avLst/>
                <a:gdLst>
                  <a:gd name="T0" fmla="*/ 58 w 125"/>
                  <a:gd name="T1" fmla="*/ 69 h 125"/>
                  <a:gd name="T2" fmla="*/ 84 w 125"/>
                  <a:gd name="T3" fmla="*/ 53 h 125"/>
                  <a:gd name="T4" fmla="*/ 23 w 125"/>
                  <a:gd name="T5" fmla="*/ 53 h 125"/>
                  <a:gd name="T6" fmla="*/ 23 w 125"/>
                  <a:gd name="T7" fmla="*/ 43 h 125"/>
                  <a:gd name="T8" fmla="*/ 100 w 125"/>
                  <a:gd name="T9" fmla="*/ 43 h 125"/>
                  <a:gd name="T10" fmla="*/ 100 w 125"/>
                  <a:gd name="T11" fmla="*/ 53 h 125"/>
                  <a:gd name="T12" fmla="*/ 69 w 125"/>
                  <a:gd name="T13" fmla="*/ 73 h 125"/>
                  <a:gd name="T14" fmla="*/ 69 w 125"/>
                  <a:gd name="T15" fmla="*/ 76 h 125"/>
                  <a:gd name="T16" fmla="*/ 125 w 125"/>
                  <a:gd name="T17" fmla="*/ 76 h 125"/>
                  <a:gd name="T18" fmla="*/ 125 w 125"/>
                  <a:gd name="T19" fmla="*/ 86 h 125"/>
                  <a:gd name="T20" fmla="*/ 69 w 125"/>
                  <a:gd name="T21" fmla="*/ 86 h 125"/>
                  <a:gd name="T22" fmla="*/ 69 w 125"/>
                  <a:gd name="T23" fmla="*/ 108 h 125"/>
                  <a:gd name="T24" fmla="*/ 52 w 125"/>
                  <a:gd name="T25" fmla="*/ 124 h 125"/>
                  <a:gd name="T26" fmla="*/ 45 w 125"/>
                  <a:gd name="T27" fmla="*/ 124 h 125"/>
                  <a:gd name="T28" fmla="*/ 34 w 125"/>
                  <a:gd name="T29" fmla="*/ 124 h 125"/>
                  <a:gd name="T30" fmla="*/ 32 w 125"/>
                  <a:gd name="T31" fmla="*/ 113 h 125"/>
                  <a:gd name="T32" fmla="*/ 50 w 125"/>
                  <a:gd name="T33" fmla="*/ 115 h 125"/>
                  <a:gd name="T34" fmla="*/ 58 w 125"/>
                  <a:gd name="T35" fmla="*/ 106 h 125"/>
                  <a:gd name="T36" fmla="*/ 58 w 125"/>
                  <a:gd name="T37" fmla="*/ 86 h 125"/>
                  <a:gd name="T38" fmla="*/ 0 w 125"/>
                  <a:gd name="T39" fmla="*/ 86 h 125"/>
                  <a:gd name="T40" fmla="*/ 0 w 125"/>
                  <a:gd name="T41" fmla="*/ 76 h 125"/>
                  <a:gd name="T42" fmla="*/ 58 w 125"/>
                  <a:gd name="T43" fmla="*/ 76 h 125"/>
                  <a:gd name="T44" fmla="*/ 58 w 125"/>
                  <a:gd name="T45" fmla="*/ 69 h 125"/>
                  <a:gd name="T46" fmla="*/ 52 w 125"/>
                  <a:gd name="T47" fmla="*/ 5 h 125"/>
                  <a:gd name="T48" fmla="*/ 62 w 125"/>
                  <a:gd name="T49" fmla="*/ 0 h 125"/>
                  <a:gd name="T50" fmla="*/ 73 w 125"/>
                  <a:gd name="T51" fmla="*/ 18 h 125"/>
                  <a:gd name="T52" fmla="*/ 67 w 125"/>
                  <a:gd name="T53" fmla="*/ 20 h 125"/>
                  <a:gd name="T54" fmla="*/ 121 w 125"/>
                  <a:gd name="T55" fmla="*/ 20 h 125"/>
                  <a:gd name="T56" fmla="*/ 121 w 125"/>
                  <a:gd name="T57" fmla="*/ 46 h 125"/>
                  <a:gd name="T58" fmla="*/ 110 w 125"/>
                  <a:gd name="T59" fmla="*/ 46 h 125"/>
                  <a:gd name="T60" fmla="*/ 110 w 125"/>
                  <a:gd name="T61" fmla="*/ 30 h 125"/>
                  <a:gd name="T62" fmla="*/ 15 w 125"/>
                  <a:gd name="T63" fmla="*/ 30 h 125"/>
                  <a:gd name="T64" fmla="*/ 15 w 125"/>
                  <a:gd name="T65" fmla="*/ 46 h 125"/>
                  <a:gd name="T66" fmla="*/ 5 w 125"/>
                  <a:gd name="T67" fmla="*/ 46 h 125"/>
                  <a:gd name="T68" fmla="*/ 5 w 125"/>
                  <a:gd name="T69" fmla="*/ 20 h 125"/>
                  <a:gd name="T70" fmla="*/ 62 w 125"/>
                  <a:gd name="T71" fmla="*/ 20 h 125"/>
                  <a:gd name="T72" fmla="*/ 55 w 125"/>
                  <a:gd name="T73" fmla="*/ 10 h 125"/>
                  <a:gd name="T74" fmla="*/ 52 w 125"/>
                  <a:gd name="T75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" h="125">
                    <a:moveTo>
                      <a:pt x="58" y="69"/>
                    </a:moveTo>
                    <a:cubicBezTo>
                      <a:pt x="84" y="53"/>
                      <a:pt x="84" y="53"/>
                      <a:pt x="84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6"/>
                      <a:pt x="69" y="76"/>
                      <a:pt x="69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9" y="119"/>
                      <a:pt x="64" y="124"/>
                      <a:pt x="52" y="124"/>
                    </a:cubicBezTo>
                    <a:cubicBezTo>
                      <a:pt x="50" y="124"/>
                      <a:pt x="48" y="124"/>
                      <a:pt x="45" y="124"/>
                    </a:cubicBezTo>
                    <a:cubicBezTo>
                      <a:pt x="40" y="125"/>
                      <a:pt x="36" y="125"/>
                      <a:pt x="34" y="124"/>
                    </a:cubicBezTo>
                    <a:cubicBezTo>
                      <a:pt x="34" y="121"/>
                      <a:pt x="33" y="118"/>
                      <a:pt x="32" y="113"/>
                    </a:cubicBezTo>
                    <a:cubicBezTo>
                      <a:pt x="39" y="114"/>
                      <a:pt x="45" y="115"/>
                      <a:pt x="50" y="115"/>
                    </a:cubicBezTo>
                    <a:cubicBezTo>
                      <a:pt x="56" y="115"/>
                      <a:pt x="58" y="112"/>
                      <a:pt x="58" y="10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58" y="76"/>
                      <a:pt x="58" y="76"/>
                      <a:pt x="58" y="76"/>
                    </a:cubicBezTo>
                    <a:lnTo>
                      <a:pt x="58" y="69"/>
                    </a:lnTo>
                    <a:close/>
                    <a:moveTo>
                      <a:pt x="52" y="5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5" y="6"/>
                      <a:pt x="69" y="12"/>
                      <a:pt x="73" y="18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30"/>
                      <a:pt x="110" y="30"/>
                      <a:pt x="110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1" y="18"/>
                      <a:pt x="58" y="14"/>
                      <a:pt x="55" y="10"/>
                    </a:cubicBezTo>
                    <a:cubicBezTo>
                      <a:pt x="54" y="7"/>
                      <a:pt x="53" y="6"/>
                      <a:pt x="5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="" xmlns:a16="http://schemas.microsoft.com/office/drawing/2014/main" id="{D69D8B99-4B87-4E27-9BC1-8183CEF130F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141569" y="576326"/>
                <a:ext cx="61748" cy="59848"/>
              </a:xfrm>
              <a:custGeom>
                <a:avLst/>
                <a:gdLst>
                  <a:gd name="T0" fmla="*/ 0 w 127"/>
                  <a:gd name="T1" fmla="*/ 62 h 122"/>
                  <a:gd name="T2" fmla="*/ 33 w 127"/>
                  <a:gd name="T3" fmla="*/ 0 h 122"/>
                  <a:gd name="T4" fmla="*/ 44 w 127"/>
                  <a:gd name="T5" fmla="*/ 3 h 122"/>
                  <a:gd name="T6" fmla="*/ 31 w 127"/>
                  <a:gd name="T7" fmla="*/ 32 h 122"/>
                  <a:gd name="T8" fmla="*/ 31 w 127"/>
                  <a:gd name="T9" fmla="*/ 122 h 122"/>
                  <a:gd name="T10" fmla="*/ 21 w 127"/>
                  <a:gd name="T11" fmla="*/ 122 h 122"/>
                  <a:gd name="T12" fmla="*/ 21 w 127"/>
                  <a:gd name="T13" fmla="*/ 51 h 122"/>
                  <a:gd name="T14" fmla="*/ 5 w 127"/>
                  <a:gd name="T15" fmla="*/ 73 h 122"/>
                  <a:gd name="T16" fmla="*/ 1 w 127"/>
                  <a:gd name="T17" fmla="*/ 65 h 122"/>
                  <a:gd name="T18" fmla="*/ 0 w 127"/>
                  <a:gd name="T19" fmla="*/ 62 h 122"/>
                  <a:gd name="T20" fmla="*/ 36 w 127"/>
                  <a:gd name="T21" fmla="*/ 77 h 122"/>
                  <a:gd name="T22" fmla="*/ 67 w 127"/>
                  <a:gd name="T23" fmla="*/ 60 h 122"/>
                  <a:gd name="T24" fmla="*/ 67 w 127"/>
                  <a:gd name="T25" fmla="*/ 2 h 122"/>
                  <a:gd name="T26" fmla="*/ 78 w 127"/>
                  <a:gd name="T27" fmla="*/ 2 h 122"/>
                  <a:gd name="T28" fmla="*/ 78 w 127"/>
                  <a:gd name="T29" fmla="*/ 52 h 122"/>
                  <a:gd name="T30" fmla="*/ 112 w 127"/>
                  <a:gd name="T31" fmla="*/ 16 h 122"/>
                  <a:gd name="T32" fmla="*/ 121 w 127"/>
                  <a:gd name="T33" fmla="*/ 22 h 122"/>
                  <a:gd name="T34" fmla="*/ 78 w 127"/>
                  <a:gd name="T35" fmla="*/ 65 h 122"/>
                  <a:gd name="T36" fmla="*/ 78 w 127"/>
                  <a:gd name="T37" fmla="*/ 99 h 122"/>
                  <a:gd name="T38" fmla="*/ 88 w 127"/>
                  <a:gd name="T39" fmla="*/ 109 h 122"/>
                  <a:gd name="T40" fmla="*/ 102 w 127"/>
                  <a:gd name="T41" fmla="*/ 109 h 122"/>
                  <a:gd name="T42" fmla="*/ 113 w 127"/>
                  <a:gd name="T43" fmla="*/ 102 h 122"/>
                  <a:gd name="T44" fmla="*/ 115 w 127"/>
                  <a:gd name="T45" fmla="*/ 79 h 122"/>
                  <a:gd name="T46" fmla="*/ 127 w 127"/>
                  <a:gd name="T47" fmla="*/ 82 h 122"/>
                  <a:gd name="T48" fmla="*/ 124 w 127"/>
                  <a:gd name="T49" fmla="*/ 105 h 122"/>
                  <a:gd name="T50" fmla="*/ 103 w 127"/>
                  <a:gd name="T51" fmla="*/ 119 h 122"/>
                  <a:gd name="T52" fmla="*/ 86 w 127"/>
                  <a:gd name="T53" fmla="*/ 119 h 122"/>
                  <a:gd name="T54" fmla="*/ 67 w 127"/>
                  <a:gd name="T55" fmla="*/ 100 h 122"/>
                  <a:gd name="T56" fmla="*/ 67 w 127"/>
                  <a:gd name="T57" fmla="*/ 72 h 122"/>
                  <a:gd name="T58" fmla="*/ 42 w 127"/>
                  <a:gd name="T59" fmla="*/ 87 h 122"/>
                  <a:gd name="T60" fmla="*/ 36 w 127"/>
                  <a:gd name="T61" fmla="*/ 7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7" h="122">
                    <a:moveTo>
                      <a:pt x="0" y="62"/>
                    </a:moveTo>
                    <a:cubicBezTo>
                      <a:pt x="14" y="44"/>
                      <a:pt x="25" y="23"/>
                      <a:pt x="33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1" y="13"/>
                      <a:pt x="36" y="22"/>
                      <a:pt x="31" y="32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1" y="122"/>
                      <a:pt x="21" y="122"/>
                      <a:pt x="21" y="12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15" y="60"/>
                      <a:pt x="10" y="67"/>
                      <a:pt x="5" y="73"/>
                    </a:cubicBezTo>
                    <a:cubicBezTo>
                      <a:pt x="4" y="71"/>
                      <a:pt x="3" y="69"/>
                      <a:pt x="1" y="65"/>
                    </a:cubicBezTo>
                    <a:cubicBezTo>
                      <a:pt x="0" y="64"/>
                      <a:pt x="0" y="63"/>
                      <a:pt x="0" y="62"/>
                    </a:cubicBezTo>
                    <a:close/>
                    <a:moveTo>
                      <a:pt x="36" y="77"/>
                    </a:moveTo>
                    <a:cubicBezTo>
                      <a:pt x="47" y="73"/>
                      <a:pt x="57" y="67"/>
                      <a:pt x="67" y="60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91" y="41"/>
                      <a:pt x="103" y="29"/>
                      <a:pt x="112" y="16"/>
                    </a:cubicBezTo>
                    <a:cubicBezTo>
                      <a:pt x="121" y="22"/>
                      <a:pt x="121" y="22"/>
                      <a:pt x="121" y="22"/>
                    </a:cubicBezTo>
                    <a:cubicBezTo>
                      <a:pt x="110" y="38"/>
                      <a:pt x="95" y="52"/>
                      <a:pt x="78" y="65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106"/>
                      <a:pt x="81" y="110"/>
                      <a:pt x="88" y="109"/>
                    </a:cubicBezTo>
                    <a:cubicBezTo>
                      <a:pt x="102" y="109"/>
                      <a:pt x="102" y="109"/>
                      <a:pt x="102" y="109"/>
                    </a:cubicBezTo>
                    <a:cubicBezTo>
                      <a:pt x="109" y="109"/>
                      <a:pt x="112" y="107"/>
                      <a:pt x="113" y="102"/>
                    </a:cubicBezTo>
                    <a:cubicBezTo>
                      <a:pt x="114" y="94"/>
                      <a:pt x="115" y="87"/>
                      <a:pt x="115" y="79"/>
                    </a:cubicBezTo>
                    <a:cubicBezTo>
                      <a:pt x="119" y="80"/>
                      <a:pt x="123" y="81"/>
                      <a:pt x="127" y="82"/>
                    </a:cubicBezTo>
                    <a:cubicBezTo>
                      <a:pt x="126" y="91"/>
                      <a:pt x="125" y="99"/>
                      <a:pt x="124" y="105"/>
                    </a:cubicBezTo>
                    <a:cubicBezTo>
                      <a:pt x="122" y="115"/>
                      <a:pt x="115" y="119"/>
                      <a:pt x="103" y="119"/>
                    </a:cubicBezTo>
                    <a:cubicBezTo>
                      <a:pt x="86" y="119"/>
                      <a:pt x="86" y="119"/>
                      <a:pt x="86" y="119"/>
                    </a:cubicBezTo>
                    <a:cubicBezTo>
                      <a:pt x="73" y="119"/>
                      <a:pt x="67" y="113"/>
                      <a:pt x="67" y="100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1" y="77"/>
                      <a:pt x="53" y="82"/>
                      <a:pt x="42" y="87"/>
                    </a:cubicBezTo>
                    <a:cubicBezTo>
                      <a:pt x="40" y="82"/>
                      <a:pt x="38" y="79"/>
                      <a:pt x="3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="" xmlns:a16="http://schemas.microsoft.com/office/drawing/2014/main" id="{F9C3DA3B-5521-4DD0-8872-B026B70B6C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213766" y="576326"/>
                <a:ext cx="60798" cy="60798"/>
              </a:xfrm>
              <a:custGeom>
                <a:avLst/>
                <a:gdLst>
                  <a:gd name="T0" fmla="*/ 22 w 125"/>
                  <a:gd name="T1" fmla="*/ 0 h 124"/>
                  <a:gd name="T2" fmla="*/ 28 w 125"/>
                  <a:gd name="T3" fmla="*/ 8 h 124"/>
                  <a:gd name="T4" fmla="*/ 50 w 125"/>
                  <a:gd name="T5" fmla="*/ 12 h 124"/>
                  <a:gd name="T6" fmla="*/ 40 w 125"/>
                  <a:gd name="T7" fmla="*/ 34 h 124"/>
                  <a:gd name="T8" fmla="*/ 56 w 125"/>
                  <a:gd name="T9" fmla="*/ 108 h 124"/>
                  <a:gd name="T10" fmla="*/ 32 w 125"/>
                  <a:gd name="T11" fmla="*/ 122 h 124"/>
                  <a:gd name="T12" fmla="*/ 31 w 125"/>
                  <a:gd name="T13" fmla="*/ 113 h 124"/>
                  <a:gd name="T14" fmla="*/ 48 w 125"/>
                  <a:gd name="T15" fmla="*/ 107 h 124"/>
                  <a:gd name="T16" fmla="*/ 37 w 125"/>
                  <a:gd name="T17" fmla="*/ 88 h 124"/>
                  <a:gd name="T18" fmla="*/ 28 w 125"/>
                  <a:gd name="T19" fmla="*/ 108 h 124"/>
                  <a:gd name="T20" fmla="*/ 17 w 125"/>
                  <a:gd name="T21" fmla="*/ 88 h 124"/>
                  <a:gd name="T22" fmla="*/ 0 w 125"/>
                  <a:gd name="T23" fmla="*/ 118 h 124"/>
                  <a:gd name="T24" fmla="*/ 9 w 125"/>
                  <a:gd name="T25" fmla="*/ 38 h 124"/>
                  <a:gd name="T26" fmla="*/ 1 w 125"/>
                  <a:gd name="T27" fmla="*/ 36 h 124"/>
                  <a:gd name="T28" fmla="*/ 21 w 125"/>
                  <a:gd name="T29" fmla="*/ 20 h 124"/>
                  <a:gd name="T30" fmla="*/ 30 w 125"/>
                  <a:gd name="T31" fmla="*/ 34 h 124"/>
                  <a:gd name="T32" fmla="*/ 21 w 125"/>
                  <a:gd name="T33" fmla="*/ 20 h 124"/>
                  <a:gd name="T34" fmla="*/ 17 w 125"/>
                  <a:gd name="T35" fmla="*/ 57 h 124"/>
                  <a:gd name="T36" fmla="*/ 28 w 125"/>
                  <a:gd name="T37" fmla="*/ 41 h 124"/>
                  <a:gd name="T38" fmla="*/ 17 w 125"/>
                  <a:gd name="T39" fmla="*/ 64 h 124"/>
                  <a:gd name="T40" fmla="*/ 28 w 125"/>
                  <a:gd name="T41" fmla="*/ 81 h 124"/>
                  <a:gd name="T42" fmla="*/ 17 w 125"/>
                  <a:gd name="T43" fmla="*/ 64 h 124"/>
                  <a:gd name="T44" fmla="*/ 37 w 125"/>
                  <a:gd name="T45" fmla="*/ 41 h 124"/>
                  <a:gd name="T46" fmla="*/ 48 w 125"/>
                  <a:gd name="T47" fmla="*/ 57 h 124"/>
                  <a:gd name="T48" fmla="*/ 37 w 125"/>
                  <a:gd name="T49" fmla="*/ 64 h 124"/>
                  <a:gd name="T50" fmla="*/ 48 w 125"/>
                  <a:gd name="T51" fmla="*/ 81 h 124"/>
                  <a:gd name="T52" fmla="*/ 37 w 125"/>
                  <a:gd name="T53" fmla="*/ 64 h 124"/>
                  <a:gd name="T54" fmla="*/ 118 w 125"/>
                  <a:gd name="T55" fmla="*/ 6 h 124"/>
                  <a:gd name="T56" fmla="*/ 101 w 125"/>
                  <a:gd name="T57" fmla="*/ 45 h 124"/>
                  <a:gd name="T58" fmla="*/ 86 w 125"/>
                  <a:gd name="T59" fmla="*/ 35 h 124"/>
                  <a:gd name="T60" fmla="*/ 100 w 125"/>
                  <a:gd name="T61" fmla="*/ 36 h 124"/>
                  <a:gd name="T62" fmla="*/ 109 w 125"/>
                  <a:gd name="T63" fmla="*/ 21 h 124"/>
                  <a:gd name="T64" fmla="*/ 85 w 125"/>
                  <a:gd name="T65" fmla="*/ 15 h 124"/>
                  <a:gd name="T66" fmla="*/ 61 w 125"/>
                  <a:gd name="T67" fmla="*/ 48 h 124"/>
                  <a:gd name="T68" fmla="*/ 75 w 125"/>
                  <a:gd name="T69" fmla="*/ 15 h 124"/>
                  <a:gd name="T70" fmla="*/ 61 w 125"/>
                  <a:gd name="T71" fmla="*/ 6 h 124"/>
                  <a:gd name="T72" fmla="*/ 99 w 125"/>
                  <a:gd name="T73" fmla="*/ 49 h 124"/>
                  <a:gd name="T74" fmla="*/ 122 w 125"/>
                  <a:gd name="T75" fmla="*/ 62 h 124"/>
                  <a:gd name="T76" fmla="*/ 99 w 125"/>
                  <a:gd name="T77" fmla="*/ 71 h 124"/>
                  <a:gd name="T78" fmla="*/ 125 w 125"/>
                  <a:gd name="T79" fmla="*/ 89 h 124"/>
                  <a:gd name="T80" fmla="*/ 99 w 125"/>
                  <a:gd name="T81" fmla="*/ 98 h 124"/>
                  <a:gd name="T82" fmla="*/ 90 w 125"/>
                  <a:gd name="T83" fmla="*/ 124 h 124"/>
                  <a:gd name="T84" fmla="*/ 60 w 125"/>
                  <a:gd name="T85" fmla="*/ 98 h 124"/>
                  <a:gd name="T86" fmla="*/ 90 w 125"/>
                  <a:gd name="T87" fmla="*/ 89 h 124"/>
                  <a:gd name="T88" fmla="*/ 75 w 125"/>
                  <a:gd name="T89" fmla="*/ 71 h 124"/>
                  <a:gd name="T90" fmla="*/ 69 w 125"/>
                  <a:gd name="T91" fmla="*/ 85 h 124"/>
                  <a:gd name="T92" fmla="*/ 72 w 125"/>
                  <a:gd name="T93" fmla="*/ 50 h 124"/>
                  <a:gd name="T94" fmla="*/ 78 w 125"/>
                  <a:gd name="T95" fmla="*/ 62 h 124"/>
                  <a:gd name="T96" fmla="*/ 90 w 125"/>
                  <a:gd name="T97" fmla="*/ 4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5" h="124">
                    <a:moveTo>
                      <a:pt x="0" y="35"/>
                    </a:moveTo>
                    <a:cubicBezTo>
                      <a:pt x="9" y="25"/>
                      <a:pt x="17" y="13"/>
                      <a:pt x="22" y="0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4"/>
                      <a:pt x="30" y="6"/>
                      <a:pt x="28" y="8"/>
                    </a:cubicBezTo>
                    <a:cubicBezTo>
                      <a:pt x="27" y="10"/>
                      <a:pt x="26" y="11"/>
                      <a:pt x="26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7" y="117"/>
                      <a:pt x="52" y="122"/>
                      <a:pt x="43" y="122"/>
                    </a:cubicBezTo>
                    <a:cubicBezTo>
                      <a:pt x="40" y="122"/>
                      <a:pt x="37" y="122"/>
                      <a:pt x="32" y="122"/>
                    </a:cubicBezTo>
                    <a:cubicBezTo>
                      <a:pt x="32" y="121"/>
                      <a:pt x="32" y="119"/>
                      <a:pt x="32" y="116"/>
                    </a:cubicBezTo>
                    <a:cubicBezTo>
                      <a:pt x="31" y="114"/>
                      <a:pt x="31" y="113"/>
                      <a:pt x="31" y="113"/>
                    </a:cubicBezTo>
                    <a:cubicBezTo>
                      <a:pt x="33" y="113"/>
                      <a:pt x="36" y="114"/>
                      <a:pt x="42" y="114"/>
                    </a:cubicBezTo>
                    <a:cubicBezTo>
                      <a:pt x="46" y="114"/>
                      <a:pt x="48" y="112"/>
                      <a:pt x="48" y="107"/>
                    </a:cubicBezTo>
                    <a:cubicBezTo>
                      <a:pt x="48" y="88"/>
                      <a:pt x="48" y="88"/>
                      <a:pt x="48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102"/>
                      <a:pt x="14" y="113"/>
                      <a:pt x="7" y="124"/>
                    </a:cubicBezTo>
                    <a:cubicBezTo>
                      <a:pt x="3" y="121"/>
                      <a:pt x="1" y="119"/>
                      <a:pt x="0" y="118"/>
                    </a:cubicBezTo>
                    <a:cubicBezTo>
                      <a:pt x="7" y="110"/>
                      <a:pt x="9" y="97"/>
                      <a:pt x="9" y="8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8" y="39"/>
                      <a:pt x="6" y="41"/>
                      <a:pt x="5" y="42"/>
                    </a:cubicBezTo>
                    <a:cubicBezTo>
                      <a:pt x="4" y="41"/>
                      <a:pt x="3" y="39"/>
                      <a:pt x="1" y="36"/>
                    </a:cubicBezTo>
                    <a:cubicBezTo>
                      <a:pt x="0" y="36"/>
                      <a:pt x="0" y="35"/>
                      <a:pt x="0" y="35"/>
                    </a:cubicBezTo>
                    <a:close/>
                    <a:moveTo>
                      <a:pt x="21" y="20"/>
                    </a:moveTo>
                    <a:cubicBezTo>
                      <a:pt x="19" y="25"/>
                      <a:pt x="16" y="29"/>
                      <a:pt x="12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20"/>
                      <a:pt x="39" y="20"/>
                      <a:pt x="39" y="20"/>
                    </a:cubicBezTo>
                    <a:lnTo>
                      <a:pt x="21" y="20"/>
                    </a:lnTo>
                    <a:close/>
                    <a:moveTo>
                      <a:pt x="17" y="41"/>
                    </a:moveTo>
                    <a:cubicBezTo>
                      <a:pt x="17" y="57"/>
                      <a:pt x="17" y="57"/>
                      <a:pt x="17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41"/>
                      <a:pt x="28" y="41"/>
                      <a:pt x="28" y="41"/>
                    </a:cubicBezTo>
                    <a:lnTo>
                      <a:pt x="17" y="41"/>
                    </a:lnTo>
                    <a:close/>
                    <a:moveTo>
                      <a:pt x="17" y="64"/>
                    </a:moveTo>
                    <a:cubicBezTo>
                      <a:pt x="17" y="81"/>
                      <a:pt x="17" y="81"/>
                      <a:pt x="17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8" y="64"/>
                      <a:pt x="28" y="64"/>
                      <a:pt x="28" y="64"/>
                    </a:cubicBezTo>
                    <a:lnTo>
                      <a:pt x="17" y="64"/>
                    </a:lnTo>
                    <a:close/>
                    <a:moveTo>
                      <a:pt x="48" y="41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48" y="57"/>
                      <a:pt x="48" y="57"/>
                      <a:pt x="48" y="57"/>
                    </a:cubicBezTo>
                    <a:lnTo>
                      <a:pt x="48" y="41"/>
                    </a:lnTo>
                    <a:close/>
                    <a:moveTo>
                      <a:pt x="37" y="64"/>
                    </a:moveTo>
                    <a:cubicBezTo>
                      <a:pt x="37" y="81"/>
                      <a:pt x="37" y="81"/>
                      <a:pt x="37" y="81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8" y="64"/>
                      <a:pt x="48" y="64"/>
                      <a:pt x="48" y="64"/>
                    </a:cubicBezTo>
                    <a:lnTo>
                      <a:pt x="37" y="64"/>
                    </a:lnTo>
                    <a:close/>
                    <a:moveTo>
                      <a:pt x="61" y="6"/>
                    </a:move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14"/>
                      <a:pt x="118" y="21"/>
                      <a:pt x="117" y="29"/>
                    </a:cubicBezTo>
                    <a:cubicBezTo>
                      <a:pt x="117" y="39"/>
                      <a:pt x="111" y="45"/>
                      <a:pt x="101" y="45"/>
                    </a:cubicBezTo>
                    <a:cubicBezTo>
                      <a:pt x="96" y="45"/>
                      <a:pt x="91" y="45"/>
                      <a:pt x="88" y="45"/>
                    </a:cubicBezTo>
                    <a:cubicBezTo>
                      <a:pt x="88" y="43"/>
                      <a:pt x="87" y="40"/>
                      <a:pt x="86" y="35"/>
                    </a:cubicBezTo>
                    <a:cubicBezTo>
                      <a:pt x="87" y="35"/>
                      <a:pt x="89" y="35"/>
                      <a:pt x="92" y="35"/>
                    </a:cubicBezTo>
                    <a:cubicBezTo>
                      <a:pt x="96" y="35"/>
                      <a:pt x="98" y="36"/>
                      <a:pt x="100" y="36"/>
                    </a:cubicBezTo>
                    <a:cubicBezTo>
                      <a:pt x="105" y="36"/>
                      <a:pt x="108" y="33"/>
                      <a:pt x="108" y="28"/>
                    </a:cubicBezTo>
                    <a:cubicBezTo>
                      <a:pt x="108" y="27"/>
                      <a:pt x="108" y="24"/>
                      <a:pt x="109" y="21"/>
                    </a:cubicBezTo>
                    <a:cubicBezTo>
                      <a:pt x="109" y="18"/>
                      <a:pt x="109" y="16"/>
                      <a:pt x="109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31"/>
                      <a:pt x="78" y="43"/>
                      <a:pt x="63" y="51"/>
                    </a:cubicBezTo>
                    <a:cubicBezTo>
                      <a:pt x="63" y="51"/>
                      <a:pt x="62" y="50"/>
                      <a:pt x="61" y="48"/>
                    </a:cubicBezTo>
                    <a:cubicBezTo>
                      <a:pt x="59" y="46"/>
                      <a:pt x="58" y="45"/>
                      <a:pt x="57" y="44"/>
                    </a:cubicBezTo>
                    <a:cubicBezTo>
                      <a:pt x="70" y="38"/>
                      <a:pt x="76" y="28"/>
                      <a:pt x="75" y="15"/>
                    </a:cubicBezTo>
                    <a:cubicBezTo>
                      <a:pt x="61" y="15"/>
                      <a:pt x="61" y="15"/>
                      <a:pt x="61" y="15"/>
                    </a:cubicBezTo>
                    <a:lnTo>
                      <a:pt x="61" y="6"/>
                    </a:lnTo>
                    <a:close/>
                    <a:moveTo>
                      <a:pt x="90" y="49"/>
                    </a:move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89"/>
                      <a:pt x="99" y="89"/>
                      <a:pt x="99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98"/>
                      <a:pt x="125" y="98"/>
                      <a:pt x="125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98"/>
                      <a:pt x="90" y="98"/>
                      <a:pt x="90" y="98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89"/>
                      <a:pt x="60" y="89"/>
                      <a:pt x="60" y="89"/>
                    </a:cubicBezTo>
                    <a:cubicBezTo>
                      <a:pt x="90" y="89"/>
                      <a:pt x="90" y="89"/>
                      <a:pt x="90" y="89"/>
                    </a:cubicBezTo>
                    <a:cubicBezTo>
                      <a:pt x="90" y="71"/>
                      <a:pt x="90" y="71"/>
                      <a:pt x="90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4" y="74"/>
                      <a:pt x="73" y="77"/>
                      <a:pt x="71" y="82"/>
                    </a:cubicBezTo>
                    <a:cubicBezTo>
                      <a:pt x="70" y="83"/>
                      <a:pt x="69" y="84"/>
                      <a:pt x="69" y="85"/>
                    </a:cubicBezTo>
                    <a:cubicBezTo>
                      <a:pt x="66" y="83"/>
                      <a:pt x="63" y="82"/>
                      <a:pt x="61" y="81"/>
                    </a:cubicBezTo>
                    <a:cubicBezTo>
                      <a:pt x="65" y="73"/>
                      <a:pt x="69" y="62"/>
                      <a:pt x="72" y="50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0" y="56"/>
                      <a:pt x="79" y="59"/>
                      <a:pt x="78" y="62"/>
                    </a:cubicBezTo>
                    <a:cubicBezTo>
                      <a:pt x="90" y="62"/>
                      <a:pt x="90" y="62"/>
                      <a:pt x="90" y="62"/>
                    </a:cubicBezTo>
                    <a:lnTo>
                      <a:pt x="9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="" xmlns:a16="http://schemas.microsoft.com/office/drawing/2014/main" id="{CAEE83A9-871D-485C-805D-B382E9455A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285964" y="576326"/>
                <a:ext cx="60798" cy="60798"/>
              </a:xfrm>
              <a:custGeom>
                <a:avLst/>
                <a:gdLst>
                  <a:gd name="T0" fmla="*/ 18 w 126"/>
                  <a:gd name="T1" fmla="*/ 56 h 124"/>
                  <a:gd name="T2" fmla="*/ 20 w 126"/>
                  <a:gd name="T3" fmla="*/ 56 h 124"/>
                  <a:gd name="T4" fmla="*/ 28 w 126"/>
                  <a:gd name="T5" fmla="*/ 61 h 124"/>
                  <a:gd name="T6" fmla="*/ 11 w 126"/>
                  <a:gd name="T7" fmla="*/ 113 h 124"/>
                  <a:gd name="T8" fmla="*/ 0 w 126"/>
                  <a:gd name="T9" fmla="*/ 108 h 124"/>
                  <a:gd name="T10" fmla="*/ 18 w 126"/>
                  <a:gd name="T11" fmla="*/ 56 h 124"/>
                  <a:gd name="T12" fmla="*/ 11 w 126"/>
                  <a:gd name="T13" fmla="*/ 8 h 124"/>
                  <a:gd name="T14" fmla="*/ 17 w 126"/>
                  <a:gd name="T15" fmla="*/ 15 h 124"/>
                  <a:gd name="T16" fmla="*/ 33 w 126"/>
                  <a:gd name="T17" fmla="*/ 31 h 124"/>
                  <a:gd name="T18" fmla="*/ 24 w 126"/>
                  <a:gd name="T19" fmla="*/ 38 h 124"/>
                  <a:gd name="T20" fmla="*/ 23 w 126"/>
                  <a:gd name="T21" fmla="*/ 36 h 124"/>
                  <a:gd name="T22" fmla="*/ 3 w 126"/>
                  <a:gd name="T23" fmla="*/ 14 h 124"/>
                  <a:gd name="T24" fmla="*/ 11 w 126"/>
                  <a:gd name="T25" fmla="*/ 8 h 124"/>
                  <a:gd name="T26" fmla="*/ 68 w 126"/>
                  <a:gd name="T27" fmla="*/ 0 h 124"/>
                  <a:gd name="T28" fmla="*/ 78 w 126"/>
                  <a:gd name="T29" fmla="*/ 0 h 124"/>
                  <a:gd name="T30" fmla="*/ 78 w 126"/>
                  <a:gd name="T31" fmla="*/ 23 h 124"/>
                  <a:gd name="T32" fmla="*/ 111 w 126"/>
                  <a:gd name="T33" fmla="*/ 23 h 124"/>
                  <a:gd name="T34" fmla="*/ 111 w 126"/>
                  <a:gd name="T35" fmla="*/ 63 h 124"/>
                  <a:gd name="T36" fmla="*/ 126 w 126"/>
                  <a:gd name="T37" fmla="*/ 63 h 124"/>
                  <a:gd name="T38" fmla="*/ 126 w 126"/>
                  <a:gd name="T39" fmla="*/ 72 h 124"/>
                  <a:gd name="T40" fmla="*/ 80 w 126"/>
                  <a:gd name="T41" fmla="*/ 72 h 124"/>
                  <a:gd name="T42" fmla="*/ 124 w 126"/>
                  <a:gd name="T43" fmla="*/ 111 h 124"/>
                  <a:gd name="T44" fmla="*/ 123 w 126"/>
                  <a:gd name="T45" fmla="*/ 113 h 124"/>
                  <a:gd name="T46" fmla="*/ 116 w 126"/>
                  <a:gd name="T47" fmla="*/ 121 h 124"/>
                  <a:gd name="T48" fmla="*/ 73 w 126"/>
                  <a:gd name="T49" fmla="*/ 79 h 124"/>
                  <a:gd name="T50" fmla="*/ 30 w 126"/>
                  <a:gd name="T51" fmla="*/ 124 h 124"/>
                  <a:gd name="T52" fmla="*/ 23 w 126"/>
                  <a:gd name="T53" fmla="*/ 114 h 124"/>
                  <a:gd name="T54" fmla="*/ 65 w 126"/>
                  <a:gd name="T55" fmla="*/ 72 h 124"/>
                  <a:gd name="T56" fmla="*/ 33 w 126"/>
                  <a:gd name="T57" fmla="*/ 72 h 124"/>
                  <a:gd name="T58" fmla="*/ 33 w 126"/>
                  <a:gd name="T59" fmla="*/ 63 h 124"/>
                  <a:gd name="T60" fmla="*/ 67 w 126"/>
                  <a:gd name="T61" fmla="*/ 63 h 124"/>
                  <a:gd name="T62" fmla="*/ 68 w 126"/>
                  <a:gd name="T63" fmla="*/ 32 h 124"/>
                  <a:gd name="T64" fmla="*/ 39 w 126"/>
                  <a:gd name="T65" fmla="*/ 32 h 124"/>
                  <a:gd name="T66" fmla="*/ 39 w 126"/>
                  <a:gd name="T67" fmla="*/ 23 h 124"/>
                  <a:gd name="T68" fmla="*/ 68 w 126"/>
                  <a:gd name="T69" fmla="*/ 23 h 124"/>
                  <a:gd name="T70" fmla="*/ 68 w 126"/>
                  <a:gd name="T71" fmla="*/ 0 h 124"/>
                  <a:gd name="T72" fmla="*/ 101 w 126"/>
                  <a:gd name="T73" fmla="*/ 32 h 124"/>
                  <a:gd name="T74" fmla="*/ 78 w 126"/>
                  <a:gd name="T75" fmla="*/ 32 h 124"/>
                  <a:gd name="T76" fmla="*/ 78 w 126"/>
                  <a:gd name="T77" fmla="*/ 48 h 124"/>
                  <a:gd name="T78" fmla="*/ 77 w 126"/>
                  <a:gd name="T79" fmla="*/ 63 h 124"/>
                  <a:gd name="T80" fmla="*/ 101 w 126"/>
                  <a:gd name="T81" fmla="*/ 63 h 124"/>
                  <a:gd name="T82" fmla="*/ 101 w 126"/>
                  <a:gd name="T83" fmla="*/ 3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" h="124">
                    <a:moveTo>
                      <a:pt x="18" y="56"/>
                    </a:moveTo>
                    <a:cubicBezTo>
                      <a:pt x="19" y="56"/>
                      <a:pt x="19" y="56"/>
                      <a:pt x="20" y="56"/>
                    </a:cubicBezTo>
                    <a:cubicBezTo>
                      <a:pt x="23" y="58"/>
                      <a:pt x="26" y="60"/>
                      <a:pt x="28" y="61"/>
                    </a:cubicBezTo>
                    <a:cubicBezTo>
                      <a:pt x="20" y="84"/>
                      <a:pt x="14" y="102"/>
                      <a:pt x="11" y="113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7" y="93"/>
                      <a:pt x="13" y="75"/>
                      <a:pt x="18" y="56"/>
                    </a:cubicBezTo>
                    <a:close/>
                    <a:moveTo>
                      <a:pt x="11" y="8"/>
                    </a:moveTo>
                    <a:cubicBezTo>
                      <a:pt x="12" y="10"/>
                      <a:pt x="15" y="12"/>
                      <a:pt x="17" y="15"/>
                    </a:cubicBezTo>
                    <a:cubicBezTo>
                      <a:pt x="24" y="22"/>
                      <a:pt x="29" y="27"/>
                      <a:pt x="33" y="31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3" y="37"/>
                      <a:pt x="23" y="36"/>
                    </a:cubicBezTo>
                    <a:cubicBezTo>
                      <a:pt x="14" y="26"/>
                      <a:pt x="8" y="19"/>
                      <a:pt x="3" y="14"/>
                    </a:cubicBezTo>
                    <a:lnTo>
                      <a:pt x="11" y="8"/>
                    </a:lnTo>
                    <a:close/>
                    <a:moveTo>
                      <a:pt x="68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7"/>
                      <a:pt x="78" y="14"/>
                      <a:pt x="78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7" y="91"/>
                      <a:pt x="102" y="104"/>
                      <a:pt x="124" y="111"/>
                    </a:cubicBezTo>
                    <a:cubicBezTo>
                      <a:pt x="123" y="112"/>
                      <a:pt x="123" y="112"/>
                      <a:pt x="123" y="113"/>
                    </a:cubicBezTo>
                    <a:cubicBezTo>
                      <a:pt x="119" y="117"/>
                      <a:pt x="117" y="120"/>
                      <a:pt x="116" y="121"/>
                    </a:cubicBezTo>
                    <a:cubicBezTo>
                      <a:pt x="93" y="110"/>
                      <a:pt x="78" y="95"/>
                      <a:pt x="73" y="79"/>
                    </a:cubicBezTo>
                    <a:cubicBezTo>
                      <a:pt x="69" y="96"/>
                      <a:pt x="54" y="111"/>
                      <a:pt x="30" y="124"/>
                    </a:cubicBezTo>
                    <a:cubicBezTo>
                      <a:pt x="26" y="119"/>
                      <a:pt x="24" y="115"/>
                      <a:pt x="23" y="114"/>
                    </a:cubicBezTo>
                    <a:cubicBezTo>
                      <a:pt x="47" y="103"/>
                      <a:pt x="62" y="89"/>
                      <a:pt x="65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8" y="59"/>
                      <a:pt x="68" y="34"/>
                      <a:pt x="68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15"/>
                      <a:pt x="68" y="7"/>
                      <a:pt x="68" y="0"/>
                    </a:cubicBezTo>
                    <a:close/>
                    <a:moveTo>
                      <a:pt x="101" y="32"/>
                    </a:move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4"/>
                      <a:pt x="78" y="47"/>
                      <a:pt x="78" y="48"/>
                    </a:cubicBezTo>
                    <a:cubicBezTo>
                      <a:pt x="78" y="54"/>
                      <a:pt x="77" y="59"/>
                      <a:pt x="77" y="63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01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="" xmlns:a16="http://schemas.microsoft.com/office/drawing/2014/main" id="{BF3D37F1-B87F-4CF3-9F27-18A0231C5E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7212" y="576326"/>
                <a:ext cx="60798" cy="60798"/>
              </a:xfrm>
              <a:custGeom>
                <a:avLst/>
                <a:gdLst>
                  <a:gd name="T0" fmla="*/ 3 w 124"/>
                  <a:gd name="T1" fmla="*/ 23 h 125"/>
                  <a:gd name="T2" fmla="*/ 62 w 124"/>
                  <a:gd name="T3" fmla="*/ 23 h 125"/>
                  <a:gd name="T4" fmla="*/ 54 w 124"/>
                  <a:gd name="T5" fmla="*/ 4 h 125"/>
                  <a:gd name="T6" fmla="*/ 64 w 124"/>
                  <a:gd name="T7" fmla="*/ 0 h 125"/>
                  <a:gd name="T8" fmla="*/ 73 w 124"/>
                  <a:gd name="T9" fmla="*/ 19 h 125"/>
                  <a:gd name="T10" fmla="*/ 63 w 124"/>
                  <a:gd name="T11" fmla="*/ 23 h 125"/>
                  <a:gd name="T12" fmla="*/ 124 w 124"/>
                  <a:gd name="T13" fmla="*/ 23 h 125"/>
                  <a:gd name="T14" fmla="*/ 124 w 124"/>
                  <a:gd name="T15" fmla="*/ 32 h 125"/>
                  <a:gd name="T16" fmla="*/ 48 w 124"/>
                  <a:gd name="T17" fmla="*/ 32 h 125"/>
                  <a:gd name="T18" fmla="*/ 47 w 124"/>
                  <a:gd name="T19" fmla="*/ 42 h 125"/>
                  <a:gd name="T20" fmla="*/ 46 w 124"/>
                  <a:gd name="T21" fmla="*/ 52 h 125"/>
                  <a:gd name="T22" fmla="*/ 108 w 124"/>
                  <a:gd name="T23" fmla="*/ 52 h 125"/>
                  <a:gd name="T24" fmla="*/ 107 w 124"/>
                  <a:gd name="T25" fmla="*/ 73 h 125"/>
                  <a:gd name="T26" fmla="*/ 105 w 124"/>
                  <a:gd name="T27" fmla="*/ 95 h 125"/>
                  <a:gd name="T28" fmla="*/ 79 w 124"/>
                  <a:gd name="T29" fmla="*/ 120 h 125"/>
                  <a:gd name="T30" fmla="*/ 56 w 124"/>
                  <a:gd name="T31" fmla="*/ 121 h 125"/>
                  <a:gd name="T32" fmla="*/ 55 w 124"/>
                  <a:gd name="T33" fmla="*/ 109 h 125"/>
                  <a:gd name="T34" fmla="*/ 78 w 124"/>
                  <a:gd name="T35" fmla="*/ 110 h 125"/>
                  <a:gd name="T36" fmla="*/ 95 w 124"/>
                  <a:gd name="T37" fmla="*/ 94 h 125"/>
                  <a:gd name="T38" fmla="*/ 96 w 124"/>
                  <a:gd name="T39" fmla="*/ 72 h 125"/>
                  <a:gd name="T40" fmla="*/ 96 w 124"/>
                  <a:gd name="T41" fmla="*/ 61 h 125"/>
                  <a:gd name="T42" fmla="*/ 46 w 124"/>
                  <a:gd name="T43" fmla="*/ 61 h 125"/>
                  <a:gd name="T44" fmla="*/ 8 w 124"/>
                  <a:gd name="T45" fmla="*/ 125 h 125"/>
                  <a:gd name="T46" fmla="*/ 0 w 124"/>
                  <a:gd name="T47" fmla="*/ 116 h 125"/>
                  <a:gd name="T48" fmla="*/ 35 w 124"/>
                  <a:gd name="T49" fmla="*/ 58 h 125"/>
                  <a:gd name="T50" fmla="*/ 37 w 124"/>
                  <a:gd name="T51" fmla="*/ 40 h 125"/>
                  <a:gd name="T52" fmla="*/ 37 w 124"/>
                  <a:gd name="T53" fmla="*/ 32 h 125"/>
                  <a:gd name="T54" fmla="*/ 3 w 124"/>
                  <a:gd name="T55" fmla="*/ 32 h 125"/>
                  <a:gd name="T56" fmla="*/ 3 w 124"/>
                  <a:gd name="T57" fmla="*/ 2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4" h="125">
                    <a:moveTo>
                      <a:pt x="3" y="23"/>
                    </a:moveTo>
                    <a:cubicBezTo>
                      <a:pt x="62" y="23"/>
                      <a:pt x="62" y="23"/>
                      <a:pt x="62" y="23"/>
                    </a:cubicBezTo>
                    <a:cubicBezTo>
                      <a:pt x="60" y="17"/>
                      <a:pt x="57" y="11"/>
                      <a:pt x="5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8"/>
                      <a:pt x="71" y="14"/>
                      <a:pt x="73" y="19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4"/>
                      <a:pt x="47" y="37"/>
                      <a:pt x="47" y="42"/>
                    </a:cubicBezTo>
                    <a:cubicBezTo>
                      <a:pt x="47" y="46"/>
                      <a:pt x="47" y="49"/>
                      <a:pt x="46" y="52"/>
                    </a:cubicBezTo>
                    <a:cubicBezTo>
                      <a:pt x="108" y="52"/>
                      <a:pt x="108" y="52"/>
                      <a:pt x="108" y="52"/>
                    </a:cubicBezTo>
                    <a:cubicBezTo>
                      <a:pt x="107" y="57"/>
                      <a:pt x="107" y="64"/>
                      <a:pt x="107" y="73"/>
                    </a:cubicBezTo>
                    <a:cubicBezTo>
                      <a:pt x="106" y="82"/>
                      <a:pt x="105" y="90"/>
                      <a:pt x="105" y="95"/>
                    </a:cubicBezTo>
                    <a:cubicBezTo>
                      <a:pt x="105" y="113"/>
                      <a:pt x="96" y="121"/>
                      <a:pt x="79" y="120"/>
                    </a:cubicBezTo>
                    <a:cubicBezTo>
                      <a:pt x="73" y="121"/>
                      <a:pt x="65" y="121"/>
                      <a:pt x="56" y="121"/>
                    </a:cubicBezTo>
                    <a:cubicBezTo>
                      <a:pt x="56" y="117"/>
                      <a:pt x="56" y="113"/>
                      <a:pt x="55" y="109"/>
                    </a:cubicBezTo>
                    <a:cubicBezTo>
                      <a:pt x="63" y="110"/>
                      <a:pt x="71" y="110"/>
                      <a:pt x="78" y="110"/>
                    </a:cubicBezTo>
                    <a:cubicBezTo>
                      <a:pt x="88" y="111"/>
                      <a:pt x="94" y="106"/>
                      <a:pt x="95" y="94"/>
                    </a:cubicBezTo>
                    <a:cubicBezTo>
                      <a:pt x="95" y="89"/>
                      <a:pt x="95" y="81"/>
                      <a:pt x="96" y="72"/>
                    </a:cubicBezTo>
                    <a:cubicBezTo>
                      <a:pt x="96" y="67"/>
                      <a:pt x="96" y="64"/>
                      <a:pt x="9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88"/>
                      <a:pt x="32" y="109"/>
                      <a:pt x="8" y="125"/>
                    </a:cubicBezTo>
                    <a:cubicBezTo>
                      <a:pt x="6" y="123"/>
                      <a:pt x="3" y="120"/>
                      <a:pt x="0" y="116"/>
                    </a:cubicBezTo>
                    <a:cubicBezTo>
                      <a:pt x="23" y="102"/>
                      <a:pt x="35" y="83"/>
                      <a:pt x="35" y="58"/>
                    </a:cubicBezTo>
                    <a:cubicBezTo>
                      <a:pt x="36" y="54"/>
                      <a:pt x="36" y="48"/>
                      <a:pt x="37" y="40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" y="32"/>
                      <a:pt x="3" y="32"/>
                      <a:pt x="3" y="32"/>
                    </a:cubicBezTo>
                    <a:lnTo>
                      <a:pt x="3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5" name="Freeform 58">
                <a:extLst>
                  <a:ext uri="{FF2B5EF4-FFF2-40B4-BE49-F238E27FC236}">
                    <a16:creationId xmlns="" xmlns:a16="http://schemas.microsoft.com/office/drawing/2014/main" id="{80CF1C70-46E0-45EE-9044-05CDBC9CF05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29409" y="575376"/>
                <a:ext cx="60798" cy="61748"/>
              </a:xfrm>
              <a:custGeom>
                <a:avLst/>
                <a:gdLst>
                  <a:gd name="T0" fmla="*/ 0 w 125"/>
                  <a:gd name="T1" fmla="*/ 113 h 126"/>
                  <a:gd name="T2" fmla="*/ 52 w 125"/>
                  <a:gd name="T3" fmla="*/ 94 h 126"/>
                  <a:gd name="T4" fmla="*/ 2 w 125"/>
                  <a:gd name="T5" fmla="*/ 94 h 126"/>
                  <a:gd name="T6" fmla="*/ 2 w 125"/>
                  <a:gd name="T7" fmla="*/ 86 h 126"/>
                  <a:gd name="T8" fmla="*/ 58 w 125"/>
                  <a:gd name="T9" fmla="*/ 86 h 126"/>
                  <a:gd name="T10" fmla="*/ 58 w 125"/>
                  <a:gd name="T11" fmla="*/ 75 h 126"/>
                  <a:gd name="T12" fmla="*/ 67 w 125"/>
                  <a:gd name="T13" fmla="*/ 75 h 126"/>
                  <a:gd name="T14" fmla="*/ 67 w 125"/>
                  <a:gd name="T15" fmla="*/ 86 h 126"/>
                  <a:gd name="T16" fmla="*/ 123 w 125"/>
                  <a:gd name="T17" fmla="*/ 86 h 126"/>
                  <a:gd name="T18" fmla="*/ 123 w 125"/>
                  <a:gd name="T19" fmla="*/ 94 h 126"/>
                  <a:gd name="T20" fmla="*/ 74 w 125"/>
                  <a:gd name="T21" fmla="*/ 94 h 126"/>
                  <a:gd name="T22" fmla="*/ 125 w 125"/>
                  <a:gd name="T23" fmla="*/ 113 h 126"/>
                  <a:gd name="T24" fmla="*/ 122 w 125"/>
                  <a:gd name="T25" fmla="*/ 118 h 126"/>
                  <a:gd name="T26" fmla="*/ 119 w 125"/>
                  <a:gd name="T27" fmla="*/ 122 h 126"/>
                  <a:gd name="T28" fmla="*/ 67 w 125"/>
                  <a:gd name="T29" fmla="*/ 98 h 126"/>
                  <a:gd name="T30" fmla="*/ 67 w 125"/>
                  <a:gd name="T31" fmla="*/ 126 h 126"/>
                  <a:gd name="T32" fmla="*/ 58 w 125"/>
                  <a:gd name="T33" fmla="*/ 126 h 126"/>
                  <a:gd name="T34" fmla="*/ 58 w 125"/>
                  <a:gd name="T35" fmla="*/ 99 h 126"/>
                  <a:gd name="T36" fmla="*/ 5 w 125"/>
                  <a:gd name="T37" fmla="*/ 122 h 126"/>
                  <a:gd name="T38" fmla="*/ 0 w 125"/>
                  <a:gd name="T39" fmla="*/ 113 h 126"/>
                  <a:gd name="T40" fmla="*/ 23 w 125"/>
                  <a:gd name="T41" fmla="*/ 56 h 126"/>
                  <a:gd name="T42" fmla="*/ 33 w 125"/>
                  <a:gd name="T43" fmla="*/ 45 h 126"/>
                  <a:gd name="T44" fmla="*/ 3 w 125"/>
                  <a:gd name="T45" fmla="*/ 45 h 126"/>
                  <a:gd name="T46" fmla="*/ 3 w 125"/>
                  <a:gd name="T47" fmla="*/ 37 h 126"/>
                  <a:gd name="T48" fmla="*/ 40 w 125"/>
                  <a:gd name="T49" fmla="*/ 37 h 126"/>
                  <a:gd name="T50" fmla="*/ 48 w 125"/>
                  <a:gd name="T51" fmla="*/ 25 h 126"/>
                  <a:gd name="T52" fmla="*/ 59 w 125"/>
                  <a:gd name="T53" fmla="*/ 28 h 126"/>
                  <a:gd name="T54" fmla="*/ 51 w 125"/>
                  <a:gd name="T55" fmla="*/ 37 h 126"/>
                  <a:gd name="T56" fmla="*/ 122 w 125"/>
                  <a:gd name="T57" fmla="*/ 37 h 126"/>
                  <a:gd name="T58" fmla="*/ 122 w 125"/>
                  <a:gd name="T59" fmla="*/ 45 h 126"/>
                  <a:gd name="T60" fmla="*/ 95 w 125"/>
                  <a:gd name="T61" fmla="*/ 45 h 126"/>
                  <a:gd name="T62" fmla="*/ 79 w 125"/>
                  <a:gd name="T63" fmla="*/ 63 h 126"/>
                  <a:gd name="T64" fmla="*/ 93 w 125"/>
                  <a:gd name="T65" fmla="*/ 67 h 126"/>
                  <a:gd name="T66" fmla="*/ 113 w 125"/>
                  <a:gd name="T67" fmla="*/ 72 h 126"/>
                  <a:gd name="T68" fmla="*/ 109 w 125"/>
                  <a:gd name="T69" fmla="*/ 81 h 126"/>
                  <a:gd name="T70" fmla="*/ 77 w 125"/>
                  <a:gd name="T71" fmla="*/ 71 h 126"/>
                  <a:gd name="T72" fmla="*/ 68 w 125"/>
                  <a:gd name="T73" fmla="*/ 69 h 126"/>
                  <a:gd name="T74" fmla="*/ 10 w 125"/>
                  <a:gd name="T75" fmla="*/ 81 h 126"/>
                  <a:gd name="T76" fmla="*/ 6 w 125"/>
                  <a:gd name="T77" fmla="*/ 72 h 126"/>
                  <a:gd name="T78" fmla="*/ 53 w 125"/>
                  <a:gd name="T79" fmla="*/ 64 h 126"/>
                  <a:gd name="T80" fmla="*/ 23 w 125"/>
                  <a:gd name="T81" fmla="*/ 56 h 126"/>
                  <a:gd name="T82" fmla="*/ 55 w 125"/>
                  <a:gd name="T83" fmla="*/ 3 h 126"/>
                  <a:gd name="T84" fmla="*/ 65 w 125"/>
                  <a:gd name="T85" fmla="*/ 0 h 126"/>
                  <a:gd name="T86" fmla="*/ 69 w 125"/>
                  <a:gd name="T87" fmla="*/ 14 h 126"/>
                  <a:gd name="T88" fmla="*/ 118 w 125"/>
                  <a:gd name="T89" fmla="*/ 14 h 126"/>
                  <a:gd name="T90" fmla="*/ 118 w 125"/>
                  <a:gd name="T91" fmla="*/ 33 h 126"/>
                  <a:gd name="T92" fmla="*/ 109 w 125"/>
                  <a:gd name="T93" fmla="*/ 33 h 126"/>
                  <a:gd name="T94" fmla="*/ 109 w 125"/>
                  <a:gd name="T95" fmla="*/ 22 h 126"/>
                  <a:gd name="T96" fmla="*/ 16 w 125"/>
                  <a:gd name="T97" fmla="*/ 22 h 126"/>
                  <a:gd name="T98" fmla="*/ 16 w 125"/>
                  <a:gd name="T99" fmla="*/ 33 h 126"/>
                  <a:gd name="T100" fmla="*/ 6 w 125"/>
                  <a:gd name="T101" fmla="*/ 33 h 126"/>
                  <a:gd name="T102" fmla="*/ 6 w 125"/>
                  <a:gd name="T103" fmla="*/ 14 h 126"/>
                  <a:gd name="T104" fmla="*/ 59 w 125"/>
                  <a:gd name="T105" fmla="*/ 14 h 126"/>
                  <a:gd name="T106" fmla="*/ 55 w 125"/>
                  <a:gd name="T107" fmla="*/ 3 h 126"/>
                  <a:gd name="T108" fmla="*/ 37 w 125"/>
                  <a:gd name="T109" fmla="*/ 52 h 126"/>
                  <a:gd name="T110" fmla="*/ 56 w 125"/>
                  <a:gd name="T111" fmla="*/ 57 h 126"/>
                  <a:gd name="T112" fmla="*/ 67 w 125"/>
                  <a:gd name="T113" fmla="*/ 60 h 126"/>
                  <a:gd name="T114" fmla="*/ 84 w 125"/>
                  <a:gd name="T115" fmla="*/ 45 h 126"/>
                  <a:gd name="T116" fmla="*/ 44 w 125"/>
                  <a:gd name="T117" fmla="*/ 45 h 126"/>
                  <a:gd name="T118" fmla="*/ 37 w 125"/>
                  <a:gd name="T119" fmla="*/ 5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" h="126">
                    <a:moveTo>
                      <a:pt x="0" y="113"/>
                    </a:moveTo>
                    <a:cubicBezTo>
                      <a:pt x="21" y="110"/>
                      <a:pt x="38" y="104"/>
                      <a:pt x="52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94"/>
                      <a:pt x="123" y="94"/>
                      <a:pt x="123" y="94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88" y="104"/>
                      <a:pt x="104" y="110"/>
                      <a:pt x="125" y="113"/>
                    </a:cubicBezTo>
                    <a:cubicBezTo>
                      <a:pt x="124" y="114"/>
                      <a:pt x="123" y="116"/>
                      <a:pt x="122" y="118"/>
                    </a:cubicBezTo>
                    <a:cubicBezTo>
                      <a:pt x="121" y="120"/>
                      <a:pt x="120" y="121"/>
                      <a:pt x="119" y="122"/>
                    </a:cubicBezTo>
                    <a:cubicBezTo>
                      <a:pt x="96" y="116"/>
                      <a:pt x="78" y="108"/>
                      <a:pt x="67" y="98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58" y="126"/>
                      <a:pt x="58" y="126"/>
                      <a:pt x="58" y="126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45" y="109"/>
                      <a:pt x="27" y="116"/>
                      <a:pt x="5" y="122"/>
                    </a:cubicBezTo>
                    <a:cubicBezTo>
                      <a:pt x="4" y="119"/>
                      <a:pt x="2" y="116"/>
                      <a:pt x="0" y="113"/>
                    </a:cubicBezTo>
                    <a:close/>
                    <a:moveTo>
                      <a:pt x="23" y="56"/>
                    </a:moveTo>
                    <a:cubicBezTo>
                      <a:pt x="26" y="53"/>
                      <a:pt x="30" y="49"/>
                      <a:pt x="3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3" y="33"/>
                      <a:pt x="46" y="29"/>
                      <a:pt x="48" y="2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6" y="31"/>
                      <a:pt x="54" y="34"/>
                      <a:pt x="51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45"/>
                      <a:pt x="122" y="45"/>
                      <a:pt x="122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92" y="52"/>
                      <a:pt x="86" y="58"/>
                      <a:pt x="79" y="63"/>
                    </a:cubicBezTo>
                    <a:cubicBezTo>
                      <a:pt x="82" y="64"/>
                      <a:pt x="87" y="65"/>
                      <a:pt x="93" y="67"/>
                    </a:cubicBezTo>
                    <a:cubicBezTo>
                      <a:pt x="103" y="69"/>
                      <a:pt x="109" y="71"/>
                      <a:pt x="113" y="72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2" y="78"/>
                      <a:pt x="91" y="75"/>
                      <a:pt x="77" y="71"/>
                    </a:cubicBezTo>
                    <a:cubicBezTo>
                      <a:pt x="73" y="70"/>
                      <a:pt x="70" y="69"/>
                      <a:pt x="68" y="69"/>
                    </a:cubicBezTo>
                    <a:cubicBezTo>
                      <a:pt x="57" y="73"/>
                      <a:pt x="38" y="78"/>
                      <a:pt x="10" y="81"/>
                    </a:cubicBezTo>
                    <a:cubicBezTo>
                      <a:pt x="9" y="78"/>
                      <a:pt x="7" y="75"/>
                      <a:pt x="6" y="72"/>
                    </a:cubicBezTo>
                    <a:cubicBezTo>
                      <a:pt x="26" y="70"/>
                      <a:pt x="42" y="67"/>
                      <a:pt x="53" y="64"/>
                    </a:cubicBezTo>
                    <a:cubicBezTo>
                      <a:pt x="44" y="62"/>
                      <a:pt x="34" y="59"/>
                      <a:pt x="23" y="56"/>
                    </a:cubicBezTo>
                    <a:close/>
                    <a:moveTo>
                      <a:pt x="55" y="3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6" y="5"/>
                      <a:pt x="68" y="9"/>
                      <a:pt x="69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8" y="10"/>
                      <a:pt x="57" y="6"/>
                      <a:pt x="55" y="3"/>
                    </a:cubicBezTo>
                    <a:close/>
                    <a:moveTo>
                      <a:pt x="37" y="52"/>
                    </a:moveTo>
                    <a:cubicBezTo>
                      <a:pt x="41" y="53"/>
                      <a:pt x="47" y="55"/>
                      <a:pt x="56" y="57"/>
                    </a:cubicBezTo>
                    <a:cubicBezTo>
                      <a:pt x="61" y="58"/>
                      <a:pt x="64" y="59"/>
                      <a:pt x="67" y="60"/>
                    </a:cubicBezTo>
                    <a:cubicBezTo>
                      <a:pt x="75" y="56"/>
                      <a:pt x="81" y="52"/>
                      <a:pt x="8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2" y="48"/>
                      <a:pt x="39" y="50"/>
                      <a:pt x="37" y="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="" xmlns:a16="http://schemas.microsoft.com/office/drawing/2014/main" id="{12180AAF-047F-469F-9A9C-12E2513F0F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500656" y="576326"/>
                <a:ext cx="61748" cy="60798"/>
              </a:xfrm>
              <a:custGeom>
                <a:avLst/>
                <a:gdLst>
                  <a:gd name="T0" fmla="*/ 37 w 127"/>
                  <a:gd name="T1" fmla="*/ 1 h 124"/>
                  <a:gd name="T2" fmla="*/ 35 w 127"/>
                  <a:gd name="T3" fmla="*/ 6 h 124"/>
                  <a:gd name="T4" fmla="*/ 47 w 127"/>
                  <a:gd name="T5" fmla="*/ 20 h 124"/>
                  <a:gd name="T6" fmla="*/ 57 w 127"/>
                  <a:gd name="T7" fmla="*/ 34 h 124"/>
                  <a:gd name="T8" fmla="*/ 50 w 127"/>
                  <a:gd name="T9" fmla="*/ 40 h 124"/>
                  <a:gd name="T10" fmla="*/ 31 w 127"/>
                  <a:gd name="T11" fmla="*/ 15 h 124"/>
                  <a:gd name="T12" fmla="*/ 6 w 127"/>
                  <a:gd name="T13" fmla="*/ 55 h 124"/>
                  <a:gd name="T14" fmla="*/ 4 w 127"/>
                  <a:gd name="T15" fmla="*/ 50 h 124"/>
                  <a:gd name="T16" fmla="*/ 0 w 127"/>
                  <a:gd name="T17" fmla="*/ 46 h 124"/>
                  <a:gd name="T18" fmla="*/ 27 w 127"/>
                  <a:gd name="T19" fmla="*/ 0 h 124"/>
                  <a:gd name="T20" fmla="*/ 37 w 127"/>
                  <a:gd name="T21" fmla="*/ 1 h 124"/>
                  <a:gd name="T22" fmla="*/ 8 w 127"/>
                  <a:gd name="T23" fmla="*/ 86 h 124"/>
                  <a:gd name="T24" fmla="*/ 15 w 127"/>
                  <a:gd name="T25" fmla="*/ 80 h 124"/>
                  <a:gd name="T26" fmla="*/ 29 w 127"/>
                  <a:gd name="T27" fmla="*/ 97 h 124"/>
                  <a:gd name="T28" fmla="*/ 42 w 127"/>
                  <a:gd name="T29" fmla="*/ 69 h 124"/>
                  <a:gd name="T30" fmla="*/ 5 w 127"/>
                  <a:gd name="T31" fmla="*/ 69 h 124"/>
                  <a:gd name="T32" fmla="*/ 5 w 127"/>
                  <a:gd name="T33" fmla="*/ 60 h 124"/>
                  <a:gd name="T34" fmla="*/ 52 w 127"/>
                  <a:gd name="T35" fmla="*/ 60 h 124"/>
                  <a:gd name="T36" fmla="*/ 52 w 127"/>
                  <a:gd name="T37" fmla="*/ 69 h 124"/>
                  <a:gd name="T38" fmla="*/ 34 w 127"/>
                  <a:gd name="T39" fmla="*/ 105 h 124"/>
                  <a:gd name="T40" fmla="*/ 44 w 127"/>
                  <a:gd name="T41" fmla="*/ 116 h 124"/>
                  <a:gd name="T42" fmla="*/ 36 w 127"/>
                  <a:gd name="T43" fmla="*/ 122 h 124"/>
                  <a:gd name="T44" fmla="*/ 8 w 127"/>
                  <a:gd name="T45" fmla="*/ 86 h 124"/>
                  <a:gd name="T46" fmla="*/ 22 w 127"/>
                  <a:gd name="T47" fmla="*/ 36 h 124"/>
                  <a:gd name="T48" fmla="*/ 30 w 127"/>
                  <a:gd name="T49" fmla="*/ 32 h 124"/>
                  <a:gd name="T50" fmla="*/ 40 w 127"/>
                  <a:gd name="T51" fmla="*/ 51 h 124"/>
                  <a:gd name="T52" fmla="*/ 32 w 127"/>
                  <a:gd name="T53" fmla="*/ 56 h 124"/>
                  <a:gd name="T54" fmla="*/ 22 w 127"/>
                  <a:gd name="T55" fmla="*/ 36 h 124"/>
                  <a:gd name="T56" fmla="*/ 94 w 127"/>
                  <a:gd name="T57" fmla="*/ 90 h 124"/>
                  <a:gd name="T58" fmla="*/ 127 w 127"/>
                  <a:gd name="T59" fmla="*/ 116 h 124"/>
                  <a:gd name="T60" fmla="*/ 119 w 127"/>
                  <a:gd name="T61" fmla="*/ 123 h 124"/>
                  <a:gd name="T62" fmla="*/ 88 w 127"/>
                  <a:gd name="T63" fmla="*/ 97 h 124"/>
                  <a:gd name="T64" fmla="*/ 56 w 127"/>
                  <a:gd name="T65" fmla="*/ 124 h 124"/>
                  <a:gd name="T66" fmla="*/ 53 w 127"/>
                  <a:gd name="T67" fmla="*/ 120 h 124"/>
                  <a:gd name="T68" fmla="*/ 49 w 127"/>
                  <a:gd name="T69" fmla="*/ 116 h 124"/>
                  <a:gd name="T70" fmla="*/ 78 w 127"/>
                  <a:gd name="T71" fmla="*/ 96 h 124"/>
                  <a:gd name="T72" fmla="*/ 85 w 127"/>
                  <a:gd name="T73" fmla="*/ 63 h 124"/>
                  <a:gd name="T74" fmla="*/ 85 w 127"/>
                  <a:gd name="T75" fmla="*/ 46 h 124"/>
                  <a:gd name="T76" fmla="*/ 94 w 127"/>
                  <a:gd name="T77" fmla="*/ 46 h 124"/>
                  <a:gd name="T78" fmla="*/ 94 w 127"/>
                  <a:gd name="T79" fmla="*/ 64 h 124"/>
                  <a:gd name="T80" fmla="*/ 89 w 127"/>
                  <a:gd name="T81" fmla="*/ 94 h 124"/>
                  <a:gd name="T82" fmla="*/ 94 w 127"/>
                  <a:gd name="T83" fmla="*/ 90 h 124"/>
                  <a:gd name="T84" fmla="*/ 54 w 127"/>
                  <a:gd name="T85" fmla="*/ 5 h 124"/>
                  <a:gd name="T86" fmla="*/ 127 w 127"/>
                  <a:gd name="T87" fmla="*/ 5 h 124"/>
                  <a:gd name="T88" fmla="*/ 127 w 127"/>
                  <a:gd name="T89" fmla="*/ 14 h 124"/>
                  <a:gd name="T90" fmla="*/ 96 w 127"/>
                  <a:gd name="T91" fmla="*/ 14 h 124"/>
                  <a:gd name="T92" fmla="*/ 92 w 127"/>
                  <a:gd name="T93" fmla="*/ 31 h 124"/>
                  <a:gd name="T94" fmla="*/ 120 w 127"/>
                  <a:gd name="T95" fmla="*/ 31 h 124"/>
                  <a:gd name="T96" fmla="*/ 120 w 127"/>
                  <a:gd name="T97" fmla="*/ 92 h 124"/>
                  <a:gd name="T98" fmla="*/ 111 w 127"/>
                  <a:gd name="T99" fmla="*/ 92 h 124"/>
                  <a:gd name="T100" fmla="*/ 111 w 127"/>
                  <a:gd name="T101" fmla="*/ 40 h 124"/>
                  <a:gd name="T102" fmla="*/ 69 w 127"/>
                  <a:gd name="T103" fmla="*/ 40 h 124"/>
                  <a:gd name="T104" fmla="*/ 69 w 127"/>
                  <a:gd name="T105" fmla="*/ 93 h 124"/>
                  <a:gd name="T106" fmla="*/ 60 w 127"/>
                  <a:gd name="T107" fmla="*/ 93 h 124"/>
                  <a:gd name="T108" fmla="*/ 60 w 127"/>
                  <a:gd name="T109" fmla="*/ 31 h 124"/>
                  <a:gd name="T110" fmla="*/ 82 w 127"/>
                  <a:gd name="T111" fmla="*/ 31 h 124"/>
                  <a:gd name="T112" fmla="*/ 85 w 127"/>
                  <a:gd name="T113" fmla="*/ 14 h 124"/>
                  <a:gd name="T114" fmla="*/ 54 w 127"/>
                  <a:gd name="T115" fmla="*/ 14 h 124"/>
                  <a:gd name="T116" fmla="*/ 54 w 127"/>
                  <a:gd name="T117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24">
                    <a:moveTo>
                      <a:pt x="37" y="1"/>
                    </a:moveTo>
                    <a:cubicBezTo>
                      <a:pt x="36" y="3"/>
                      <a:pt x="35" y="4"/>
                      <a:pt x="35" y="6"/>
                    </a:cubicBezTo>
                    <a:cubicBezTo>
                      <a:pt x="37" y="9"/>
                      <a:pt x="41" y="13"/>
                      <a:pt x="47" y="20"/>
                    </a:cubicBezTo>
                    <a:cubicBezTo>
                      <a:pt x="53" y="28"/>
                      <a:pt x="56" y="32"/>
                      <a:pt x="57" y="34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2" y="29"/>
                      <a:pt x="35" y="21"/>
                      <a:pt x="31" y="15"/>
                    </a:cubicBezTo>
                    <a:cubicBezTo>
                      <a:pt x="23" y="30"/>
                      <a:pt x="15" y="43"/>
                      <a:pt x="6" y="55"/>
                    </a:cubicBezTo>
                    <a:cubicBezTo>
                      <a:pt x="6" y="54"/>
                      <a:pt x="5" y="53"/>
                      <a:pt x="4" y="50"/>
                    </a:cubicBezTo>
                    <a:cubicBezTo>
                      <a:pt x="2" y="48"/>
                      <a:pt x="1" y="47"/>
                      <a:pt x="0" y="46"/>
                    </a:cubicBezTo>
                    <a:cubicBezTo>
                      <a:pt x="11" y="33"/>
                      <a:pt x="19" y="18"/>
                      <a:pt x="27" y="0"/>
                    </a:cubicBezTo>
                    <a:lnTo>
                      <a:pt x="37" y="1"/>
                    </a:lnTo>
                    <a:close/>
                    <a:moveTo>
                      <a:pt x="8" y="86"/>
                    </a:move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3"/>
                      <a:pt x="22" y="89"/>
                      <a:pt x="29" y="97"/>
                    </a:cubicBezTo>
                    <a:cubicBezTo>
                      <a:pt x="33" y="89"/>
                      <a:pt x="37" y="80"/>
                      <a:pt x="42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47" y="81"/>
                      <a:pt x="41" y="93"/>
                      <a:pt x="34" y="105"/>
                    </a:cubicBezTo>
                    <a:cubicBezTo>
                      <a:pt x="39" y="110"/>
                      <a:pt x="42" y="114"/>
                      <a:pt x="44" y="116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27" y="111"/>
                      <a:pt x="18" y="98"/>
                      <a:pt x="8" y="86"/>
                    </a:cubicBezTo>
                    <a:close/>
                    <a:moveTo>
                      <a:pt x="22" y="36"/>
                    </a:moveTo>
                    <a:cubicBezTo>
                      <a:pt x="30" y="32"/>
                      <a:pt x="30" y="32"/>
                      <a:pt x="30" y="32"/>
                    </a:cubicBezTo>
                    <a:cubicBezTo>
                      <a:pt x="35" y="40"/>
                      <a:pt x="38" y="47"/>
                      <a:pt x="40" y="5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29" y="50"/>
                      <a:pt x="26" y="43"/>
                      <a:pt x="22" y="36"/>
                    </a:cubicBezTo>
                    <a:close/>
                    <a:moveTo>
                      <a:pt x="94" y="90"/>
                    </a:moveTo>
                    <a:cubicBezTo>
                      <a:pt x="108" y="101"/>
                      <a:pt x="119" y="110"/>
                      <a:pt x="127" y="116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08" y="113"/>
                      <a:pt x="98" y="105"/>
                      <a:pt x="88" y="97"/>
                    </a:cubicBezTo>
                    <a:cubicBezTo>
                      <a:pt x="84" y="106"/>
                      <a:pt x="73" y="115"/>
                      <a:pt x="56" y="124"/>
                    </a:cubicBezTo>
                    <a:cubicBezTo>
                      <a:pt x="56" y="123"/>
                      <a:pt x="55" y="122"/>
                      <a:pt x="53" y="120"/>
                    </a:cubicBezTo>
                    <a:cubicBezTo>
                      <a:pt x="51" y="118"/>
                      <a:pt x="50" y="116"/>
                      <a:pt x="49" y="116"/>
                    </a:cubicBezTo>
                    <a:cubicBezTo>
                      <a:pt x="64" y="109"/>
                      <a:pt x="73" y="103"/>
                      <a:pt x="78" y="96"/>
                    </a:cubicBezTo>
                    <a:cubicBezTo>
                      <a:pt x="83" y="89"/>
                      <a:pt x="86" y="78"/>
                      <a:pt x="85" y="63"/>
                    </a:cubicBezTo>
                    <a:cubicBezTo>
                      <a:pt x="85" y="46"/>
                      <a:pt x="85" y="46"/>
                      <a:pt x="85" y="46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78"/>
                      <a:pt x="93" y="88"/>
                      <a:pt x="89" y="94"/>
                    </a:cubicBezTo>
                    <a:lnTo>
                      <a:pt x="94" y="90"/>
                    </a:lnTo>
                    <a:close/>
                    <a:moveTo>
                      <a:pt x="54" y="5"/>
                    </a:moveTo>
                    <a:cubicBezTo>
                      <a:pt x="127" y="5"/>
                      <a:pt x="127" y="5"/>
                      <a:pt x="127" y="5"/>
                    </a:cubicBezTo>
                    <a:cubicBezTo>
                      <a:pt x="127" y="14"/>
                      <a:pt x="127" y="14"/>
                      <a:pt x="127" y="14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92" y="31"/>
                      <a:pt x="92" y="31"/>
                      <a:pt x="92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0" y="92"/>
                      <a:pt x="120" y="92"/>
                      <a:pt x="120" y="92"/>
                    </a:cubicBezTo>
                    <a:cubicBezTo>
                      <a:pt x="111" y="92"/>
                      <a:pt x="111" y="92"/>
                      <a:pt x="111" y="92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93"/>
                      <a:pt x="69" y="93"/>
                      <a:pt x="69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54" y="14"/>
                      <a:pt x="54" y="14"/>
                      <a:pt x="54" y="14"/>
                    </a:cubicBezTo>
                    <a:lnTo>
                      <a:pt x="5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7" name="Freeform 60">
                <a:extLst>
                  <a:ext uri="{FF2B5EF4-FFF2-40B4-BE49-F238E27FC236}">
                    <a16:creationId xmlns="" xmlns:a16="http://schemas.microsoft.com/office/drawing/2014/main" id="{97809BD0-8554-41DD-965D-86EF967F2F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572854" y="579176"/>
                <a:ext cx="61748" cy="56048"/>
              </a:xfrm>
              <a:custGeom>
                <a:avLst/>
                <a:gdLst>
                  <a:gd name="T0" fmla="*/ 89 w 126"/>
                  <a:gd name="T1" fmla="*/ 62 h 115"/>
                  <a:gd name="T2" fmla="*/ 99 w 126"/>
                  <a:gd name="T3" fmla="*/ 62 h 115"/>
                  <a:gd name="T4" fmla="*/ 99 w 126"/>
                  <a:gd name="T5" fmla="*/ 71 h 115"/>
                  <a:gd name="T6" fmla="*/ 126 w 126"/>
                  <a:gd name="T7" fmla="*/ 71 h 115"/>
                  <a:gd name="T8" fmla="*/ 126 w 126"/>
                  <a:gd name="T9" fmla="*/ 80 h 115"/>
                  <a:gd name="T10" fmla="*/ 99 w 126"/>
                  <a:gd name="T11" fmla="*/ 80 h 115"/>
                  <a:gd name="T12" fmla="*/ 99 w 126"/>
                  <a:gd name="T13" fmla="*/ 98 h 115"/>
                  <a:gd name="T14" fmla="*/ 81 w 126"/>
                  <a:gd name="T15" fmla="*/ 115 h 115"/>
                  <a:gd name="T16" fmla="*/ 62 w 126"/>
                  <a:gd name="T17" fmla="*/ 115 h 115"/>
                  <a:gd name="T18" fmla="*/ 61 w 126"/>
                  <a:gd name="T19" fmla="*/ 110 h 115"/>
                  <a:gd name="T20" fmla="*/ 60 w 126"/>
                  <a:gd name="T21" fmla="*/ 104 h 115"/>
                  <a:gd name="T22" fmla="*/ 78 w 126"/>
                  <a:gd name="T23" fmla="*/ 105 h 115"/>
                  <a:gd name="T24" fmla="*/ 89 w 126"/>
                  <a:gd name="T25" fmla="*/ 96 h 115"/>
                  <a:gd name="T26" fmla="*/ 89 w 126"/>
                  <a:gd name="T27" fmla="*/ 80 h 115"/>
                  <a:gd name="T28" fmla="*/ 0 w 126"/>
                  <a:gd name="T29" fmla="*/ 80 h 115"/>
                  <a:gd name="T30" fmla="*/ 0 w 126"/>
                  <a:gd name="T31" fmla="*/ 71 h 115"/>
                  <a:gd name="T32" fmla="*/ 89 w 126"/>
                  <a:gd name="T33" fmla="*/ 71 h 115"/>
                  <a:gd name="T34" fmla="*/ 89 w 126"/>
                  <a:gd name="T35" fmla="*/ 62 h 115"/>
                  <a:gd name="T36" fmla="*/ 105 w 126"/>
                  <a:gd name="T37" fmla="*/ 34 h 115"/>
                  <a:gd name="T38" fmla="*/ 25 w 126"/>
                  <a:gd name="T39" fmla="*/ 34 h 115"/>
                  <a:gd name="T40" fmla="*/ 25 w 126"/>
                  <a:gd name="T41" fmla="*/ 40 h 115"/>
                  <a:gd name="T42" fmla="*/ 34 w 126"/>
                  <a:gd name="T43" fmla="*/ 50 h 115"/>
                  <a:gd name="T44" fmla="*/ 100 w 126"/>
                  <a:gd name="T45" fmla="*/ 50 h 115"/>
                  <a:gd name="T46" fmla="*/ 112 w 126"/>
                  <a:gd name="T47" fmla="*/ 42 h 115"/>
                  <a:gd name="T48" fmla="*/ 113 w 126"/>
                  <a:gd name="T49" fmla="*/ 40 h 115"/>
                  <a:gd name="T50" fmla="*/ 115 w 126"/>
                  <a:gd name="T51" fmla="*/ 29 h 115"/>
                  <a:gd name="T52" fmla="*/ 125 w 126"/>
                  <a:gd name="T53" fmla="*/ 33 h 115"/>
                  <a:gd name="T54" fmla="*/ 124 w 126"/>
                  <a:gd name="T55" fmla="*/ 38 h 115"/>
                  <a:gd name="T56" fmla="*/ 122 w 126"/>
                  <a:gd name="T57" fmla="*/ 46 h 115"/>
                  <a:gd name="T58" fmla="*/ 102 w 126"/>
                  <a:gd name="T59" fmla="*/ 58 h 115"/>
                  <a:gd name="T60" fmla="*/ 32 w 126"/>
                  <a:gd name="T61" fmla="*/ 58 h 115"/>
                  <a:gd name="T62" fmla="*/ 15 w 126"/>
                  <a:gd name="T63" fmla="*/ 42 h 115"/>
                  <a:gd name="T64" fmla="*/ 15 w 126"/>
                  <a:gd name="T65" fmla="*/ 0 h 115"/>
                  <a:gd name="T66" fmla="*/ 105 w 126"/>
                  <a:gd name="T67" fmla="*/ 0 h 115"/>
                  <a:gd name="T68" fmla="*/ 105 w 126"/>
                  <a:gd name="T69" fmla="*/ 34 h 115"/>
                  <a:gd name="T70" fmla="*/ 24 w 126"/>
                  <a:gd name="T71" fmla="*/ 87 h 115"/>
                  <a:gd name="T72" fmla="*/ 31 w 126"/>
                  <a:gd name="T73" fmla="*/ 81 h 115"/>
                  <a:gd name="T74" fmla="*/ 47 w 126"/>
                  <a:gd name="T75" fmla="*/ 94 h 115"/>
                  <a:gd name="T76" fmla="*/ 52 w 126"/>
                  <a:gd name="T77" fmla="*/ 98 h 115"/>
                  <a:gd name="T78" fmla="*/ 44 w 126"/>
                  <a:gd name="T79" fmla="*/ 105 h 115"/>
                  <a:gd name="T80" fmla="*/ 24 w 126"/>
                  <a:gd name="T81" fmla="*/ 87 h 115"/>
                  <a:gd name="T82" fmla="*/ 25 w 126"/>
                  <a:gd name="T83" fmla="*/ 9 h 115"/>
                  <a:gd name="T84" fmla="*/ 25 w 126"/>
                  <a:gd name="T85" fmla="*/ 25 h 115"/>
                  <a:gd name="T86" fmla="*/ 96 w 126"/>
                  <a:gd name="T87" fmla="*/ 25 h 115"/>
                  <a:gd name="T88" fmla="*/ 96 w 126"/>
                  <a:gd name="T89" fmla="*/ 9 h 115"/>
                  <a:gd name="T90" fmla="*/ 25 w 126"/>
                  <a:gd name="T91" fmla="*/ 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15">
                    <a:moveTo>
                      <a:pt x="89" y="62"/>
                    </a:moveTo>
                    <a:cubicBezTo>
                      <a:pt x="99" y="62"/>
                      <a:pt x="99" y="62"/>
                      <a:pt x="99" y="62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126" y="71"/>
                      <a:pt x="126" y="71"/>
                      <a:pt x="126" y="71"/>
                    </a:cubicBezTo>
                    <a:cubicBezTo>
                      <a:pt x="126" y="80"/>
                      <a:pt x="126" y="80"/>
                      <a:pt x="126" y="80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109"/>
                      <a:pt x="93" y="115"/>
                      <a:pt x="81" y="115"/>
                    </a:cubicBezTo>
                    <a:cubicBezTo>
                      <a:pt x="76" y="115"/>
                      <a:pt x="70" y="115"/>
                      <a:pt x="62" y="115"/>
                    </a:cubicBezTo>
                    <a:cubicBezTo>
                      <a:pt x="62" y="114"/>
                      <a:pt x="62" y="113"/>
                      <a:pt x="61" y="110"/>
                    </a:cubicBezTo>
                    <a:cubicBezTo>
                      <a:pt x="61" y="107"/>
                      <a:pt x="60" y="105"/>
                      <a:pt x="60" y="104"/>
                    </a:cubicBezTo>
                    <a:cubicBezTo>
                      <a:pt x="63" y="105"/>
                      <a:pt x="69" y="105"/>
                      <a:pt x="78" y="105"/>
                    </a:cubicBezTo>
                    <a:cubicBezTo>
                      <a:pt x="86" y="105"/>
                      <a:pt x="89" y="102"/>
                      <a:pt x="89" y="96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9" y="71"/>
                      <a:pt x="89" y="71"/>
                      <a:pt x="89" y="71"/>
                    </a:cubicBezTo>
                    <a:lnTo>
                      <a:pt x="89" y="62"/>
                    </a:lnTo>
                    <a:close/>
                    <a:moveTo>
                      <a:pt x="105" y="34"/>
                    </a:move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7"/>
                      <a:pt x="28" y="50"/>
                      <a:pt x="34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7" y="50"/>
                      <a:pt x="111" y="47"/>
                      <a:pt x="112" y="42"/>
                    </a:cubicBezTo>
                    <a:cubicBezTo>
                      <a:pt x="112" y="41"/>
                      <a:pt x="112" y="41"/>
                      <a:pt x="113" y="40"/>
                    </a:cubicBezTo>
                    <a:cubicBezTo>
                      <a:pt x="113" y="35"/>
                      <a:pt x="114" y="32"/>
                      <a:pt x="115" y="29"/>
                    </a:cubicBezTo>
                    <a:cubicBezTo>
                      <a:pt x="120" y="31"/>
                      <a:pt x="123" y="32"/>
                      <a:pt x="125" y="33"/>
                    </a:cubicBezTo>
                    <a:cubicBezTo>
                      <a:pt x="124" y="34"/>
                      <a:pt x="124" y="36"/>
                      <a:pt x="124" y="38"/>
                    </a:cubicBezTo>
                    <a:cubicBezTo>
                      <a:pt x="123" y="42"/>
                      <a:pt x="122" y="44"/>
                      <a:pt x="122" y="46"/>
                    </a:cubicBezTo>
                    <a:cubicBezTo>
                      <a:pt x="119" y="55"/>
                      <a:pt x="113" y="59"/>
                      <a:pt x="10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20" y="59"/>
                      <a:pt x="15" y="53"/>
                      <a:pt x="15" y="4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105" y="34"/>
                    </a:lnTo>
                    <a:close/>
                    <a:moveTo>
                      <a:pt x="24" y="87"/>
                    </a:moveTo>
                    <a:cubicBezTo>
                      <a:pt x="31" y="81"/>
                      <a:pt x="31" y="81"/>
                      <a:pt x="31" y="81"/>
                    </a:cubicBezTo>
                    <a:cubicBezTo>
                      <a:pt x="34" y="84"/>
                      <a:pt x="40" y="88"/>
                      <a:pt x="47" y="94"/>
                    </a:cubicBezTo>
                    <a:cubicBezTo>
                      <a:pt x="49" y="96"/>
                      <a:pt x="50" y="97"/>
                      <a:pt x="52" y="98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37" y="99"/>
                      <a:pt x="30" y="93"/>
                      <a:pt x="24" y="87"/>
                    </a:cubicBezTo>
                    <a:close/>
                    <a:moveTo>
                      <a:pt x="25" y="9"/>
                    </a:moveTo>
                    <a:cubicBezTo>
                      <a:pt x="25" y="25"/>
                      <a:pt x="25" y="25"/>
                      <a:pt x="25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6" y="9"/>
                      <a:pt x="96" y="9"/>
                      <a:pt x="96" y="9"/>
                    </a:cubicBezTo>
                    <a:lnTo>
                      <a:pt x="25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8" name="Freeform 61">
                <a:extLst>
                  <a:ext uri="{FF2B5EF4-FFF2-40B4-BE49-F238E27FC236}">
                    <a16:creationId xmlns="" xmlns:a16="http://schemas.microsoft.com/office/drawing/2014/main" id="{D4C9D319-67A8-4DBB-9B3F-9D73ED6EEA1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44102" y="576326"/>
                <a:ext cx="61748" cy="59848"/>
              </a:xfrm>
              <a:custGeom>
                <a:avLst/>
                <a:gdLst>
                  <a:gd name="T0" fmla="*/ 109 w 127"/>
                  <a:gd name="T1" fmla="*/ 8 h 123"/>
                  <a:gd name="T2" fmla="*/ 117 w 127"/>
                  <a:gd name="T3" fmla="*/ 15 h 123"/>
                  <a:gd name="T4" fmla="*/ 90 w 127"/>
                  <a:gd name="T5" fmla="*/ 40 h 123"/>
                  <a:gd name="T6" fmla="*/ 127 w 127"/>
                  <a:gd name="T7" fmla="*/ 40 h 123"/>
                  <a:gd name="T8" fmla="*/ 127 w 127"/>
                  <a:gd name="T9" fmla="*/ 49 h 123"/>
                  <a:gd name="T10" fmla="*/ 78 w 127"/>
                  <a:gd name="T11" fmla="*/ 49 h 123"/>
                  <a:gd name="T12" fmla="*/ 56 w 127"/>
                  <a:gd name="T13" fmla="*/ 63 h 123"/>
                  <a:gd name="T14" fmla="*/ 106 w 127"/>
                  <a:gd name="T15" fmla="*/ 63 h 123"/>
                  <a:gd name="T16" fmla="*/ 106 w 127"/>
                  <a:gd name="T17" fmla="*/ 123 h 123"/>
                  <a:gd name="T18" fmla="*/ 96 w 127"/>
                  <a:gd name="T19" fmla="*/ 123 h 123"/>
                  <a:gd name="T20" fmla="*/ 96 w 127"/>
                  <a:gd name="T21" fmla="*/ 116 h 123"/>
                  <a:gd name="T22" fmla="*/ 37 w 127"/>
                  <a:gd name="T23" fmla="*/ 116 h 123"/>
                  <a:gd name="T24" fmla="*/ 37 w 127"/>
                  <a:gd name="T25" fmla="*/ 123 h 123"/>
                  <a:gd name="T26" fmla="*/ 28 w 127"/>
                  <a:gd name="T27" fmla="*/ 123 h 123"/>
                  <a:gd name="T28" fmla="*/ 28 w 127"/>
                  <a:gd name="T29" fmla="*/ 77 h 123"/>
                  <a:gd name="T30" fmla="*/ 5 w 127"/>
                  <a:gd name="T31" fmla="*/ 86 h 123"/>
                  <a:gd name="T32" fmla="*/ 0 w 127"/>
                  <a:gd name="T33" fmla="*/ 77 h 123"/>
                  <a:gd name="T34" fmla="*/ 63 w 127"/>
                  <a:gd name="T35" fmla="*/ 49 h 123"/>
                  <a:gd name="T36" fmla="*/ 4 w 127"/>
                  <a:gd name="T37" fmla="*/ 49 h 123"/>
                  <a:gd name="T38" fmla="*/ 4 w 127"/>
                  <a:gd name="T39" fmla="*/ 40 h 123"/>
                  <a:gd name="T40" fmla="*/ 52 w 127"/>
                  <a:gd name="T41" fmla="*/ 40 h 123"/>
                  <a:gd name="T42" fmla="*/ 52 w 127"/>
                  <a:gd name="T43" fmla="*/ 25 h 123"/>
                  <a:gd name="T44" fmla="*/ 16 w 127"/>
                  <a:gd name="T45" fmla="*/ 25 h 123"/>
                  <a:gd name="T46" fmla="*/ 16 w 127"/>
                  <a:gd name="T47" fmla="*/ 16 h 123"/>
                  <a:gd name="T48" fmla="*/ 52 w 127"/>
                  <a:gd name="T49" fmla="*/ 16 h 123"/>
                  <a:gd name="T50" fmla="*/ 52 w 127"/>
                  <a:gd name="T51" fmla="*/ 0 h 123"/>
                  <a:gd name="T52" fmla="*/ 62 w 127"/>
                  <a:gd name="T53" fmla="*/ 0 h 123"/>
                  <a:gd name="T54" fmla="*/ 62 w 127"/>
                  <a:gd name="T55" fmla="*/ 16 h 123"/>
                  <a:gd name="T56" fmla="*/ 93 w 127"/>
                  <a:gd name="T57" fmla="*/ 16 h 123"/>
                  <a:gd name="T58" fmla="*/ 93 w 127"/>
                  <a:gd name="T59" fmla="*/ 25 h 123"/>
                  <a:gd name="T60" fmla="*/ 62 w 127"/>
                  <a:gd name="T61" fmla="*/ 25 h 123"/>
                  <a:gd name="T62" fmla="*/ 62 w 127"/>
                  <a:gd name="T63" fmla="*/ 40 h 123"/>
                  <a:gd name="T64" fmla="*/ 75 w 127"/>
                  <a:gd name="T65" fmla="*/ 40 h 123"/>
                  <a:gd name="T66" fmla="*/ 109 w 127"/>
                  <a:gd name="T67" fmla="*/ 8 h 123"/>
                  <a:gd name="T68" fmla="*/ 96 w 127"/>
                  <a:gd name="T69" fmla="*/ 71 h 123"/>
                  <a:gd name="T70" fmla="*/ 40 w 127"/>
                  <a:gd name="T71" fmla="*/ 71 h 123"/>
                  <a:gd name="T72" fmla="*/ 39 w 127"/>
                  <a:gd name="T73" fmla="*/ 72 h 123"/>
                  <a:gd name="T74" fmla="*/ 37 w 127"/>
                  <a:gd name="T75" fmla="*/ 72 h 123"/>
                  <a:gd name="T76" fmla="*/ 37 w 127"/>
                  <a:gd name="T77" fmla="*/ 86 h 123"/>
                  <a:gd name="T78" fmla="*/ 96 w 127"/>
                  <a:gd name="T79" fmla="*/ 86 h 123"/>
                  <a:gd name="T80" fmla="*/ 96 w 127"/>
                  <a:gd name="T81" fmla="*/ 71 h 123"/>
                  <a:gd name="T82" fmla="*/ 37 w 127"/>
                  <a:gd name="T83" fmla="*/ 94 h 123"/>
                  <a:gd name="T84" fmla="*/ 37 w 127"/>
                  <a:gd name="T85" fmla="*/ 108 h 123"/>
                  <a:gd name="T86" fmla="*/ 96 w 127"/>
                  <a:gd name="T87" fmla="*/ 108 h 123"/>
                  <a:gd name="T88" fmla="*/ 96 w 127"/>
                  <a:gd name="T89" fmla="*/ 94 h 123"/>
                  <a:gd name="T90" fmla="*/ 37 w 127"/>
                  <a:gd name="T91" fmla="*/ 9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7" h="123">
                    <a:moveTo>
                      <a:pt x="109" y="8"/>
                    </a:moveTo>
                    <a:cubicBezTo>
                      <a:pt x="117" y="15"/>
                      <a:pt x="117" y="15"/>
                      <a:pt x="117" y="15"/>
                    </a:cubicBezTo>
                    <a:cubicBezTo>
                      <a:pt x="108" y="24"/>
                      <a:pt x="99" y="33"/>
                      <a:pt x="90" y="40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27" y="49"/>
                      <a:pt x="127" y="49"/>
                      <a:pt x="127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1" y="54"/>
                      <a:pt x="64" y="59"/>
                      <a:pt x="56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123"/>
                      <a:pt x="106" y="123"/>
                      <a:pt x="106" y="123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6" y="116"/>
                      <a:pt x="96" y="116"/>
                      <a:pt x="96" y="116"/>
                    </a:cubicBezTo>
                    <a:cubicBezTo>
                      <a:pt x="37" y="116"/>
                      <a:pt x="37" y="116"/>
                      <a:pt x="37" y="116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28" y="123"/>
                      <a:pt x="28" y="123"/>
                      <a:pt x="28" y="123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0" y="80"/>
                      <a:pt x="13" y="83"/>
                      <a:pt x="5" y="86"/>
                    </a:cubicBezTo>
                    <a:cubicBezTo>
                      <a:pt x="4" y="84"/>
                      <a:pt x="3" y="81"/>
                      <a:pt x="0" y="77"/>
                    </a:cubicBezTo>
                    <a:cubicBezTo>
                      <a:pt x="24" y="69"/>
                      <a:pt x="45" y="60"/>
                      <a:pt x="6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75" y="40"/>
                      <a:pt x="75" y="40"/>
                      <a:pt x="75" y="40"/>
                    </a:cubicBezTo>
                    <a:cubicBezTo>
                      <a:pt x="88" y="32"/>
                      <a:pt x="99" y="21"/>
                      <a:pt x="109" y="8"/>
                    </a:cubicBezTo>
                    <a:close/>
                    <a:moveTo>
                      <a:pt x="96" y="71"/>
                    </a:move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1"/>
                      <a:pt x="39" y="71"/>
                      <a:pt x="39" y="72"/>
                    </a:cubicBezTo>
                    <a:cubicBezTo>
                      <a:pt x="39" y="72"/>
                      <a:pt x="38" y="72"/>
                      <a:pt x="37" y="72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96" y="86"/>
                      <a:pt x="96" y="86"/>
                      <a:pt x="96" y="86"/>
                    </a:cubicBezTo>
                    <a:lnTo>
                      <a:pt x="96" y="71"/>
                    </a:lnTo>
                    <a:close/>
                    <a:moveTo>
                      <a:pt x="37" y="94"/>
                    </a:moveTo>
                    <a:cubicBezTo>
                      <a:pt x="37" y="108"/>
                      <a:pt x="37" y="108"/>
                      <a:pt x="37" y="108"/>
                    </a:cubicBezTo>
                    <a:cubicBezTo>
                      <a:pt x="96" y="108"/>
                      <a:pt x="96" y="108"/>
                      <a:pt x="96" y="108"/>
                    </a:cubicBezTo>
                    <a:cubicBezTo>
                      <a:pt x="96" y="94"/>
                      <a:pt x="96" y="94"/>
                      <a:pt x="96" y="94"/>
                    </a:cubicBezTo>
                    <a:lnTo>
                      <a:pt x="37" y="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20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7371"/>
            <a:ext cx="7056784" cy="50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07508\Desktop\335\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338138"/>
            <a:ext cx="7064375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5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07508\Desktop\335\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400"/>
            <a:ext cx="6288881" cy="46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07508\Desktop\335\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23478"/>
            <a:ext cx="7032625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50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07508\Desktop\捕获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057275"/>
            <a:ext cx="69056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07508\Desktop\捕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1799"/>
            <a:ext cx="8811025" cy="39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68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d07508\Desktop\捕获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1471"/>
            <a:ext cx="4597698" cy="48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59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2" y="0"/>
            <a:ext cx="7667004" cy="508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04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07508\Desktop\捕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9502"/>
            <a:ext cx="5968131" cy="44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0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07508\Desktop\335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884238"/>
            <a:ext cx="7475537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0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07508\Desktop\335\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75"/>
            <a:ext cx="8382000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07508\Desktop\335\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128588"/>
            <a:ext cx="6416675" cy="48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07508\Desktop\335\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547688"/>
            <a:ext cx="6537325" cy="40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8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07508\Desktop\335\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04" y="195486"/>
            <a:ext cx="6673999" cy="455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5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07508\Desktop\335\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29972"/>
            <a:ext cx="7163197" cy="470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93212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-Top Secret  绝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-Secret  机密 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-Internal  内参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20F9F0328DBB794BB596573A064C7F7C" ma:contentTypeVersion="1" ma:contentTypeDescription="新建文档。" ma:contentTypeScope="" ma:versionID="e1d1e024392df1f4ba3618986ff610f4">
  <xsd:schema xmlns:xsd="http://www.w3.org/2001/XMLSchema" xmlns:xs="http://www.w3.org/2001/XMLSchema" xmlns:p="http://schemas.microsoft.com/office/2006/metadata/properties" xmlns:ns2="a2b6b20f-9763-4de6-85cc-78589a406804" xmlns:ns3="http://schemas.microsoft.com/sharepoint/v4" targetNamespace="http://schemas.microsoft.com/office/2006/metadata/properties" ma:root="true" ma:fieldsID="67130f4ad5ed48f9b3792515561fb2ad" ns2:_="" ns3:_="">
    <xsd:import namespace="a2b6b20f-9763-4de6-85cc-78589a40680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ilePathEX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6b20f-9763-4de6-85cc-78589a40680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  <xsd:element name="FilePathEX" ma:index="11" nillable="true" ma:displayName="FilePathEX" ma:description="文档存储路径。供文档搜索使用" ma:internalName="FilePathEX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2b6b20f-9763-4de6-85cc-78589a406804">UCFH5TWPWDNU-2072096189-2837</_dlc_DocId>
    <_dlc_DocIdUrl xmlns="a2b6b20f-9763-4de6-85cc-78589a406804">
      <Url>http://cmp.h3c.com:9090/_layouts/15/DocIdRedir.aspx?ID=UCFH5TWPWDNU-2072096189-2837</Url>
      <Description>UCFH5TWPWDNU-2072096189-2837</Description>
    </_dlc_DocIdUrl>
    <FilePathEX xmlns="a2b6b20f-9763-4de6-85cc-78589a406804" xsi:nil="true"/>
    <IconOverlay xmlns="http://schemas.microsoft.com/sharepoint/v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75DABE-584E-4AA8-A19C-B78F4534500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67217E2-A67D-4A59-9AF6-D58BBABD46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6b20f-9763-4de6-85cc-78589a40680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2AF652-BF1C-4023-A10C-B61065487C3A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a2b6b20f-9763-4de6-85cc-78589a406804"/>
    <ds:schemaRef ds:uri="http://schemas.openxmlformats.org/package/2006/metadata/core-properties"/>
    <ds:schemaRef ds:uri="http://schemas.microsoft.com/sharepoint/v4"/>
  </ds:schemaRefs>
</ds:datastoreItem>
</file>

<file path=customXml/itemProps4.xml><?xml version="1.0" encoding="utf-8"?>
<ds:datastoreItem xmlns:ds="http://schemas.openxmlformats.org/officeDocument/2006/customXml" ds:itemID="{64E5D269-81D6-4593-8C09-DBAEF5DC18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45686</TotalTime>
  <Words>1</Words>
  <Application>Microsoft Office PowerPoint</Application>
  <PresentationFormat>全屏显示(16:9)</PresentationFormat>
  <Paragraphs>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模板-Top Secret  绝密</vt:lpstr>
      <vt:lpstr>模板-Secret  机密 </vt:lpstr>
      <vt:lpstr>模板-Confidential 秘密</vt:lpstr>
      <vt:lpstr>模板-Internal  内参</vt:lpstr>
      <vt:lpstr>1_模板-Confidential 秘密</vt:lpstr>
      <vt:lpstr>4_模板-Confidential 秘密</vt:lpstr>
      <vt:lpstr>新华三集团PPT模板-白底中文模板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PPT使用说明</dc:title>
  <dc:creator>dingyuanmeng 11958</dc:creator>
  <cp:lastModifiedBy>Administrator</cp:lastModifiedBy>
  <cp:revision>1743</cp:revision>
  <cp:lastPrinted>2013-01-19T15:46:00Z</cp:lastPrinted>
  <dcterms:created xsi:type="dcterms:W3CDTF">2016-05-11T02:15:00Z</dcterms:created>
  <dcterms:modified xsi:type="dcterms:W3CDTF">2019-12-18T09:43:28Z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0x01010020F9F0328DBB794BB596573A064C7F7C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KSOProductBuildVer">
    <vt:lpwstr>2052-10.1.0.6748</vt:lpwstr>
  </property>
  <property fmtid="{D5CDD505-2E9C-101B-9397-08002B2CF9AE}" pid="8" name="_dlc_DocIdItemGuid">
    <vt:lpwstr>6633302a-f936-4139-99f4-753187592fe3</vt:lpwstr>
  </property>
  <property fmtid="{D5CDD505-2E9C-101B-9397-08002B2CF9AE}" pid="9" name="FileDownloads">
    <vt:lpwstr>0</vt:lpwstr>
  </property>
  <property fmtid="{D5CDD505-2E9C-101B-9397-08002B2CF9AE}" pid="10" name="FileComments">
    <vt:lpwstr>0</vt:lpwstr>
  </property>
  <property fmtid="{D5CDD505-2E9C-101B-9397-08002B2CF9AE}" pid="11" name="LinkComment">
    <vt:lpwstr>0</vt:lpwstr>
  </property>
  <property fmtid="{D5CDD505-2E9C-101B-9397-08002B2CF9AE}" pid="12" name="FileScore">
    <vt:lpwstr>0</vt:lpwstr>
  </property>
  <property fmtid="{D5CDD505-2E9C-101B-9397-08002B2CF9AE}" pid="13" name="EndDate">
    <vt:lpwstr>21-04-02</vt:lpwstr>
  </property>
  <property fmtid="{D5CDD505-2E9C-101B-9397-08002B2CF9AE}" pid="14" name="PMOKeyWords">
    <vt:lpwstr>ppt模板更新秘密级</vt:lpwstr>
  </property>
</Properties>
</file>