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8"/>
  </p:notesMasterIdLst>
  <p:sldIdLst>
    <p:sldId id="256" r:id="rId4"/>
    <p:sldId id="303" r:id="rId5"/>
    <p:sldId id="308" r:id="rId6"/>
    <p:sldId id="30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63" autoAdjust="0"/>
    <p:restoredTop sz="90855" autoAdjust="0"/>
  </p:normalViewPr>
  <p:slideViewPr>
    <p:cSldViewPr snapToGrid="0">
      <p:cViewPr varScale="1">
        <p:scale>
          <a:sx n="81" d="100"/>
          <a:sy n="81" d="100"/>
        </p:scale>
        <p:origin x="274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6623A-593B-44FE-BFD7-05A92975F17E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FEA4D-A744-4975-B46A-581A7648D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lIns="84408" tIns="42204" rIns="84408" bIns="42204"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50294" y="9379542"/>
            <a:ext cx="2945861" cy="493177"/>
          </a:xfrm>
          <a:prstGeom prst="rect">
            <a:avLst/>
          </a:prstGeom>
        </p:spPr>
        <p:txBody>
          <a:bodyPr lIns="84408" tIns="42204" rIns="84408" bIns="42204"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pPr/>
              <a:t>1</a:t>
            </a:fld>
            <a:endParaRPr lang="zh-CN" altLang="en-US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34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lIns="84408" tIns="42204" rIns="84408" bIns="42204"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50294" y="9379542"/>
            <a:ext cx="2945861" cy="493177"/>
          </a:xfrm>
          <a:prstGeom prst="rect">
            <a:avLst/>
          </a:prstGeom>
        </p:spPr>
        <p:txBody>
          <a:bodyPr lIns="84408" tIns="42204" rIns="84408" bIns="42204"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pPr/>
              <a:t>2</a:t>
            </a:fld>
            <a:endParaRPr lang="zh-CN" altLang="en-US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0485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lIns="84408" tIns="42204" rIns="84408" bIns="42204"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50294" y="9379542"/>
            <a:ext cx="2945861" cy="493177"/>
          </a:xfrm>
          <a:prstGeom prst="rect">
            <a:avLst/>
          </a:prstGeom>
        </p:spPr>
        <p:txBody>
          <a:bodyPr lIns="84408" tIns="42204" rIns="84408" bIns="42204"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pPr/>
              <a:t>3</a:t>
            </a:fld>
            <a:endParaRPr lang="zh-CN" altLang="en-US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7962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lIns="84408" tIns="42204" rIns="84408" bIns="42204"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50294" y="9379542"/>
            <a:ext cx="2945861" cy="493177"/>
          </a:xfrm>
          <a:prstGeom prst="rect">
            <a:avLst/>
          </a:prstGeom>
        </p:spPr>
        <p:txBody>
          <a:bodyPr lIns="84408" tIns="42204" rIns="84408" bIns="42204"/>
          <a:lstStyle/>
          <a:p>
            <a:fld id="{C4AA51CA-5F86-4FFA-AF76-EFA20A25968D}" type="slidenum">
              <a:rPr lang="zh-CN" altLang="en-US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pPr/>
              <a:t>4</a:t>
            </a:fld>
            <a:endParaRPr lang="zh-CN" altLang="en-US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3335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1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4953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秘密-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4535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秘密-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08786"/>
            <a:ext cx="5384800" cy="4388777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08785"/>
            <a:ext cx="5384800" cy="4388779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64561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秘密-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508788"/>
            <a:ext cx="5386917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8" y="1508788"/>
            <a:ext cx="5389033" cy="6660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60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4466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秘密-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487019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秘密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59" y="273068"/>
            <a:ext cx="6815668" cy="585311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56159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秘密-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6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265616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秘密-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95043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932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秘密-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04801"/>
            <a:ext cx="274320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1314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086125" y="2476005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spc="9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800" b="1" spc="9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5106651" y="3343471"/>
            <a:ext cx="198458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1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endCxn id="15" idx="1"/>
          </p:cNvCxnSpPr>
          <p:nvPr userDrawn="1"/>
        </p:nvCxnSpPr>
        <p:spPr>
          <a:xfrm flipV="1">
            <a:off x="4737101" y="3553753"/>
            <a:ext cx="369550" cy="15421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7070780" y="3569173"/>
            <a:ext cx="369304" cy="0"/>
          </a:xfrm>
          <a:prstGeom prst="line">
            <a:avLst/>
          </a:prstGeom>
          <a:ln w="12700">
            <a:solidFill>
              <a:srgbClr val="E600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08" y="260649"/>
            <a:ext cx="1463760" cy="6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9944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秘密-节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0377940" y="6556681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1"/>
            <a:ext cx="12192000" cy="33434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dash"/>
          </a:ln>
          <a:effectLst/>
        </p:spPr>
        <p:txBody>
          <a:bodyPr rtlCol="0" anchor="ctr"/>
          <a:lstStyle/>
          <a:p>
            <a:pPr algn="ctr"/>
            <a:endParaRPr lang="zh-CN" altLang="en-US" sz="1867" b="1" kern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5045176" y="3361638"/>
            <a:ext cx="2095830" cy="441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67" dirty="0">
                <a:solidFill>
                  <a:srgbClr val="FFFFFF">
                    <a:lumMod val="8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2267" dirty="0">
              <a:solidFill>
                <a:srgbClr val="FFFFFF">
                  <a:lumMod val="8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988840"/>
            <a:ext cx="2964331" cy="13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050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1184567" y="6468177"/>
            <a:ext cx="711200" cy="36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5" tIns="60943" rIns="121885" bIns="60943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758D0DAD-9C2B-4CE2-8897-28BF2D4AAF7E}" type="slidenum">
              <a:rPr lang="en-US" altLang="zh-CN" sz="16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6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6538386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5365194" y="6566933"/>
            <a:ext cx="1385886" cy="284787"/>
          </a:xfrm>
          <a:prstGeom prst="rect">
            <a:avLst/>
          </a:prstGeom>
        </p:spPr>
        <p:txBody>
          <a:bodyPr wrap="none" lIns="121885" tIns="60943" rIns="121885" bIns="60943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1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Confidential </a:t>
            </a:r>
            <a:r>
              <a:rPr lang="zh-CN" altLang="en-US" sz="1051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282018" y="6532241"/>
            <a:ext cx="1470460" cy="346343"/>
          </a:xfrm>
          <a:prstGeom prst="rect">
            <a:avLst/>
          </a:prstGeom>
        </p:spPr>
        <p:txBody>
          <a:bodyPr wrap="none" lIns="121885" tIns="60943" rIns="121885" bIns="60943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5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www.h3c.com</a:t>
            </a:r>
            <a:endParaRPr lang="zh-CN" altLang="en-US" sz="145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08" y="260650"/>
            <a:ext cx="1463760" cy="6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83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部公开-1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788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1222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777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7584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7831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376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27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4760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325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6295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3552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7160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33618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11184567" y="6468177"/>
            <a:ext cx="711200" cy="36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885" tIns="60943" rIns="121885" bIns="60943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758D0DAD-9C2B-4CE2-8897-28BF2D4AAF7E}" type="slidenum">
              <a:rPr lang="en-US" altLang="zh-CN" sz="1600">
                <a:solidFill>
                  <a:srgbClr val="FFFFFF">
                    <a:lumMod val="65000"/>
                  </a:srgbClr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600" dirty="0">
              <a:solidFill>
                <a:srgbClr val="FFFFFF">
                  <a:lumMod val="65000"/>
                </a:srgbClr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6538386"/>
            <a:ext cx="12192000" cy="317500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9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5365194" y="6566933"/>
            <a:ext cx="1385886" cy="284787"/>
          </a:xfrm>
          <a:prstGeom prst="rect">
            <a:avLst/>
          </a:prstGeom>
        </p:spPr>
        <p:txBody>
          <a:bodyPr wrap="none" lIns="121885" tIns="60943" rIns="121885" bIns="60943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1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Confidential </a:t>
            </a:r>
            <a:r>
              <a:rPr lang="zh-CN" altLang="en-US" sz="1051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282018" y="6532241"/>
            <a:ext cx="1470460" cy="346343"/>
          </a:xfrm>
          <a:prstGeom prst="rect">
            <a:avLst/>
          </a:prstGeom>
        </p:spPr>
        <p:txBody>
          <a:bodyPr wrap="none" lIns="121885" tIns="60943" rIns="121885" bIns="60943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51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www.h3c.com</a:t>
            </a:r>
            <a:endParaRPr lang="zh-CN" altLang="en-US" sz="1451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08" y="260650"/>
            <a:ext cx="1463760" cy="6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1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8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3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5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3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1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959" y="6522753"/>
            <a:ext cx="12192001" cy="330200"/>
          </a:xfrm>
          <a:prstGeom prst="rect">
            <a:avLst/>
          </a:prstGeom>
        </p:spPr>
      </p:pic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0490"/>
            <a:ext cx="10972800" cy="4484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09810" y="452655"/>
            <a:ext cx="109725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10205426" y="6547830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6"/>
          <p:cNvSpPr txBox="1"/>
          <p:nvPr userDrawn="1"/>
        </p:nvSpPr>
        <p:spPr>
          <a:xfrm>
            <a:off x="11757051" y="6496216"/>
            <a:ext cx="39466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333" smtClean="0">
                <a:solidFill>
                  <a:srgbClr val="262626"/>
                </a:solidFill>
              </a:rPr>
              <a:pPr/>
              <a:t>‹#›</a:t>
            </a:fld>
            <a:endParaRPr lang="en-GB" altLang="zh-CN" sz="1333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9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457189" indent="-457189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24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575" indent="-38099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2133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523962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8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2133547" indent="-304792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74313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467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35271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6pPr>
      <a:lvl7pPr marL="3962301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7pPr>
      <a:lvl8pPr marL="4571886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8pPr>
      <a:lvl9pPr marL="5181470" indent="-3047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AB3D8-F037-46AE-AD0A-88EA034EC64B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9C585-C943-443B-8AC2-0ABEA59D6EC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959" y="6522753"/>
            <a:ext cx="12192001" cy="3302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388537" y="6581052"/>
            <a:ext cx="1337226" cy="256545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 </a:t>
            </a:r>
            <a:r>
              <a:rPr lang="zh-CN" altLang="en-US" sz="1067" b="1" dirty="0">
                <a:solidFill>
                  <a:srgbClr val="262626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秘密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0205426" y="6547830"/>
            <a:ext cx="1308820" cy="297454"/>
          </a:xfrm>
          <a:prstGeom prst="rect">
            <a:avLst/>
          </a:prstGeom>
        </p:spPr>
        <p:txBody>
          <a:bodyPr wrap="none" anchor="ctr" anchorCtr="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333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333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6"/>
          <p:cNvSpPr txBox="1"/>
          <p:nvPr userDrawn="1"/>
        </p:nvSpPr>
        <p:spPr>
          <a:xfrm>
            <a:off x="11757051" y="6496216"/>
            <a:ext cx="39466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A5BB97A9-7D72-4F8F-8BC5-4E547C3F4DC5}" type="slidenum">
              <a:rPr lang="en-GB" altLang="zh-CN" sz="1333" smtClean="0">
                <a:solidFill>
                  <a:srgbClr val="262626"/>
                </a:solidFill>
              </a:rPr>
              <a:pPr/>
              <a:t>‹#›</a:t>
            </a:fld>
            <a:endParaRPr lang="en-GB" altLang="zh-CN" sz="1333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9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348523" y="2468894"/>
            <a:ext cx="7843477" cy="1014313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121885" tIns="60943" rIns="121885" bIns="60943" numCol="1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28541" y="2468519"/>
            <a:ext cx="3016140" cy="954073"/>
          </a:xfrm>
          <a:prstGeom prst="rect">
            <a:avLst/>
          </a:prstGeom>
          <a:noFill/>
        </p:spPr>
        <p:txBody>
          <a:bodyPr wrap="none" lIns="121885" tIns="60943" rIns="121885" bIns="60943" rtlCol="0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网络仿真分析</a:t>
            </a:r>
            <a:endParaRPr kumimoji="1" lang="zh-CN" altLang="en-US" sz="36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249463" y="2469032"/>
            <a:ext cx="60959" cy="1014175"/>
          </a:xfrm>
          <a:prstGeom prst="rect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txBody>
          <a:bodyPr vert="horz" wrap="square" lIns="121885" tIns="60943" rIns="121885" bIns="60943" numCol="1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52249" y="4821403"/>
            <a:ext cx="1762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刘倩</a:t>
            </a:r>
            <a:endParaRPr lang="en-US" altLang="zh-CN" sz="2400" dirty="0" smtClean="0">
              <a:solidFill>
                <a:srgbClr val="26262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26262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2020-03-14</a:t>
            </a:r>
            <a:endParaRPr lang="en-US" altLang="zh-CN" sz="2400" dirty="0">
              <a:solidFill>
                <a:srgbClr val="26262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7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/>
          <p:cNvSpPr/>
          <p:nvPr/>
        </p:nvSpPr>
        <p:spPr>
          <a:xfrm rot="16200000">
            <a:off x="2078111" y="1569532"/>
            <a:ext cx="565150" cy="846137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DAEDE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8" name="同侧圆角矩形 7"/>
          <p:cNvSpPr/>
          <p:nvPr/>
        </p:nvSpPr>
        <p:spPr>
          <a:xfrm rot="16200000" flipV="1">
            <a:off x="5392811" y="-827593"/>
            <a:ext cx="565150" cy="5640387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DAEDE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06167" y="1710026"/>
            <a:ext cx="2530475" cy="5064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smtClean="0">
                <a:solidFill>
                  <a:schemeClr val="accent5"/>
                </a:solidFill>
                <a:latin typeface="Arial"/>
                <a:sym typeface="+mn-lt"/>
              </a:rPr>
              <a:t>flask</a:t>
            </a:r>
            <a:r>
              <a:rPr lang="zh-CN" altLang="en-US" sz="2400" b="1" kern="0" dirty="0" smtClean="0">
                <a:solidFill>
                  <a:schemeClr val="accent5"/>
                </a:solidFill>
                <a:latin typeface="Arial"/>
                <a:sym typeface="+mn-lt"/>
              </a:rPr>
              <a:t>框架</a:t>
            </a: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253236" y="171002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accent5"/>
                </a:solidFill>
                <a:latin typeface="Arial"/>
                <a:sym typeface="+mn-lt"/>
              </a:rPr>
              <a:t>1</a:t>
            </a:r>
            <a:endParaRPr lang="ko-KR" altLang="en-US" sz="2400" b="1">
              <a:solidFill>
                <a:schemeClr val="accent5"/>
              </a:solidFill>
              <a:latin typeface="Arial"/>
              <a:sym typeface="+mn-lt"/>
            </a:endParaRPr>
          </a:p>
        </p:txBody>
      </p:sp>
      <p:sp>
        <p:nvSpPr>
          <p:cNvPr id="14" name="同侧圆角矩形 13"/>
          <p:cNvSpPr/>
          <p:nvPr/>
        </p:nvSpPr>
        <p:spPr>
          <a:xfrm rot="16200000">
            <a:off x="2077316" y="2622551"/>
            <a:ext cx="565150" cy="84772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DAEDE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5" name="同侧圆角矩形 14"/>
          <p:cNvSpPr/>
          <p:nvPr/>
        </p:nvSpPr>
        <p:spPr>
          <a:xfrm rot="16200000" flipV="1">
            <a:off x="5538787" y="225425"/>
            <a:ext cx="565150" cy="564197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DAEDE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同侧圆角矩形 15"/>
          <p:cNvSpPr/>
          <p:nvPr/>
        </p:nvSpPr>
        <p:spPr>
          <a:xfrm rot="16200000">
            <a:off x="1835222" y="2920207"/>
            <a:ext cx="508000" cy="258763"/>
          </a:xfrm>
          <a:prstGeom prst="round2Same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5765" y="2817814"/>
            <a:ext cx="3848100" cy="5048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err="1">
                <a:solidFill>
                  <a:schemeClr val="accent5"/>
                </a:solidFill>
                <a:latin typeface="Arial"/>
                <a:sym typeface="+mn-lt"/>
              </a:rPr>
              <a:t>errcode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47178" y="2817814"/>
            <a:ext cx="352425" cy="5048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9" name="同侧圆角矩形 18"/>
          <p:cNvSpPr/>
          <p:nvPr/>
        </p:nvSpPr>
        <p:spPr>
          <a:xfrm rot="16200000">
            <a:off x="2078036" y="3676364"/>
            <a:ext cx="565150" cy="84772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DAEDE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0" name="同侧圆角矩形 19"/>
          <p:cNvSpPr/>
          <p:nvPr/>
        </p:nvSpPr>
        <p:spPr>
          <a:xfrm rot="16200000" flipV="1">
            <a:off x="5392736" y="1279239"/>
            <a:ext cx="565150" cy="564197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DAEDE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1" name="同侧圆角矩形 20"/>
          <p:cNvSpPr/>
          <p:nvPr/>
        </p:nvSpPr>
        <p:spPr>
          <a:xfrm rot="16200000">
            <a:off x="1835942" y="3974020"/>
            <a:ext cx="508000" cy="258763"/>
          </a:xfrm>
          <a:prstGeom prst="round2Same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46485" y="3871627"/>
            <a:ext cx="3848100" cy="5048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noProof="0" dirty="0" smtClean="0">
                <a:solidFill>
                  <a:schemeClr val="accent5"/>
                </a:solidFill>
                <a:latin typeface="Arial"/>
                <a:sym typeface="+mn-lt"/>
              </a:rPr>
              <a:t>logging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47898" y="3871627"/>
            <a:ext cx="352425" cy="5048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4" name="同侧圆角矩形 23"/>
          <p:cNvSpPr/>
          <p:nvPr/>
        </p:nvSpPr>
        <p:spPr>
          <a:xfrm rot="16200000">
            <a:off x="2077315" y="4694967"/>
            <a:ext cx="565150" cy="84772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DAEDE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5" name="同侧圆角矩形 24"/>
          <p:cNvSpPr/>
          <p:nvPr/>
        </p:nvSpPr>
        <p:spPr>
          <a:xfrm rot="16200000" flipV="1">
            <a:off x="5392015" y="2297842"/>
            <a:ext cx="565150" cy="564197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DAEDE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6" name="同侧圆角矩形 25"/>
          <p:cNvSpPr/>
          <p:nvPr/>
        </p:nvSpPr>
        <p:spPr>
          <a:xfrm rot="16200000">
            <a:off x="1835221" y="4992623"/>
            <a:ext cx="508000" cy="258763"/>
          </a:xfrm>
          <a:prstGeom prst="round2Same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45764" y="4890230"/>
            <a:ext cx="3848100" cy="5048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 smtClean="0">
                <a:solidFill>
                  <a:schemeClr val="accent5"/>
                </a:solidFill>
                <a:latin typeface="Arial"/>
                <a:sym typeface="+mn-lt"/>
              </a:rPr>
              <a:t>数据结构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47177" y="4890230"/>
            <a:ext cx="352425" cy="5048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chemeClr val="accent5"/>
                </a:solidFill>
                <a:latin typeface="Arial"/>
                <a:sym typeface="+mn-lt"/>
              </a:rPr>
              <a:t>4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sym typeface="+mn-lt"/>
            </a:endParaRP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108721" y="130019"/>
            <a:ext cx="2891654" cy="480053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121885" tIns="60943" rIns="121885" bIns="60943" numCol="1" anchor="ctr" anchorCtr="1" compatLnSpc="1">
            <a:prstTxWarp prst="textNoShape">
              <a:avLst/>
            </a:prstTxWarp>
          </a:bodyPr>
          <a:lstStyle/>
          <a:p>
            <a:r>
              <a:rPr lang="zh-CN" altLang="en-US" sz="2667" b="1" dirty="0" smtClean="0">
                <a:solidFill>
                  <a:schemeClr val="bg1"/>
                </a:solidFill>
              </a:rPr>
              <a:t>目录</a:t>
            </a:r>
            <a:endParaRPr lang="en-US" altLang="zh-CN" sz="26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7943850" y="2468894"/>
            <a:ext cx="4248150" cy="1014313"/>
          </a:xfrm>
          <a:prstGeom prst="rect">
            <a:avLst/>
          </a:prstGeom>
          <a:solidFill>
            <a:srgbClr val="C00000">
              <a:alpha val="72000"/>
            </a:srgbClr>
          </a:solidFill>
          <a:ln>
            <a:noFill/>
          </a:ln>
        </p:spPr>
        <p:txBody>
          <a:bodyPr vert="horz" wrap="square" lIns="121885" tIns="60943" rIns="121885" bIns="60943" numCol="1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35004" y="2468518"/>
            <a:ext cx="1341451" cy="856162"/>
          </a:xfrm>
          <a:prstGeom prst="rect">
            <a:avLst/>
          </a:prstGeom>
          <a:noFill/>
        </p:spPr>
        <p:txBody>
          <a:bodyPr wrap="none" lIns="121885" tIns="60943" rIns="121885" bIns="60943" rtlCol="0">
            <a:spAutoFit/>
          </a:bodyPr>
          <a:lstStyle/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flask</a:t>
            </a:r>
            <a:endParaRPr kumimoji="1" lang="zh-CN" altLang="en-US" sz="3600" b="1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797714" y="2469032"/>
            <a:ext cx="60959" cy="1014175"/>
          </a:xfrm>
          <a:prstGeom prst="rect">
            <a:avLst/>
          </a:prstGeom>
          <a:solidFill>
            <a:srgbClr val="C00000">
              <a:alpha val="73000"/>
            </a:srgbClr>
          </a:solidFill>
          <a:ln>
            <a:noFill/>
          </a:ln>
        </p:spPr>
        <p:txBody>
          <a:bodyPr vert="horz" wrap="square" lIns="121885" tIns="60943" rIns="121885" bIns="60943" numCol="1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2890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0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-Confidential 秘密">
  <a:themeElements>
    <a:clrScheme name="主题颜色-1">
      <a:dk1>
        <a:srgbClr val="262626"/>
      </a:dk1>
      <a:lt1>
        <a:srgbClr val="FFFFFF"/>
      </a:lt1>
      <a:dk2>
        <a:srgbClr val="262626"/>
      </a:dk2>
      <a:lt2>
        <a:srgbClr val="BFBFBF"/>
      </a:lt2>
      <a:accent1>
        <a:srgbClr val="2C4155"/>
      </a:accent1>
      <a:accent2>
        <a:srgbClr val="2290B3"/>
      </a:accent2>
      <a:accent3>
        <a:srgbClr val="6EADA7"/>
      </a:accent3>
      <a:accent4>
        <a:srgbClr val="ADB378"/>
      </a:accent4>
      <a:accent5>
        <a:srgbClr val="EB6161"/>
      </a:accent5>
      <a:accent6>
        <a:srgbClr val="CF7B0F"/>
      </a:accent6>
      <a:hlink>
        <a:srgbClr val="598486"/>
      </a:hlink>
      <a:folHlink>
        <a:srgbClr val="007272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15357</TotalTime>
  <Words>20</Words>
  <Application>Microsoft Office PowerPoint</Application>
  <PresentationFormat>宽屏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맑은 고딕</vt:lpstr>
      <vt:lpstr>华文细黑</vt:lpstr>
      <vt:lpstr>宋体</vt:lpstr>
      <vt:lpstr>微软雅黑</vt:lpstr>
      <vt:lpstr>Arial</vt:lpstr>
      <vt:lpstr>Calibri</vt:lpstr>
      <vt:lpstr>Calibri Light</vt:lpstr>
      <vt:lpstr>Office 主题</vt:lpstr>
      <vt:lpstr>模板-Confidential 秘密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liuqian (RD)</dc:creator>
  <cp:lastModifiedBy>liuqian (RD)</cp:lastModifiedBy>
  <cp:revision>123</cp:revision>
  <dcterms:created xsi:type="dcterms:W3CDTF">2019-10-31T01:41:21Z</dcterms:created>
  <dcterms:modified xsi:type="dcterms:W3CDTF">2020-03-17T07:14:53Z</dcterms:modified>
</cp:coreProperties>
</file>