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48FE1B-0CEB-4601-A2CD-E83D0A45CEDA}" v="189" dt="2021-12-05T06:02:14.7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2B14B597-A9F0-405B-B9EC-5FD1043C2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1" y="647674"/>
            <a:ext cx="6639464" cy="1910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6C8F14-E9B2-4A71-9939-4AA9BDEFAE6D}"/>
              </a:ext>
            </a:extLst>
          </p:cNvPr>
          <p:cNvSpPr txBox="1"/>
          <p:nvPr/>
        </p:nvSpPr>
        <p:spPr>
          <a:xfrm>
            <a:off x="310552" y="2869721"/>
            <a:ext cx="4899803" cy="29731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fig A shows the following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Adj Close(Adjusted Closing price)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Close (Final Closing price)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High (Highest for the day)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Low (Lowest for the day)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Open (Stock's opening price)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Volume (Stock total volume)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For the last 60 days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2E2E42E-187E-47FB-B3F1-75D1AFBAF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155" y="1946565"/>
            <a:ext cx="4899803" cy="24185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364223-669B-4752-AE06-669B1D78F7E4}"/>
              </a:ext>
            </a:extLst>
          </p:cNvPr>
          <p:cNvSpPr txBox="1"/>
          <p:nvPr/>
        </p:nvSpPr>
        <p:spPr>
          <a:xfrm>
            <a:off x="7268292" y="482182"/>
            <a:ext cx="4626635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ea typeface="+mn-lt"/>
                <a:cs typeface="+mn-lt"/>
              </a:rPr>
              <a:t>The Fig B illustrate the selected stock's closing price using the line graph.</a:t>
            </a:r>
            <a:endParaRPr lang="en-US"/>
          </a:p>
          <a:p>
            <a:pPr>
              <a:spcBef>
                <a:spcPct val="0"/>
              </a:spcBef>
            </a:pPr>
            <a:r>
              <a:rPr lang="en-US" dirty="0">
                <a:ea typeface="+mn-lt"/>
                <a:cs typeface="+mn-lt"/>
              </a:rPr>
              <a:t>X axis depicts the timeline of the 60 days.</a:t>
            </a:r>
          </a:p>
          <a:p>
            <a:pPr>
              <a:spcBef>
                <a:spcPct val="0"/>
              </a:spcBef>
            </a:pPr>
            <a:r>
              <a:rPr lang="en-US" dirty="0">
                <a:ea typeface="+mn-lt"/>
                <a:cs typeface="+mn-lt"/>
              </a:rPr>
              <a:t>Y axis depicts the closing price of the stocks.</a:t>
            </a:r>
            <a:br>
              <a:rPr lang="en-US" dirty="0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</p:txBody>
      </p:sp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E24C03A-3150-48F2-8E23-5B30B5AC0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7306" y="4683306"/>
            <a:ext cx="4109048" cy="19771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F22D44-A4F3-40BF-9450-122CB1D537D2}"/>
              </a:ext>
            </a:extLst>
          </p:cNvPr>
          <p:cNvSpPr txBox="1"/>
          <p:nvPr/>
        </p:nvSpPr>
        <p:spPr>
          <a:xfrm>
            <a:off x="7484853" y="4767532"/>
            <a:ext cx="4454105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dirty="0">
                <a:latin typeface="Palatino Linotype"/>
                <a:cs typeface="Arial"/>
              </a:rPr>
              <a:t>The Fig C depicts the selected stock's Volume measure using the line graph.​</a:t>
            </a:r>
          </a:p>
          <a:p>
            <a:pPr>
              <a:buChar char="•"/>
            </a:pPr>
            <a:r>
              <a:rPr lang="en-US" dirty="0">
                <a:latin typeface="Palatino Linotype"/>
                <a:cs typeface="Arial"/>
              </a:rPr>
              <a:t>X axis depicts the timeline of the 60 days.​</a:t>
            </a:r>
          </a:p>
          <a:p>
            <a:pPr>
              <a:buChar char="•"/>
            </a:pPr>
            <a:r>
              <a:rPr lang="en-US" dirty="0">
                <a:latin typeface="Palatino Linotype"/>
                <a:cs typeface="Arial"/>
              </a:rPr>
              <a:t>Y axis depicts the numerical value.​</a:t>
            </a:r>
            <a:br>
              <a:rPr lang="en-US" dirty="0">
                <a:latin typeface="Palatino Linotype"/>
                <a:cs typeface="Arial"/>
              </a:rPr>
            </a:br>
            <a:r>
              <a:rPr lang="en-US" dirty="0">
                <a:latin typeface="Palatino Linotype"/>
                <a:cs typeface="Arial"/>
              </a:rPr>
              <a:t>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75E3D-60F2-4771-8042-8DBF309CE1E5}"/>
              </a:ext>
            </a:extLst>
          </p:cNvPr>
          <p:cNvSpPr txBox="1"/>
          <p:nvPr/>
        </p:nvSpPr>
        <p:spPr>
          <a:xfrm>
            <a:off x="408496" y="3366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Fig </a:t>
            </a:r>
            <a:r>
              <a:rPr lang="en-US" dirty="0">
                <a:latin typeface="Calibri"/>
                <a:cs typeface="Calibri"/>
              </a:rPr>
              <a:t>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74F018-FAB8-4B9A-9FE6-57067B3800A4}"/>
              </a:ext>
            </a:extLst>
          </p:cNvPr>
          <p:cNvSpPr txBox="1"/>
          <p:nvPr/>
        </p:nvSpPr>
        <p:spPr>
          <a:xfrm>
            <a:off x="11118730" y="2017862"/>
            <a:ext cx="8022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Fig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6270E3-3B43-4A88-91EF-6030B1F42E6F}"/>
              </a:ext>
            </a:extLst>
          </p:cNvPr>
          <p:cNvSpPr txBox="1"/>
          <p:nvPr/>
        </p:nvSpPr>
        <p:spPr>
          <a:xfrm>
            <a:off x="3775494" y="4767532"/>
            <a:ext cx="7878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Fig C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50</cp:revision>
  <dcterms:created xsi:type="dcterms:W3CDTF">2021-12-05T05:52:26Z</dcterms:created>
  <dcterms:modified xsi:type="dcterms:W3CDTF">2021-12-05T06:02:28Z</dcterms:modified>
</cp:coreProperties>
</file>