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46" d="100"/>
          <a:sy n="14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F850-5293-BB49-8C14-C8B9B28CB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2F132-E9DA-D948-A416-8697429B7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8D3C-38C3-C44D-B114-8F75A72F4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9841-549A-B44F-B35F-DD2E238F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CD18-5339-444B-A565-525A5886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0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2538-8074-5A4D-AE19-C2CFCF21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54180-6E30-E84B-9998-E702A6492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EA9F7-92DC-184C-B6AE-F705E8C8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A743-39A5-3945-A8A7-8E7BDB61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718C3-ED0A-904E-8810-97A4B794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5CFA9B-E57A-F846-9191-0F3851B7F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20E56-EDA5-6A4C-ACDB-4C197DF09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8B16-AA95-CC4D-8627-035CA823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BC780-6E40-F747-B3AD-1228DA8F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17F0-B5DB-7740-A023-5B2203C9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29DD-E754-5D4C-B559-0507F0F14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80E5C-1DE9-4B4C-99F6-E35C069C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A4EF2-1D9C-D344-B9B3-DCDC9A7A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5F87-01A6-2F46-B431-29943EAD7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95726-D669-014A-909E-E40E07D9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A2F8-EA3D-B94B-ADA5-31E93DD4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3AAF6-1C52-A047-8672-FB8BDB9F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3238-ACAE-0A46-885F-7A1292BA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A68D-B459-CE42-82B2-FD796E2F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00EA-1BF3-BD42-AD88-FEEAA667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1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03F1-E418-2E43-9793-FB08648D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420B9-3365-DE44-B445-E2E4FACC0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BD089-1984-F949-8898-C5B4DF6C6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6E9AE-F968-ED47-8464-3BA496AE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D1EE6-7766-204D-ACF9-9E8E89B34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B9A9D-D2E2-1B43-9131-8E65B518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0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0D0B-54E0-AE4F-9238-DAEF5674F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3C09-F265-6C49-8D22-90BD5F74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F0BB6-61A8-1D41-A6B5-AE7B96106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13AC9-BDA5-604B-B136-34852691D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73DFB-0E48-1F4A-BF2E-445247987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A55C6-69DF-5740-BDB0-D36585F3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173D2F-FED6-E54B-A144-4C1542C6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09CE7-E99F-2148-8873-6E89A7263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9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FA168-CD5E-7546-AEEA-819BE43D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81030-8651-1342-9411-C4B46B72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9C6F1-2588-2C48-9BAD-DFBAF763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CD565-F828-8E40-946E-F399E7ED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7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4357F0-F055-E94E-83C1-8A877522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370C7-2A39-9C47-95AE-A24A726D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F1D36-B9D1-E340-8271-F0FBFE5E7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43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3D34-87DD-784B-83D9-32BB93BC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1B87-CA2E-2548-ABEF-EBBF7BB5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27AD4-7BFE-3546-86F9-882856D99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77C41-D79B-0C45-A484-C0839D14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93A93-8CB9-0042-B43C-62F9474E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E109A-4A73-CA4B-859B-019F4DB1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D0A3-A196-D444-B330-58DBF847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7D9233-00BF-0E4E-80F7-5C674367E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4F9CA-9F90-CA46-B187-4123D9A1F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D1BE6-0157-3B41-BAEB-FBE844A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449B0-6C39-7240-A97D-842B4A20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C458F-4228-3942-B29D-9F86DC95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71F07-24FE-4D43-B341-28A1E40E7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65EE7-7A06-464A-8B24-21F08546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A421-B763-B449-9534-77938F4CB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F7ABF-33E0-0D42-84FA-6699AC73D7FA}" type="datetimeFigureOut">
              <a:rPr lang="en-US" smtClean="0"/>
              <a:t>12/4/21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CD9FD-7882-E34F-A0CD-CEE2741F9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55AB6-9FFE-2C46-A922-4D2245076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0CA7C-9DAA-0D4F-99D4-67D0AC806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5BABD3-128A-BA4A-908A-25CFADD4E6C2}"/>
              </a:ext>
            </a:extLst>
          </p:cNvPr>
          <p:cNvSpPr txBox="1"/>
          <p:nvPr/>
        </p:nvSpPr>
        <p:spPr>
          <a:xfrm>
            <a:off x="102325" y="56138"/>
            <a:ext cx="11959045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Extraction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Extracting data from the website – The process is called Web scarping</a:t>
            </a:r>
          </a:p>
          <a:p>
            <a:r>
              <a:rPr lang="en-US" dirty="0">
                <a:latin typeface="+mj-lt"/>
              </a:rPr>
              <a:t>How to do Web scraping in Python?</a:t>
            </a:r>
          </a:p>
          <a:p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1. Make an HTTP request to access content of a webpage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Import </a:t>
            </a:r>
            <a:r>
              <a:rPr lang="en-US" sz="1400" b="1" dirty="0">
                <a:latin typeface="+mj-lt"/>
              </a:rPr>
              <a:t>Requests</a:t>
            </a:r>
            <a:r>
              <a:rPr lang="en-US" sz="1400" dirty="0">
                <a:latin typeface="+mj-lt"/>
              </a:rPr>
              <a:t> library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Pass webpage URL as a parameter to </a:t>
            </a:r>
            <a:r>
              <a:rPr lang="en-US" sz="1400" b="1" i="1" dirty="0" err="1">
                <a:latin typeface="+mj-lt"/>
              </a:rPr>
              <a:t>requests.get</a:t>
            </a:r>
            <a:r>
              <a:rPr lang="en-US" sz="1400" b="1" i="1" dirty="0">
                <a:latin typeface="+mj-lt"/>
              </a:rPr>
              <a:t>(</a:t>
            </a:r>
            <a:r>
              <a:rPr lang="en-US" sz="1400" b="1" i="1" dirty="0" err="1">
                <a:latin typeface="+mj-lt"/>
              </a:rPr>
              <a:t>url</a:t>
            </a:r>
            <a:r>
              <a:rPr lang="en-US" sz="1400" b="1" i="1" dirty="0">
                <a:latin typeface="+mj-lt"/>
              </a:rPr>
              <a:t>:) -&gt; </a:t>
            </a:r>
            <a:r>
              <a:rPr lang="en-US" sz="1400" b="1" i="1" dirty="0" err="1">
                <a:latin typeface="+mj-lt"/>
              </a:rPr>
              <a:t>requests.Response</a:t>
            </a:r>
            <a:r>
              <a:rPr lang="en-US" sz="1400" b="1" i="1" dirty="0">
                <a:latin typeface="+mj-lt"/>
              </a:rPr>
              <a:t>()</a:t>
            </a:r>
            <a:r>
              <a:rPr lang="en-US" sz="1400" b="1" dirty="0">
                <a:latin typeface="+mj-lt"/>
              </a:rPr>
              <a:t> object</a:t>
            </a:r>
          </a:p>
          <a:p>
            <a:endParaRPr lang="en-US" sz="1600" b="1" dirty="0">
              <a:latin typeface="+mj-lt"/>
            </a:endParaRPr>
          </a:p>
          <a:p>
            <a:r>
              <a:rPr lang="en-US" sz="1600" dirty="0">
                <a:latin typeface="+mj-lt"/>
              </a:rPr>
              <a:t>2. Parse HTML content</a:t>
            </a:r>
          </a:p>
          <a:p>
            <a:endParaRPr lang="en-US" sz="1600" dirty="0">
              <a:latin typeface="+mj-lt"/>
            </a:endParaRPr>
          </a:p>
          <a:p>
            <a:r>
              <a:rPr lang="en-US" sz="1600" dirty="0">
                <a:latin typeface="+mj-lt"/>
              </a:rPr>
              <a:t>There are many libraries available. We would be using </a:t>
            </a:r>
            <a:r>
              <a:rPr lang="en-US" sz="1600" dirty="0" err="1">
                <a:latin typeface="+mj-lt"/>
              </a:rPr>
              <a:t>BeautifulSoup</a:t>
            </a:r>
            <a:r>
              <a:rPr lang="en-US" sz="1600" dirty="0">
                <a:latin typeface="+mj-lt"/>
              </a:rPr>
              <a:t>.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Import </a:t>
            </a:r>
            <a:r>
              <a:rPr lang="en-US" sz="1400" b="1" dirty="0" err="1">
                <a:latin typeface="+mj-lt"/>
              </a:rPr>
              <a:t>BeautifulSoup</a:t>
            </a:r>
            <a:r>
              <a:rPr lang="en-US" sz="1400" b="1" dirty="0">
                <a:latin typeface="+mj-lt"/>
              </a:rPr>
              <a:t> </a:t>
            </a:r>
            <a:r>
              <a:rPr lang="en-US" sz="1400" dirty="0">
                <a:latin typeface="+mj-lt"/>
              </a:rPr>
              <a:t>library of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Get an instance of </a:t>
            </a:r>
            <a:r>
              <a:rPr lang="en-US" sz="1400" b="1" i="1" dirty="0" err="1">
                <a:latin typeface="+mj-lt"/>
              </a:rPr>
              <a:t>BeautifulSoup</a:t>
            </a:r>
            <a:r>
              <a:rPr lang="en-US" sz="1400" b="1" i="1" dirty="0">
                <a:latin typeface="+mj-lt"/>
              </a:rPr>
              <a:t>(</a:t>
            </a:r>
            <a:r>
              <a:rPr lang="en-US" sz="1400" b="1" i="1" dirty="0" err="1">
                <a:latin typeface="+mj-lt"/>
              </a:rPr>
              <a:t>html_content</a:t>
            </a:r>
            <a:r>
              <a:rPr lang="en-US" sz="1400" b="1" i="1" dirty="0">
                <a:latin typeface="+mj-lt"/>
              </a:rPr>
              <a:t>, ‘</a:t>
            </a:r>
            <a:r>
              <a:rPr lang="en-US" sz="1400" b="1" i="1" dirty="0" err="1">
                <a:latin typeface="+mj-lt"/>
              </a:rPr>
              <a:t>html.parser</a:t>
            </a:r>
            <a:r>
              <a:rPr lang="en-US" sz="1400" b="1" i="1" dirty="0">
                <a:latin typeface="+mj-lt"/>
              </a:rPr>
              <a:t>’)</a:t>
            </a:r>
            <a:r>
              <a:rPr lang="en-US" sz="1400" b="1" dirty="0">
                <a:latin typeface="+mj-lt"/>
              </a:rPr>
              <a:t>. </a:t>
            </a:r>
          </a:p>
          <a:p>
            <a:r>
              <a:rPr lang="en-US" sz="1400" b="1" dirty="0">
                <a:latin typeface="+mj-lt"/>
              </a:rPr>
              <a:t>       </a:t>
            </a:r>
            <a:r>
              <a:rPr lang="en-US" sz="1400" dirty="0">
                <a:latin typeface="+mj-lt"/>
              </a:rPr>
              <a:t>Here </a:t>
            </a:r>
            <a:r>
              <a:rPr lang="en-US" sz="1400" i="1" dirty="0" err="1">
                <a:latin typeface="+mj-lt"/>
              </a:rPr>
              <a:t>html_content</a:t>
            </a:r>
            <a:r>
              <a:rPr lang="en-US" sz="1400" dirty="0">
                <a:latin typeface="+mj-lt"/>
              </a:rPr>
              <a:t> would be Response().content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j-lt"/>
              </a:rPr>
              <a:t>Specify the elements for which content needs to be extracted</a:t>
            </a:r>
          </a:p>
          <a:p>
            <a:r>
              <a:rPr lang="en-CA" sz="1400" dirty="0">
                <a:latin typeface="+mj-lt"/>
              </a:rPr>
              <a:t>       By Element Id / Class name / Content /Tags</a:t>
            </a:r>
          </a:p>
          <a:p>
            <a:r>
              <a:rPr lang="en-CA" sz="1400" dirty="0">
                <a:latin typeface="+mj-lt"/>
              </a:rPr>
              <a:t>       To do this inspect the html structure of the page</a:t>
            </a:r>
          </a:p>
          <a:p>
            <a:r>
              <a:rPr lang="en-CA" sz="1400" dirty="0">
                <a:latin typeface="+mj-lt"/>
              </a:rPr>
              <a:t>       For </a:t>
            </a:r>
            <a:r>
              <a:rPr lang="en-CA" sz="1400" dirty="0" err="1">
                <a:latin typeface="+mj-lt"/>
              </a:rPr>
              <a:t>eg.</a:t>
            </a:r>
            <a:r>
              <a:rPr lang="en-CA" sz="1400" dirty="0">
                <a:latin typeface="+mj-lt"/>
              </a:rPr>
              <a:t>  </a:t>
            </a:r>
          </a:p>
          <a:p>
            <a:r>
              <a:rPr lang="en-CA" sz="1400" dirty="0"/>
              <a:t>       </a:t>
            </a:r>
            <a:r>
              <a:rPr lang="en-CA" sz="1400" i="1" dirty="0"/>
              <a:t>child1Html = </a:t>
            </a:r>
            <a:r>
              <a:rPr lang="en-CA" sz="1400" i="1" dirty="0" err="1"/>
              <a:t>parentHtml.find_all</a:t>
            </a:r>
            <a:r>
              <a:rPr lang="en-CA" sz="1400" i="1" dirty="0"/>
              <a:t>('a’, class_='</a:t>
            </a:r>
            <a:r>
              <a:rPr lang="en-CA" sz="1400" i="1" dirty="0" err="1"/>
              <a:t>newsreleaseconsolidatelink</a:t>
            </a:r>
            <a:r>
              <a:rPr lang="en-CA" sz="1400" i="1" dirty="0"/>
              <a:t>’)</a:t>
            </a:r>
          </a:p>
          <a:p>
            <a:r>
              <a:rPr lang="en-CA" sz="1400" i="1" dirty="0"/>
              <a:t>       child2Html = child1Html.h3.text</a:t>
            </a:r>
          </a:p>
          <a:p>
            <a:endParaRPr lang="en-CA" sz="1600" dirty="0"/>
          </a:p>
          <a:p>
            <a:r>
              <a:rPr lang="en-CA" sz="1400" dirty="0"/>
              <a:t>Notes while Web scarping:</a:t>
            </a:r>
          </a:p>
          <a:p>
            <a:r>
              <a:rPr lang="en-CA" sz="1400" dirty="0">
                <a:latin typeface="+mj-lt"/>
              </a:rPr>
              <a:t>Don’t scrape frequently.</a:t>
            </a:r>
          </a:p>
          <a:p>
            <a:r>
              <a:rPr lang="en-CA" sz="1400" dirty="0">
                <a:latin typeface="+mj-lt"/>
              </a:rPr>
              <a:t>Cache the content so that it’s only downloaded once.</a:t>
            </a:r>
          </a:p>
          <a:p>
            <a:r>
              <a:rPr lang="en-CA" sz="1400" dirty="0">
                <a:latin typeface="+mj-lt"/>
              </a:rPr>
              <a:t>Don’t extract non-public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FB3F00-A37C-8C4C-84C7-2CA27ECB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960" y="2776324"/>
            <a:ext cx="5229410" cy="29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8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187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Raut, Shrutika</dc:creator>
  <cp:lastModifiedBy>Raut, Shrutika</cp:lastModifiedBy>
  <cp:revision>7</cp:revision>
  <dcterms:created xsi:type="dcterms:W3CDTF">2021-12-05T02:59:30Z</dcterms:created>
  <dcterms:modified xsi:type="dcterms:W3CDTF">2021-12-05T05:41:28Z</dcterms:modified>
</cp:coreProperties>
</file>