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33223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96" y="-102"/>
      </p:cViewPr>
      <p:guideLst>
        <p:guide orient="horz" pos="2160"/>
        <p:guide pos="41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173" y="2130426"/>
            <a:ext cx="1132395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8345" y="3886200"/>
            <a:ext cx="93256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D5C-9558-40E1-A597-AA99C4F64C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D48A-68BF-4083-941B-1CF372BA0F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D5C-9558-40E1-A597-AA99C4F64C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D48A-68BF-4083-941B-1CF372BA0F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58667" y="274639"/>
            <a:ext cx="299751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115" y="274639"/>
            <a:ext cx="877051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D5C-9558-40E1-A597-AA99C4F64C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D48A-68BF-4083-941B-1CF372BA0F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D5C-9558-40E1-A597-AA99C4F64C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D48A-68BF-4083-941B-1CF372BA0F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370" y="4406901"/>
            <a:ext cx="1132395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2370" y="2906713"/>
            <a:ext cx="1132395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D5C-9558-40E1-A597-AA99C4F64C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D48A-68BF-4083-941B-1CF372BA0F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115" y="1600201"/>
            <a:ext cx="58840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2169" y="1600201"/>
            <a:ext cx="58840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D5C-9558-40E1-A597-AA99C4F64C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D48A-68BF-4083-941B-1CF372BA0F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115" y="1535113"/>
            <a:ext cx="58863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115" y="2174875"/>
            <a:ext cx="58863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7544" y="1535113"/>
            <a:ext cx="588864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7544" y="2174875"/>
            <a:ext cx="588864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D5C-9558-40E1-A597-AA99C4F64C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D48A-68BF-4083-941B-1CF372BA0F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D5C-9558-40E1-A597-AA99C4F64C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D48A-68BF-4083-941B-1CF372BA0F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D5C-9558-40E1-A597-AA99C4F64C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D48A-68BF-4083-941B-1CF372BA0F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16" y="273050"/>
            <a:ext cx="438294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649" y="273051"/>
            <a:ext cx="744753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116" y="1435101"/>
            <a:ext cx="438294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D5C-9558-40E1-A597-AA99C4F64C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D48A-68BF-4083-941B-1CF372BA0F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264" y="4800600"/>
            <a:ext cx="79933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11264" y="612775"/>
            <a:ext cx="79933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1264" y="5367338"/>
            <a:ext cx="79933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D5C-9558-40E1-A597-AA99C4F64C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D48A-68BF-4083-941B-1CF372BA0F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115" y="274638"/>
            <a:ext cx="1199007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115" y="1600201"/>
            <a:ext cx="1199007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115" y="6356351"/>
            <a:ext cx="3108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1D5C-9558-40E1-A597-AA99C4F64C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1786" y="6356351"/>
            <a:ext cx="4218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47648" y="6356351"/>
            <a:ext cx="3108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D48A-68BF-4083-941B-1CF372BA0F7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54" y="0"/>
            <a:ext cx="12241360" cy="836712"/>
          </a:xfrm>
        </p:spPr>
        <p:txBody>
          <a:bodyPr>
            <a:normAutofit/>
          </a:bodyPr>
          <a:lstStyle/>
          <a:p>
            <a:r>
              <a:rPr lang="en-IN" dirty="0" smtClean="0"/>
              <a:t>Store and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" y="836712"/>
            <a:ext cx="12097344" cy="602128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After scraping the required data from the news articles , we decided to store it in a CSV file.</a:t>
            </a:r>
            <a:endParaRPr lang="en-IN" sz="2800" dirty="0" smtClean="0"/>
          </a:p>
          <a:p>
            <a:r>
              <a:rPr lang="en-IN" sz="2800" dirty="0" smtClean="0"/>
              <a:t>CSV files are easy to create and convenient to use. Also, the manipulation in CSV files is fast.</a:t>
            </a:r>
          </a:p>
          <a:p>
            <a:endParaRPr lang="en-IN" sz="2800" dirty="0"/>
          </a:p>
          <a:p>
            <a:pPr>
              <a:buNone/>
            </a:pPr>
            <a:endParaRPr lang="en-IN" sz="2800" dirty="0"/>
          </a:p>
          <a:p>
            <a:endParaRPr lang="en-IN" sz="2800" dirty="0" smtClean="0"/>
          </a:p>
          <a:p>
            <a:r>
              <a:rPr lang="en-IN" sz="2800" dirty="0" smtClean="0"/>
              <a:t>Further, for extracting the list of stock symbols, we are using regular expressions. For example.</a:t>
            </a:r>
            <a:endParaRPr lang="en-IN" sz="2800" dirty="0"/>
          </a:p>
          <a:p>
            <a:r>
              <a:rPr lang="en-IN" sz="2800" dirty="0" smtClean="0"/>
              <a:t>From the latest  top stocks, we are letting the user to choose the specific stocks to be analyzed.</a:t>
            </a:r>
          </a:p>
        </p:txBody>
      </p:sp>
      <p:pic>
        <p:nvPicPr>
          <p:cNvPr id="4" name="Picture 3" descr="newsCsv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510" y="2708920"/>
            <a:ext cx="9073008" cy="1459753"/>
          </a:xfrm>
          <a:prstGeom prst="rect">
            <a:avLst/>
          </a:prstGeom>
        </p:spPr>
      </p:pic>
      <p:pic>
        <p:nvPicPr>
          <p:cNvPr id="5" name="Picture 4" descr="stock 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942" y="4653136"/>
            <a:ext cx="1872208" cy="457264"/>
          </a:xfrm>
          <a:prstGeom prst="rect">
            <a:avLst/>
          </a:prstGeom>
        </p:spPr>
      </p:pic>
      <p:pic>
        <p:nvPicPr>
          <p:cNvPr id="8" name="Picture 7" descr="stock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958" y="5613988"/>
            <a:ext cx="5616624" cy="12440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83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Store and Search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2021-12-05T16:22:20Z</dcterms:created>
  <dcterms:modified xsi:type="dcterms:W3CDTF">2021-12-05T17:06:38Z</dcterms:modified>
</cp:coreProperties>
</file>