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Language used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AI-Algorithm with highest accuracy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 Regressor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Error Evaluation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mean_absolute_error,mean_squared_error,r2_score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Language used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 Regressor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AI-Algorithm with highest accuracy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mean_absolute_error,mean_squared_error,r2_score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Error Evaluation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Flight Fare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Vaibhavi Thakkar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(100833169)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business problem to solve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3548"/>
            <a:ext cx="10273840" cy="501445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Flight Fare Prediction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with increase in corona pandemic flight prices have gone uncountable high.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Collected the flight details via searching through different website.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collected result used to perform different operation and predict the future price output based on given input.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Shown are the column details used for flight fare price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analysis.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98745C-03CA-4685-96C3-99FD500C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37" y="3792576"/>
            <a:ext cx="2339112" cy="24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6633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challenges during project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Firstly, the selection of definition for final project was greatest challenge.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Gathering of required data for different flights from different website and enhancing the collected data based on requirements.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which algorithm to choose from the available than can predict the accurate fare price.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the flow and to remove the unnecessary columns was quite challenging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improvements for the future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Currently the project works on defined data set but can be improvise to make it dynamic.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part can be implemented to help user to check for the future price for different flights.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of the system can be improvised by considering different test scenarios.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booking site can add prediction part to help the customer to select the cheap flight from available options.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6BC5-FA14-42BE-B235-BFBE8AC0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42944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8688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148</TotalTime>
  <Words>245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Circuit</vt:lpstr>
      <vt:lpstr>Flight Fare prediction</vt:lpstr>
      <vt:lpstr>business problem to solve</vt:lpstr>
      <vt:lpstr>Technology Stack</vt:lpstr>
      <vt:lpstr>challenges during project execution</vt:lpstr>
      <vt:lpstr>improvements for the future of the 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creator>vaibhavi thakkar</dc:creator>
  <cp:lastModifiedBy>vaibhavi thakkar</cp:lastModifiedBy>
  <cp:revision>13</cp:revision>
  <dcterms:created xsi:type="dcterms:W3CDTF">2021-12-13T19:46:20Z</dcterms:created>
  <dcterms:modified xsi:type="dcterms:W3CDTF">2021-12-17T00:48:25Z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